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9" r:id="rId3"/>
    <p:sldId id="294" r:id="rId4"/>
    <p:sldId id="288" r:id="rId5"/>
    <p:sldId id="287" r:id="rId6"/>
    <p:sldId id="285" r:id="rId7"/>
    <p:sldId id="286" r:id="rId8"/>
    <p:sldId id="295" r:id="rId9"/>
    <p:sldId id="291" r:id="rId10"/>
    <p:sldId id="292" r:id="rId11"/>
    <p:sldId id="293" r:id="rId12"/>
    <p:sldId id="279" r:id="rId13"/>
  </p:sldIdLst>
  <p:sldSz cx="9144000" cy="5143500" type="screen16x9"/>
  <p:notesSz cx="6858000" cy="9144000"/>
  <p:embeddedFontLst>
    <p:embeddedFont>
      <p:font typeface="Sniglet" panose="020B0604020202020204" charset="0"/>
      <p:regular r:id="rId15"/>
    </p:embeddedFont>
    <p:embeddedFont>
      <p:font typeface="Walter Turncoa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D3C3E1-77A6-47C5-BC75-495E50C9B72C}">
  <a:tblStyle styleId="{D4D3C3E1-77A6-47C5-BC75-495E50C9B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23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34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6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45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7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30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37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32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52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simple speech recognition</a:t>
            </a:r>
            <a:endParaRPr dirty="0"/>
          </a:p>
        </p:txBody>
      </p: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419;p39">
            <a:extLst>
              <a:ext uri="{FF2B5EF4-FFF2-40B4-BE49-F238E27FC236}">
                <a16:creationId xmlns:a16="http://schemas.microsoft.com/office/drawing/2014/main" id="{128CDD0A-2EB8-4CBA-ADC1-79262250FDE3}"/>
              </a:ext>
            </a:extLst>
          </p:cNvPr>
          <p:cNvGrpSpPr/>
          <p:nvPr/>
        </p:nvGrpSpPr>
        <p:grpSpPr>
          <a:xfrm>
            <a:off x="3162583" y="3349797"/>
            <a:ext cx="2818834" cy="420033"/>
            <a:chOff x="242825" y="1204225"/>
            <a:chExt cx="2136775" cy="318400"/>
          </a:xfrm>
        </p:grpSpPr>
        <p:sp>
          <p:nvSpPr>
            <p:cNvPr id="13" name="Google Shape;420;p39">
              <a:extLst>
                <a:ext uri="{FF2B5EF4-FFF2-40B4-BE49-F238E27FC236}">
                  <a16:creationId xmlns:a16="http://schemas.microsoft.com/office/drawing/2014/main" id="{495BD27F-8F57-4024-8258-5C61878A3862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;p39">
              <a:extLst>
                <a:ext uri="{FF2B5EF4-FFF2-40B4-BE49-F238E27FC236}">
                  <a16:creationId xmlns:a16="http://schemas.microsoft.com/office/drawing/2014/main" id="{3237A604-E5F6-4210-A15F-564F5F3DBA84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10</a:t>
            </a:fld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5B5CA-CCE8-4F8C-8641-F0527319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1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11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44575A0-31B1-45DA-9DFA-536D3D396D8A}"/>
              </a:ext>
            </a:extLst>
          </p:cNvPr>
          <p:cNvSpPr txBox="1">
            <a:spLocks/>
          </p:cNvSpPr>
          <p:nvPr/>
        </p:nvSpPr>
        <p:spPr>
          <a:xfrm>
            <a:off x="685800" y="1692329"/>
            <a:ext cx="7772400" cy="202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8270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2E986C-571B-48AA-A868-70B249E25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93" y="285288"/>
            <a:ext cx="7772400" cy="607847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44575A0-31B1-45DA-9DFA-536D3D396D8A}"/>
              </a:ext>
            </a:extLst>
          </p:cNvPr>
          <p:cNvSpPr txBox="1">
            <a:spLocks/>
          </p:cNvSpPr>
          <p:nvPr/>
        </p:nvSpPr>
        <p:spPr>
          <a:xfrm>
            <a:off x="685800" y="1692329"/>
            <a:ext cx="7772400" cy="202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PROBLEM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SOLUTION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3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44575A0-31B1-45DA-9DFA-536D3D396D8A}"/>
              </a:ext>
            </a:extLst>
          </p:cNvPr>
          <p:cNvSpPr txBox="1">
            <a:spLocks/>
          </p:cNvSpPr>
          <p:nvPr/>
        </p:nvSpPr>
        <p:spPr>
          <a:xfrm>
            <a:off x="685800" y="1692329"/>
            <a:ext cx="7772400" cy="202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PROBLEM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5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2E986C-571B-48AA-A868-70B249E25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58906"/>
            <a:ext cx="7772400" cy="1265236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61B4D-8B7F-48F6-9235-33CE7916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8" name="Google Shape;84;p14">
            <a:extLst>
              <a:ext uri="{FF2B5EF4-FFF2-40B4-BE49-F238E27FC236}">
                <a16:creationId xmlns:a16="http://schemas.microsoft.com/office/drawing/2014/main" id="{8622BE0D-C2B3-4009-A994-A7425E174B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4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C24F9-076C-4910-B395-DB0C66D1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3999" cy="51435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BE4E2130-122A-4055-8B5F-9505DF6A515F}"/>
              </a:ext>
            </a:extLst>
          </p:cNvPr>
          <p:cNvSpPr txBox="1">
            <a:spLocks/>
          </p:cNvSpPr>
          <p:nvPr/>
        </p:nvSpPr>
        <p:spPr>
          <a:xfrm>
            <a:off x="629093" y="285288"/>
            <a:ext cx="7772400" cy="60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8" name="Google Shape;84;p14">
            <a:extLst>
              <a:ext uri="{FF2B5EF4-FFF2-40B4-BE49-F238E27FC236}">
                <a16:creationId xmlns:a16="http://schemas.microsoft.com/office/drawing/2014/main" id="{CF915222-BD1C-44D0-8C5B-103AA642DE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5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7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76140-31F1-46A7-B39E-6A0AD177E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Google Shape;84;p14">
            <a:extLst>
              <a:ext uri="{FF2B5EF4-FFF2-40B4-BE49-F238E27FC236}">
                <a16:creationId xmlns:a16="http://schemas.microsoft.com/office/drawing/2014/main" id="{D98CC3F0-5104-43B6-82FC-3A022F2CE8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6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50C3A0-C17E-402A-8E8D-85D2D14A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C0F36-0ADF-4015-825B-3FB9BEA7F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750"/>
            <a:ext cx="9143999" cy="2571750"/>
          </a:xfrm>
          <a:prstGeom prst="rect">
            <a:avLst/>
          </a:prstGeom>
        </p:spPr>
      </p:pic>
      <p:sp>
        <p:nvSpPr>
          <p:cNvPr id="10" name="Google Shape;84;p14">
            <a:extLst>
              <a:ext uri="{FF2B5EF4-FFF2-40B4-BE49-F238E27FC236}">
                <a16:creationId xmlns:a16="http://schemas.microsoft.com/office/drawing/2014/main" id="{A65EDE3A-8D57-42B2-9821-14DC4E0883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7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4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44575A0-31B1-45DA-9DFA-536D3D396D8A}"/>
              </a:ext>
            </a:extLst>
          </p:cNvPr>
          <p:cNvSpPr txBox="1">
            <a:spLocks/>
          </p:cNvSpPr>
          <p:nvPr/>
        </p:nvSpPr>
        <p:spPr>
          <a:xfrm>
            <a:off x="685800" y="1692329"/>
            <a:ext cx="7772400" cy="202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SOLUTION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5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9</a:t>
            </a:fld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7EE7A-7876-44A8-9821-19CA15F7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2"/>
            <a:ext cx="9144000" cy="51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51040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24</Words>
  <Application>Microsoft Office PowerPoint</Application>
  <PresentationFormat>On-screen Show (16:9)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Sniglet</vt:lpstr>
      <vt:lpstr>Walter Turncoat</vt:lpstr>
      <vt:lpstr>Ursula template</vt:lpstr>
      <vt:lpstr>simple speech recognition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speech recognition</dc:title>
  <cp:lastModifiedBy>USER</cp:lastModifiedBy>
  <cp:revision>31</cp:revision>
  <dcterms:modified xsi:type="dcterms:W3CDTF">2020-01-23T05:32:57Z</dcterms:modified>
</cp:coreProperties>
</file>