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Sniglet"/>
      <p:regular r:id="rId35"/>
    </p:embeddedFont>
    <p:embeddedFont>
      <p:font typeface="Walter Turncoat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D3C3E1-77A6-47C5-BC75-495E50C9B72C}">
  <a:tblStyle styleId="{D4D3C3E1-77A6-47C5-BC75-495E50C9B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nigle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WalterTurncoa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e9664b5b_317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e9664b5b_317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bf3ff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9bf3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walter-turncoa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{D4D3C3E1-77A6-47C5-BC75-495E50C9B72C}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</a:t>
            </a:r>
            <a:r>
              <a:rPr lang="en" sz="1400">
                <a:solidFill>
                  <a:srgbClr val="FFFFFF"/>
                </a:solidFill>
              </a:rPr>
              <a:t>e</a:t>
            </a:r>
            <a:r>
              <a:rPr lang="en" sz="1400">
                <a:solidFill>
                  <a:srgbClr val="FFFFFF"/>
                </a:solidFill>
              </a:rPr>
              <a:t>se pages: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14" name="Google Shape;414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9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4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423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426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4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