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59" r:id="rId3"/>
    <p:sldId id="294" r:id="rId4"/>
    <p:sldId id="288" r:id="rId5"/>
    <p:sldId id="287" r:id="rId6"/>
    <p:sldId id="295" r:id="rId7"/>
    <p:sldId id="285" r:id="rId8"/>
    <p:sldId id="286" r:id="rId9"/>
    <p:sldId id="291" r:id="rId10"/>
    <p:sldId id="292" r:id="rId11"/>
    <p:sldId id="293" r:id="rId12"/>
    <p:sldId id="279" r:id="rId13"/>
  </p:sldIdLst>
  <p:sldSz cx="9144000" cy="5143500" type="screen16x9"/>
  <p:notesSz cx="6858000" cy="9144000"/>
  <p:embeddedFontLst>
    <p:embeddedFont>
      <p:font typeface="Sniglet" panose="020B0604020202020204" charset="0"/>
      <p:regular r:id="rId15"/>
    </p:embeddedFont>
    <p:embeddedFont>
      <p:font typeface="Walter Turncoat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D3C3E1-77A6-47C5-BC75-495E50C9B72C}">
  <a:tblStyle styleId="{D4D3C3E1-77A6-47C5-BC75-495E50C9B7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237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345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64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458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674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320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308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7377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52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simple speech recognition</a:t>
            </a:r>
            <a:endParaRPr dirty="0"/>
          </a:p>
        </p:txBody>
      </p:sp>
      <p:grpSp>
        <p:nvGrpSpPr>
          <p:cNvPr id="51" name="Google Shape;51;p11"/>
          <p:cNvGrpSpPr/>
          <p:nvPr/>
        </p:nvGrpSpPr>
        <p:grpSpPr>
          <a:xfrm rot="-9269861">
            <a:off x="6165721" y="1346512"/>
            <a:ext cx="750220" cy="664172"/>
            <a:chOff x="1113100" y="2199475"/>
            <a:chExt cx="801900" cy="709925"/>
          </a:xfrm>
        </p:grpSpPr>
        <p:sp>
          <p:nvSpPr>
            <p:cNvPr id="52" name="Google Shape;52;p1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11"/>
          <p:cNvSpPr/>
          <p:nvPr/>
        </p:nvSpPr>
        <p:spPr>
          <a:xfrm>
            <a:off x="2497627" y="24970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419;p39">
            <a:extLst>
              <a:ext uri="{FF2B5EF4-FFF2-40B4-BE49-F238E27FC236}">
                <a16:creationId xmlns:a16="http://schemas.microsoft.com/office/drawing/2014/main" id="{128CDD0A-2EB8-4CBA-ADC1-79262250FDE3}"/>
              </a:ext>
            </a:extLst>
          </p:cNvPr>
          <p:cNvGrpSpPr/>
          <p:nvPr/>
        </p:nvGrpSpPr>
        <p:grpSpPr>
          <a:xfrm>
            <a:off x="3162583" y="3349797"/>
            <a:ext cx="2818834" cy="420033"/>
            <a:chOff x="242825" y="1204225"/>
            <a:chExt cx="2136775" cy="318400"/>
          </a:xfrm>
        </p:grpSpPr>
        <p:sp>
          <p:nvSpPr>
            <p:cNvPr id="13" name="Google Shape;420;p39">
              <a:extLst>
                <a:ext uri="{FF2B5EF4-FFF2-40B4-BE49-F238E27FC236}">
                  <a16:creationId xmlns:a16="http://schemas.microsoft.com/office/drawing/2014/main" id="{495BD27F-8F57-4024-8258-5C61878A3862}"/>
                </a:ext>
              </a:extLst>
            </p:cNvPr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1;p39">
              <a:extLst>
                <a:ext uri="{FF2B5EF4-FFF2-40B4-BE49-F238E27FC236}">
                  <a16:creationId xmlns:a16="http://schemas.microsoft.com/office/drawing/2014/main" id="{3237A604-E5F6-4210-A15F-564F5F3DBA84}"/>
                </a:ext>
              </a:extLst>
            </p:cNvPr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4;p14">
            <a:extLst>
              <a:ext uri="{FF2B5EF4-FFF2-40B4-BE49-F238E27FC236}">
                <a16:creationId xmlns:a16="http://schemas.microsoft.com/office/drawing/2014/main" id="{20AED87C-4095-41F3-A17D-BFD7C699B05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04748"/>
            <a:ext cx="548700" cy="338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10</a:t>
            </a:fld>
            <a:endParaRPr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5B5CA-CCE8-4F8C-8641-F0527319F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19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4;p14">
            <a:extLst>
              <a:ext uri="{FF2B5EF4-FFF2-40B4-BE49-F238E27FC236}">
                <a16:creationId xmlns:a16="http://schemas.microsoft.com/office/drawing/2014/main" id="{20AED87C-4095-41F3-A17D-BFD7C699B05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04748"/>
            <a:ext cx="548700" cy="338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11</a:t>
            </a:fld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B44575A0-31B1-45DA-9DFA-536D3D396D8A}"/>
              </a:ext>
            </a:extLst>
          </p:cNvPr>
          <p:cNvSpPr txBox="1">
            <a:spLocks/>
          </p:cNvSpPr>
          <p:nvPr/>
        </p:nvSpPr>
        <p:spPr>
          <a:xfrm>
            <a:off x="685800" y="1692329"/>
            <a:ext cx="7772400" cy="2029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endParaRPr lang="en-US" sz="2800" dirty="0">
              <a:solidFill>
                <a:schemeClr val="bg1"/>
              </a:solidFill>
            </a:endParaRPr>
          </a:p>
          <a:p>
            <a:pPr algn="l"/>
            <a:endParaRPr lang="en-US" sz="2800" dirty="0">
              <a:solidFill>
                <a:schemeClr val="bg1"/>
              </a:solidFill>
            </a:endParaRPr>
          </a:p>
          <a:p>
            <a:pPr algn="l"/>
            <a:endParaRPr lang="en-US" sz="2800" dirty="0">
              <a:solidFill>
                <a:schemeClr val="bg1"/>
              </a:solidFill>
            </a:endParaRPr>
          </a:p>
          <a:p>
            <a:pPr algn="l"/>
            <a:endParaRPr lang="en-US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82705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299" name="Google Shape;299;p34"/>
          <p:cNvSpPr/>
          <p:nvPr/>
        </p:nvSpPr>
        <p:spPr>
          <a:xfrm>
            <a:off x="4207274" y="603475"/>
            <a:ext cx="687464" cy="69159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2E986C-571B-48AA-A868-70B249E25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093" y="285288"/>
            <a:ext cx="7772400" cy="607847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12" name="Google Shape;84;p14">
            <a:extLst>
              <a:ext uri="{FF2B5EF4-FFF2-40B4-BE49-F238E27FC236}">
                <a16:creationId xmlns:a16="http://schemas.microsoft.com/office/drawing/2014/main" id="{20AED87C-4095-41F3-A17D-BFD7C699B05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04748"/>
            <a:ext cx="548700" cy="338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2</a:t>
            </a:fld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B44575A0-31B1-45DA-9DFA-536D3D396D8A}"/>
              </a:ext>
            </a:extLst>
          </p:cNvPr>
          <p:cNvSpPr txBox="1">
            <a:spLocks/>
          </p:cNvSpPr>
          <p:nvPr/>
        </p:nvSpPr>
        <p:spPr>
          <a:xfrm>
            <a:off x="685800" y="1692329"/>
            <a:ext cx="7772400" cy="2029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PROBLEM</a:t>
            </a:r>
          </a:p>
          <a:p>
            <a:pPr algn="l"/>
            <a:endParaRPr lang="en-US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SOLUTION</a:t>
            </a:r>
          </a:p>
          <a:p>
            <a:pPr algn="l"/>
            <a:endParaRPr lang="en-US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4;p14">
            <a:extLst>
              <a:ext uri="{FF2B5EF4-FFF2-40B4-BE49-F238E27FC236}">
                <a16:creationId xmlns:a16="http://schemas.microsoft.com/office/drawing/2014/main" id="{20AED87C-4095-41F3-A17D-BFD7C699B05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04748"/>
            <a:ext cx="548700" cy="338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3</a:t>
            </a:fld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B44575A0-31B1-45DA-9DFA-536D3D396D8A}"/>
              </a:ext>
            </a:extLst>
          </p:cNvPr>
          <p:cNvSpPr txBox="1">
            <a:spLocks/>
          </p:cNvSpPr>
          <p:nvPr/>
        </p:nvSpPr>
        <p:spPr>
          <a:xfrm>
            <a:off x="685800" y="1692329"/>
            <a:ext cx="7772400" cy="2029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PROBLEM</a:t>
            </a:r>
          </a:p>
          <a:p>
            <a:pPr algn="l"/>
            <a:endParaRPr lang="en-US" sz="2800" dirty="0">
              <a:solidFill>
                <a:schemeClr val="bg1"/>
              </a:solidFill>
            </a:endParaRPr>
          </a:p>
          <a:p>
            <a:pPr algn="l"/>
            <a:endParaRPr lang="en-US" sz="2800" dirty="0">
              <a:solidFill>
                <a:schemeClr val="bg1"/>
              </a:solidFill>
            </a:endParaRPr>
          </a:p>
          <a:p>
            <a:pPr algn="l"/>
            <a:endParaRPr lang="en-US" sz="2800" dirty="0">
              <a:solidFill>
                <a:schemeClr val="bg1"/>
              </a:solidFill>
            </a:endParaRPr>
          </a:p>
          <a:p>
            <a:pPr algn="l"/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25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2E986C-571B-48AA-A868-70B249E25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58906"/>
            <a:ext cx="7772400" cy="1265236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861B4D-8B7F-48F6-9235-33CE7916E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8" name="Google Shape;84;p14">
            <a:extLst>
              <a:ext uri="{FF2B5EF4-FFF2-40B4-BE49-F238E27FC236}">
                <a16:creationId xmlns:a16="http://schemas.microsoft.com/office/drawing/2014/main" id="{8622BE0D-C2B3-4009-A994-A7425E174BA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04748"/>
            <a:ext cx="548700" cy="338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4</a:t>
            </a:fld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1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5C24F9-076C-4910-B395-DB0C66D1D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3999" cy="5143500"/>
          </a:xfrm>
          <a:prstGeom prst="rect">
            <a:avLst/>
          </a:prstGeom>
        </p:spPr>
      </p:pic>
      <p:sp>
        <p:nvSpPr>
          <p:cNvPr id="10" name="Title 4">
            <a:extLst>
              <a:ext uri="{FF2B5EF4-FFF2-40B4-BE49-F238E27FC236}">
                <a16:creationId xmlns:a16="http://schemas.microsoft.com/office/drawing/2014/main" id="{BE4E2130-122A-4055-8B5F-9505DF6A515F}"/>
              </a:ext>
            </a:extLst>
          </p:cNvPr>
          <p:cNvSpPr txBox="1">
            <a:spLocks/>
          </p:cNvSpPr>
          <p:nvPr/>
        </p:nvSpPr>
        <p:spPr>
          <a:xfrm>
            <a:off x="629093" y="285288"/>
            <a:ext cx="7772400" cy="60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3600" dirty="0">
                <a:solidFill>
                  <a:schemeClr val="tx1"/>
                </a:solidFill>
              </a:rPr>
              <a:t>PIPELINE</a:t>
            </a:r>
          </a:p>
        </p:txBody>
      </p:sp>
      <p:sp>
        <p:nvSpPr>
          <p:cNvPr id="8" name="Google Shape;84;p14">
            <a:extLst>
              <a:ext uri="{FF2B5EF4-FFF2-40B4-BE49-F238E27FC236}">
                <a16:creationId xmlns:a16="http://schemas.microsoft.com/office/drawing/2014/main" id="{CF915222-BD1C-44D0-8C5B-103AA642DED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04748"/>
            <a:ext cx="548700" cy="338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5</a:t>
            </a:fld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97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4;p14">
            <a:extLst>
              <a:ext uri="{FF2B5EF4-FFF2-40B4-BE49-F238E27FC236}">
                <a16:creationId xmlns:a16="http://schemas.microsoft.com/office/drawing/2014/main" id="{20AED87C-4095-41F3-A17D-BFD7C699B05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04748"/>
            <a:ext cx="548700" cy="338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6</a:t>
            </a:fld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B44575A0-31B1-45DA-9DFA-536D3D396D8A}"/>
              </a:ext>
            </a:extLst>
          </p:cNvPr>
          <p:cNvSpPr txBox="1">
            <a:spLocks/>
          </p:cNvSpPr>
          <p:nvPr/>
        </p:nvSpPr>
        <p:spPr>
          <a:xfrm>
            <a:off x="685800" y="1692329"/>
            <a:ext cx="7772400" cy="2029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endParaRPr lang="en-US" sz="2800" dirty="0">
              <a:solidFill>
                <a:schemeClr val="bg1"/>
              </a:solidFill>
            </a:endParaRPr>
          </a:p>
          <a:p>
            <a:pPr algn="l"/>
            <a:endParaRPr lang="en-US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SOLUTION</a:t>
            </a:r>
          </a:p>
          <a:p>
            <a:pPr algn="l"/>
            <a:endParaRPr lang="en-US" sz="2800" dirty="0">
              <a:solidFill>
                <a:schemeClr val="bg1"/>
              </a:solidFill>
            </a:endParaRPr>
          </a:p>
          <a:p>
            <a:pPr algn="l"/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55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876140-31F1-46A7-B39E-6A0AD177E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Google Shape;84;p14">
            <a:extLst>
              <a:ext uri="{FF2B5EF4-FFF2-40B4-BE49-F238E27FC236}">
                <a16:creationId xmlns:a16="http://schemas.microsoft.com/office/drawing/2014/main" id="{D98CC3F0-5104-43B6-82FC-3A022F2CE85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04748"/>
            <a:ext cx="548700" cy="338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7</a:t>
            </a:fld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3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50C3A0-C17E-402A-8E8D-85D2D14A3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1C0F36-0ADF-4015-825B-3FB9BEA7F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71750"/>
            <a:ext cx="9143999" cy="2571750"/>
          </a:xfrm>
          <a:prstGeom prst="rect">
            <a:avLst/>
          </a:prstGeom>
        </p:spPr>
      </p:pic>
      <p:sp>
        <p:nvSpPr>
          <p:cNvPr id="10" name="Google Shape;84;p14">
            <a:extLst>
              <a:ext uri="{FF2B5EF4-FFF2-40B4-BE49-F238E27FC236}">
                <a16:creationId xmlns:a16="http://schemas.microsoft.com/office/drawing/2014/main" id="{A65EDE3A-8D57-42B2-9821-14DC4E08836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04748"/>
            <a:ext cx="548700" cy="338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8</a:t>
            </a:fld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441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4;p14">
            <a:extLst>
              <a:ext uri="{FF2B5EF4-FFF2-40B4-BE49-F238E27FC236}">
                <a16:creationId xmlns:a16="http://schemas.microsoft.com/office/drawing/2014/main" id="{20AED87C-4095-41F3-A17D-BFD7C699B05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04748"/>
            <a:ext cx="548700" cy="338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9</a:t>
            </a:fld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E7EE7A-7876-44A8-9821-19CA15F77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72"/>
            <a:ext cx="9144000" cy="513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51040"/>
      </p:ext>
    </p:extLst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24</Words>
  <Application>Microsoft Office PowerPoint</Application>
  <PresentationFormat>On-screen Show (16:9)</PresentationFormat>
  <Paragraphs>31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Walter Turncoat</vt:lpstr>
      <vt:lpstr>Sniglet</vt:lpstr>
      <vt:lpstr>Arial</vt:lpstr>
      <vt:lpstr>Ursula template</vt:lpstr>
      <vt:lpstr>simple speech recognition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speech recognition</dc:title>
  <cp:lastModifiedBy>USER</cp:lastModifiedBy>
  <cp:revision>32</cp:revision>
  <dcterms:modified xsi:type="dcterms:W3CDTF">2020-01-23T14:35:10Z</dcterms:modified>
</cp:coreProperties>
</file>