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B4477B-4A37-4F21-B52F-D7D95A828551}">
          <p14:sldIdLst>
            <p14:sldId id="257"/>
            <p14:sldId id="259"/>
            <p14:sldId id="264"/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зависимости скорости обработки сцены от количества используемых потоков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4.41899</c:v>
                </c:pt>
                <c:pt idx="1">
                  <c:v>2.5299225000000001</c:v>
                </c:pt>
                <c:pt idx="2">
                  <c:v>1.7133799999999999</c:v>
                </c:pt>
                <c:pt idx="3">
                  <c:v>1.47078</c:v>
                </c:pt>
                <c:pt idx="4">
                  <c:v>1.4150799999999999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5A-4E5F-8A75-42DC9903E63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5D5A-4E5F-8A75-42DC9903E63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D5A-4E5F-8A75-42DC9903E6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964688560"/>
        <c:axId val="914158864"/>
        <c:axId val="0"/>
      </c:bar3DChart>
      <c:catAx>
        <c:axId val="96468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dirty="0"/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4158864"/>
        <c:crosses val="autoZero"/>
        <c:auto val="1"/>
        <c:lblAlgn val="ctr"/>
        <c:lblOffset val="100"/>
        <c:noMultiLvlLbl val="0"/>
      </c:catAx>
      <c:valAx>
        <c:axId val="91415886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400" dirty="0"/>
                  <a:t>Время (С)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96468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4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64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4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1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9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1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9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0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8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58437F-6506-41E2-9FDE-AC048381EE4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C7CD90-B5BC-45B8-A017-6EEDF16712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1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3FF1C-0573-49EB-91EB-23A590EC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733" y="3781240"/>
            <a:ext cx="9287933" cy="73995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Разработка программы моделирования испускаемого </a:t>
            </a:r>
            <a:r>
              <a:rPr lang="en-US" b="1" dirty="0"/>
              <a:t>RGB</a:t>
            </a:r>
            <a:r>
              <a:rPr lang="ru-RU" b="1" dirty="0"/>
              <a:t> лампочкой света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F38D-B2DF-495F-8839-51AF044DD950}"/>
              </a:ext>
            </a:extLst>
          </p:cNvPr>
          <p:cNvSpPr txBox="1"/>
          <p:nvPr/>
        </p:nvSpPr>
        <p:spPr>
          <a:xfrm>
            <a:off x="7108983" y="5477161"/>
            <a:ext cx="431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</a:t>
            </a:r>
            <a:r>
              <a:rPr lang="ru-RU" dirty="0"/>
              <a:t>		Колосов Д.В. (ИУ7-52Б)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	Павельев А.А.</a:t>
            </a:r>
          </a:p>
        </p:txBody>
      </p:sp>
    </p:spTree>
    <p:extLst>
      <p:ext uri="{BB962C8B-B14F-4D97-AF65-F5344CB8AC3E}">
        <p14:creationId xmlns:p14="http://schemas.microsoft.com/office/powerpoint/2010/main" val="239312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32733-A1FF-46C5-93B2-EB7701D7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151E4E-42F3-412A-B2D8-E6864792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4" y="1737360"/>
            <a:ext cx="5572646" cy="40427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88AE2D-B57A-4281-B4D8-2830AB07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16" y="1674486"/>
            <a:ext cx="5745978" cy="41685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EE1880-061C-4D50-B096-8CBB3B52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809" y="1980266"/>
            <a:ext cx="4054191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C4BE0-8B5C-43EE-BEE4-4C8CF4B8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FD000E-7B35-448E-BFA1-6625A97B7A0B}"/>
              </a:ext>
            </a:extLst>
          </p:cNvPr>
          <p:cNvSpPr/>
          <p:nvPr/>
        </p:nvSpPr>
        <p:spPr>
          <a:xfrm>
            <a:off x="1347652" y="1737360"/>
            <a:ext cx="9037320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поставленные задачи были выполнены. Целью курсовой работы являлось создание программного обеспечения, способного моделировать цвет, исходящий от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RGB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-лампочки, что было достигнуто.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В ходе работы были проанализированы существующие алгоритмы удаления невидимых линий и поверхностей, модели освещения, указаны их преимущества и недостатки. 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Разработаны собственные и адаптированы существующие структуры данных и алгоритмы, необходимые для решения поставленной задачи.</a:t>
            </a:r>
          </a:p>
          <a:p>
            <a:pPr indent="450215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Разработан пользовательский интерфейс, способствующий удобному взаимодействию с программой.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4091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492295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188195" y="1718279"/>
            <a:ext cx="9632206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000" b="1" dirty="0"/>
              <a:t>Цель курсового проекта</a:t>
            </a:r>
            <a:r>
              <a:rPr lang="en-US" sz="2000" b="1" dirty="0"/>
              <a:t>:</a:t>
            </a:r>
            <a:r>
              <a:rPr lang="ru-RU" sz="2000" dirty="0"/>
              <a:t> </a:t>
            </a:r>
            <a:r>
              <a:rPr lang="ru-RU" dirty="0"/>
              <a:t>Разработать программу моделирования трехмерного изображения </a:t>
            </a:r>
            <a:r>
              <a:rPr lang="en-US" dirty="0"/>
              <a:t>RGB </a:t>
            </a:r>
            <a:r>
              <a:rPr lang="ru-RU" dirty="0"/>
              <a:t>лампочки. Лампочка должна излучать свет, цвет которого может настраиваться пользователем. Исследовать и выбрать алгоритм для построения трехмерного изображения и моделирования света. У пользователя должны иметься возможность изменять положение и наклон камеры. Сцена формируется из следующих примитивов: плоскость, сфера, цилиндр.</a:t>
            </a:r>
            <a:r>
              <a:rPr lang="en-US" dirty="0"/>
              <a:t> </a:t>
            </a:r>
            <a:r>
              <a:rPr lang="ru-RU" dirty="0"/>
              <a:t>Программа должны иметь возможность сохранять полученное изображение.</a:t>
            </a:r>
            <a:r>
              <a:rPr lang="ru-RU" sz="2000" dirty="0"/>
              <a:t>	</a:t>
            </a:r>
          </a:p>
          <a:p>
            <a:endParaRPr lang="ru-RU" sz="2000" dirty="0"/>
          </a:p>
          <a:p>
            <a:r>
              <a:rPr lang="ru-RU" sz="2000" b="1" dirty="0"/>
              <a:t>Задачи</a:t>
            </a:r>
            <a:r>
              <a:rPr lang="en-US" sz="2000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анализ алгоритмов компьютерной графики, использующихся для создания реалистичной модели взаимно перекрывающихся объектов, и выбор наиболее подходящего для решения поставленной задачи;</a:t>
            </a:r>
            <a:endParaRPr lang="ru-RU" sz="11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проектирование архитектуры программы</a:t>
            </a:r>
            <a:r>
              <a:rPr lang="en-US" dirty="0"/>
              <a:t>;</a:t>
            </a:r>
            <a:endParaRPr lang="ru-RU" sz="11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реализация выбранных алгоритмов и структур данных;</a:t>
            </a:r>
            <a:endParaRPr lang="ru-RU" sz="11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разработка программного обеспечения, которое позволит отобразить трехмерную сцену и визуализировать цветной свет;</a:t>
            </a:r>
            <a:endParaRPr lang="ru-RU" sz="11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проведение исследования на основе разработанной программы.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314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сцены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1097" y="1979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79802"/>
            <a:ext cx="6525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Сцена состоит из плоскости основания, нескольких примитивов и одного источника света – </a:t>
            </a:r>
            <a:r>
              <a:rPr lang="en-US" sz="2000" dirty="0"/>
              <a:t>RGB-</a:t>
            </a:r>
            <a:r>
              <a:rPr lang="ru-RU" sz="2000" dirty="0"/>
              <a:t>лампочки.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b="1" dirty="0"/>
              <a:t>Объекты сцены: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Плоскость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Сфера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Цилиндр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Источник света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78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41" y="631368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Сравнительный анализ способов описания моделей из реальной жизни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3B81165-0C58-4E0B-8200-58704CFE5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74987"/>
              </p:ext>
            </p:extLst>
          </p:nvPr>
        </p:nvGraphicFramePr>
        <p:xfrm>
          <a:off x="1367896" y="2167842"/>
          <a:ext cx="9427105" cy="34540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98162">
                  <a:extLst>
                    <a:ext uri="{9D8B030D-6E8A-4147-A177-3AD203B41FA5}">
                      <a16:colId xmlns:a16="http://schemas.microsoft.com/office/drawing/2014/main" val="812720837"/>
                    </a:ext>
                  </a:extLst>
                </a:gridCol>
                <a:gridCol w="2138967">
                  <a:extLst>
                    <a:ext uri="{9D8B030D-6E8A-4147-A177-3AD203B41FA5}">
                      <a16:colId xmlns:a16="http://schemas.microsoft.com/office/drawing/2014/main" val="82576529"/>
                    </a:ext>
                  </a:extLst>
                </a:gridCol>
                <a:gridCol w="4389976">
                  <a:extLst>
                    <a:ext uri="{9D8B030D-6E8A-4147-A177-3AD203B41FA5}">
                      <a16:colId xmlns:a16="http://schemas.microsoft.com/office/drawing/2014/main" val="1212277518"/>
                    </a:ext>
                  </a:extLst>
                </a:gridCol>
              </a:tblGrid>
              <a:tr h="78495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Способ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Реалистичность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Отсутствие ненужной информации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289935"/>
                  </a:ext>
                </a:extLst>
              </a:tr>
              <a:tr h="889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Каркасная модель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52117"/>
                  </a:ext>
                </a:extLst>
              </a:tr>
              <a:tr h="889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Объемная модель</a:t>
                      </a:r>
                      <a:endParaRPr lang="ru-RU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20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222494"/>
                  </a:ext>
                </a:extLst>
              </a:tr>
              <a:tr h="8896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Поверхностная модель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3" y="435319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Сравнительный анализ алгоритмов удаления невидимых граней</a:t>
            </a:r>
            <a:endParaRPr lang="ru-RU" sz="4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18701"/>
              </p:ext>
            </p:extLst>
          </p:nvPr>
        </p:nvGraphicFramePr>
        <p:xfrm>
          <a:off x="1101208" y="2102153"/>
          <a:ext cx="9600111" cy="4117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5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54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Простота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Учитывает свойства объектов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Реалистичность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</a:t>
                      </a:r>
                      <a:r>
                        <a:rPr lang="en-US" sz="1800" dirty="0">
                          <a:effectLst/>
                        </a:rPr>
                        <a:t>Z-</a:t>
                      </a:r>
                      <a:r>
                        <a:rPr lang="ru-RU" sz="1800" dirty="0">
                          <a:effectLst/>
                        </a:rPr>
                        <a:t>буфера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(нет отражений)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</a:t>
                      </a:r>
                      <a:r>
                        <a:rPr lang="ru-RU" sz="1800" dirty="0" err="1">
                          <a:effectLst/>
                        </a:rPr>
                        <a:t>Варнока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20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20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Робертса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обратной трассировки лучей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☑☑☑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17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8AFC77-E8AB-4D45-8755-A782265A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3" y="435319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Сравнительный анализ алгоритмов моделирования освещения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F238D95-1737-45D8-8BE6-B80C37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8665"/>
              </p:ext>
            </p:extLst>
          </p:nvPr>
        </p:nvGraphicFramePr>
        <p:xfrm>
          <a:off x="1096963" y="2125663"/>
          <a:ext cx="9765771" cy="33614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85651">
                  <a:extLst>
                    <a:ext uri="{9D8B030D-6E8A-4147-A177-3AD203B41FA5}">
                      <a16:colId xmlns:a16="http://schemas.microsoft.com/office/drawing/2014/main" val="3553769658"/>
                    </a:ext>
                  </a:extLst>
                </a:gridCol>
                <a:gridCol w="1912271">
                  <a:extLst>
                    <a:ext uri="{9D8B030D-6E8A-4147-A177-3AD203B41FA5}">
                      <a16:colId xmlns:a16="http://schemas.microsoft.com/office/drawing/2014/main" val="2826859742"/>
                    </a:ext>
                  </a:extLst>
                </a:gridCol>
                <a:gridCol w="2567849">
                  <a:extLst>
                    <a:ext uri="{9D8B030D-6E8A-4147-A177-3AD203B41FA5}">
                      <a16:colId xmlns:a16="http://schemas.microsoft.com/office/drawing/2014/main" val="4069293709"/>
                    </a:ext>
                  </a:extLst>
                </a:gridCol>
              </a:tblGrid>
              <a:tr h="97607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Простота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Реалистичность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653567"/>
                  </a:ext>
                </a:extLst>
              </a:tr>
              <a:tr h="795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Модель </a:t>
                      </a:r>
                      <a:r>
                        <a:rPr lang="ru-RU" sz="1800" dirty="0" err="1">
                          <a:effectLst/>
                        </a:rPr>
                        <a:t>Ламебрта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342617"/>
                  </a:ext>
                </a:extLst>
              </a:tr>
              <a:tr h="795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Модель </a:t>
                      </a:r>
                      <a:r>
                        <a:rPr lang="ru-RU" sz="1800" dirty="0" err="1">
                          <a:effectLst/>
                        </a:rPr>
                        <a:t>Фонга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200000"/>
                        </a:lnSpc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39927"/>
                  </a:ext>
                </a:extLst>
              </a:tr>
              <a:tr h="795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Модель </a:t>
                      </a:r>
                      <a:r>
                        <a:rPr lang="ru-RU" sz="1800" dirty="0" err="1">
                          <a:effectLst/>
                        </a:rPr>
                        <a:t>Блинна-Фонга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4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3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92B94-8225-4C47-A9FC-30CA8C2E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29" y="278137"/>
            <a:ext cx="6742853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общая схема алгоритма обратной трассировки лучей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B00C3A-4781-46B9-8D67-6FD1F64433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12" y="278137"/>
            <a:ext cx="1707621" cy="5910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8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16180-E1E9-4099-8587-A764C837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777653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Общая схема алгоритма «трассировать луч»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DB745A-4B3D-4FF9-B657-82BF67A927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17" y="286603"/>
            <a:ext cx="4362450" cy="590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62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BAB568A9-3618-4FE4-9537-866E789A9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261484"/>
              </p:ext>
            </p:extLst>
          </p:nvPr>
        </p:nvGraphicFramePr>
        <p:xfrm>
          <a:off x="567265" y="362373"/>
          <a:ext cx="11311467" cy="575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34952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294</Words>
  <Application>Microsoft Office PowerPoint</Application>
  <PresentationFormat>Широкоэкранный</PresentationFormat>
  <Paragraphs>80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Times New Roman</vt:lpstr>
      <vt:lpstr>Ретро</vt:lpstr>
      <vt:lpstr>Разработка программы моделирования испускаемого RGB лампочкой света</vt:lpstr>
      <vt:lpstr>Постановка задачи</vt:lpstr>
      <vt:lpstr>Объекты сцены</vt:lpstr>
      <vt:lpstr>Сравнительный анализ способов описания моделей из реальной жизни</vt:lpstr>
      <vt:lpstr>Сравнительный анализ алгоритмов удаления невидимых граней</vt:lpstr>
      <vt:lpstr>Сравнительный анализ алгоритмов моделирования освещения</vt:lpstr>
      <vt:lpstr>общая схема алгоритма обратной трассировки лучей</vt:lpstr>
      <vt:lpstr>Общая схема алгоритма «трассировать луч»</vt:lpstr>
      <vt:lpstr>Презентация PowerPoint</vt:lpstr>
      <vt:lpstr>Примеры работы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моделирования испускаемого RGB лампочкой света</dc:title>
  <dc:creator>Denis Kolosov</dc:creator>
  <cp:lastModifiedBy>Denis Kolosov</cp:lastModifiedBy>
  <cp:revision>5</cp:revision>
  <dcterms:created xsi:type="dcterms:W3CDTF">2021-02-16T21:50:28Z</dcterms:created>
  <dcterms:modified xsi:type="dcterms:W3CDTF">2021-02-16T22:45:37Z</dcterms:modified>
</cp:coreProperties>
</file>