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38" r:id="rId1"/>
  </p:sldMasterIdLst>
  <p:sldIdLst>
    <p:sldId id="257" r:id="rId2"/>
    <p:sldId id="484" r:id="rId3"/>
    <p:sldId id="546" r:id="rId4"/>
    <p:sldId id="554" r:id="rId5"/>
    <p:sldId id="568" r:id="rId6"/>
    <p:sldId id="573" r:id="rId7"/>
    <p:sldId id="584" r:id="rId8"/>
    <p:sldId id="592" r:id="rId9"/>
    <p:sldId id="602" r:id="rId10"/>
    <p:sldId id="608" r:id="rId11"/>
    <p:sldId id="610" r:id="rId12"/>
    <p:sldId id="616" r:id="rId13"/>
    <p:sldId id="626" r:id="rId14"/>
    <p:sldId id="627" r:id="rId15"/>
    <p:sldId id="631" r:id="rId16"/>
    <p:sldId id="640" r:id="rId17"/>
    <p:sldId id="649" r:id="rId18"/>
    <p:sldId id="656" r:id="rId19"/>
    <p:sldId id="668" r:id="rId20"/>
    <p:sldId id="703" r:id="rId21"/>
    <p:sldId id="705" r:id="rId22"/>
    <p:sldId id="706" r:id="rId23"/>
    <p:sldId id="707" r:id="rId24"/>
    <p:sldId id="708" r:id="rId25"/>
    <p:sldId id="709" r:id="rId26"/>
    <p:sldId id="710" r:id="rId27"/>
    <p:sldId id="732" r:id="rId28"/>
    <p:sldId id="735" r:id="rId29"/>
    <p:sldId id="737" r:id="rId30"/>
    <p:sldId id="738" r:id="rId31"/>
    <p:sldId id="746" r:id="rId32"/>
    <p:sldId id="751" r:id="rId33"/>
    <p:sldId id="759" r:id="rId34"/>
    <p:sldId id="764" r:id="rId35"/>
    <p:sldId id="773" r:id="rId36"/>
    <p:sldId id="788" r:id="rId37"/>
    <p:sldId id="795" r:id="rId38"/>
    <p:sldId id="798" r:id="rId39"/>
    <p:sldId id="800" r:id="rId40"/>
    <p:sldId id="803" r:id="rId41"/>
    <p:sldId id="817" r:id="rId42"/>
    <p:sldId id="818" r:id="rId43"/>
    <p:sldId id="819" r:id="rId44"/>
    <p:sldId id="838" r:id="rId45"/>
    <p:sldId id="842" r:id="rId46"/>
    <p:sldId id="843" r:id="rId47"/>
    <p:sldId id="845" r:id="rId48"/>
    <p:sldId id="862" r:id="rId49"/>
    <p:sldId id="863" r:id="rId50"/>
    <p:sldId id="864" r:id="rId51"/>
    <p:sldId id="865" r:id="rId52"/>
    <p:sldId id="866" r:id="rId53"/>
    <p:sldId id="867" r:id="rId54"/>
    <p:sldId id="868" r:id="rId55"/>
    <p:sldId id="869" r:id="rId56"/>
    <p:sldId id="870" r:id="rId57"/>
    <p:sldId id="871" r:id="rId58"/>
    <p:sldId id="872" r:id="rId59"/>
    <p:sldId id="873" r:id="rId60"/>
    <p:sldId id="874" r:id="rId61"/>
    <p:sldId id="875" r:id="rId62"/>
    <p:sldId id="876" r:id="rId63"/>
    <p:sldId id="877" r:id="rId64"/>
    <p:sldId id="878" r:id="rId65"/>
    <p:sldId id="879" r:id="rId66"/>
    <p:sldId id="880" r:id="rId67"/>
    <p:sldId id="881" r:id="rId68"/>
    <p:sldId id="882" r:id="rId69"/>
    <p:sldId id="883" r:id="rId70"/>
    <p:sldId id="884" r:id="rId71"/>
    <p:sldId id="885" r:id="rId72"/>
    <p:sldId id="886" r:id="rId73"/>
    <p:sldId id="887" r:id="rId74"/>
    <p:sldId id="888" r:id="rId75"/>
    <p:sldId id="889" r:id="rId76"/>
    <p:sldId id="890" r:id="rId77"/>
    <p:sldId id="891" r:id="rId78"/>
    <p:sldId id="892" r:id="rId79"/>
    <p:sldId id="893" r:id="rId80"/>
    <p:sldId id="894" r:id="rId81"/>
    <p:sldId id="895" r:id="rId82"/>
    <p:sldId id="896" r:id="rId83"/>
    <p:sldId id="897" r:id="rId84"/>
    <p:sldId id="898" r:id="rId85"/>
    <p:sldId id="899" r:id="rId86"/>
    <p:sldId id="900" r:id="rId87"/>
    <p:sldId id="901" r:id="rId88"/>
    <p:sldId id="902" r:id="rId89"/>
    <p:sldId id="903" r:id="rId90"/>
    <p:sldId id="904" r:id="rId91"/>
    <p:sldId id="905" r:id="rId92"/>
    <p:sldId id="906" r:id="rId93"/>
    <p:sldId id="907" r:id="rId94"/>
    <p:sldId id="908" r:id="rId95"/>
    <p:sldId id="909" r:id="rId96"/>
    <p:sldId id="910" r:id="rId97"/>
    <p:sldId id="911" r:id="rId98"/>
    <p:sldId id="912" r:id="rId99"/>
    <p:sldId id="913" r:id="rId100"/>
    <p:sldId id="914" r:id="rId101"/>
    <p:sldId id="915" r:id="rId102"/>
    <p:sldId id="916" r:id="rId103"/>
    <p:sldId id="917" r:id="rId104"/>
    <p:sldId id="918" r:id="rId105"/>
    <p:sldId id="919" r:id="rId106"/>
    <p:sldId id="920" r:id="rId107"/>
    <p:sldId id="921" r:id="rId108"/>
    <p:sldId id="922" r:id="rId109"/>
    <p:sldId id="923" r:id="rId110"/>
    <p:sldId id="924" r:id="rId111"/>
    <p:sldId id="925" r:id="rId112"/>
    <p:sldId id="926" r:id="rId113"/>
    <p:sldId id="927" r:id="rId114"/>
    <p:sldId id="928" r:id="rId115"/>
    <p:sldId id="929" r:id="rId116"/>
    <p:sldId id="930" r:id="rId117"/>
    <p:sldId id="931" r:id="rId118"/>
    <p:sldId id="932" r:id="rId119"/>
    <p:sldId id="933" r:id="rId120"/>
    <p:sldId id="934" r:id="rId121"/>
    <p:sldId id="935" r:id="rId122"/>
    <p:sldId id="936" r:id="rId123"/>
    <p:sldId id="937" r:id="rId124"/>
    <p:sldId id="938" r:id="rId125"/>
    <p:sldId id="939" r:id="rId126"/>
    <p:sldId id="940" r:id="rId127"/>
    <p:sldId id="941" r:id="rId128"/>
    <p:sldId id="942" r:id="rId129"/>
    <p:sldId id="943" r:id="rId130"/>
    <p:sldId id="944" r:id="rId131"/>
    <p:sldId id="945" r:id="rId132"/>
    <p:sldId id="946" r:id="rId133"/>
    <p:sldId id="947" r:id="rId134"/>
    <p:sldId id="948" r:id="rId135"/>
    <p:sldId id="949" r:id="rId136"/>
    <p:sldId id="950" r:id="rId137"/>
    <p:sldId id="951" r:id="rId138"/>
    <p:sldId id="952" r:id="rId139"/>
    <p:sldId id="953" r:id="rId140"/>
    <p:sldId id="954" r:id="rId141"/>
    <p:sldId id="955" r:id="rId142"/>
    <p:sldId id="956" r:id="rId143"/>
    <p:sldId id="957" r:id="rId144"/>
    <p:sldId id="958" r:id="rId145"/>
    <p:sldId id="959" r:id="rId146"/>
    <p:sldId id="960" r:id="rId147"/>
    <p:sldId id="961" r:id="rId148"/>
    <p:sldId id="962" r:id="rId149"/>
    <p:sldId id="963" r:id="rId150"/>
    <p:sldId id="964" r:id="rId151"/>
    <p:sldId id="965" r:id="rId152"/>
    <p:sldId id="966" r:id="rId153"/>
    <p:sldId id="967" r:id="rId154"/>
    <p:sldId id="968" r:id="rId155"/>
    <p:sldId id="969" r:id="rId156"/>
    <p:sldId id="970" r:id="rId157"/>
    <p:sldId id="971" r:id="rId158"/>
    <p:sldId id="972" r:id="rId159"/>
    <p:sldId id="973" r:id="rId160"/>
    <p:sldId id="974" r:id="rId161"/>
    <p:sldId id="975" r:id="rId162"/>
    <p:sldId id="976" r:id="rId163"/>
    <p:sldId id="977" r:id="rId164"/>
    <p:sldId id="978" r:id="rId165"/>
    <p:sldId id="979" r:id="rId166"/>
    <p:sldId id="980" r:id="rId167"/>
    <p:sldId id="981" r:id="rId168"/>
    <p:sldId id="982" r:id="rId169"/>
    <p:sldId id="983" r:id="rId170"/>
    <p:sldId id="984" r:id="rId171"/>
    <p:sldId id="985" r:id="rId172"/>
    <p:sldId id="986" r:id="rId173"/>
    <p:sldId id="987" r:id="rId174"/>
    <p:sldId id="988" r:id="rId175"/>
    <p:sldId id="989" r:id="rId176"/>
    <p:sldId id="990" r:id="rId177"/>
    <p:sldId id="991" r:id="rId178"/>
    <p:sldId id="992" r:id="rId179"/>
    <p:sldId id="993" r:id="rId180"/>
    <p:sldId id="994" r:id="rId181"/>
    <p:sldId id="995" r:id="rId182"/>
    <p:sldId id="996" r:id="rId183"/>
    <p:sldId id="997" r:id="rId184"/>
    <p:sldId id="998" r:id="rId185"/>
    <p:sldId id="999" r:id="rId186"/>
    <p:sldId id="1000" r:id="rId187"/>
    <p:sldId id="1001" r:id="rId188"/>
    <p:sldId id="1002" r:id="rId189"/>
    <p:sldId id="1003" r:id="rId190"/>
    <p:sldId id="1004" r:id="rId191"/>
    <p:sldId id="1005" r:id="rId192"/>
    <p:sldId id="1006" r:id="rId193"/>
    <p:sldId id="1007" r:id="rId194"/>
    <p:sldId id="1008" r:id="rId195"/>
    <p:sldId id="1009" r:id="rId196"/>
    <p:sldId id="1010" r:id="rId197"/>
    <p:sldId id="1011" r:id="rId198"/>
    <p:sldId id="1012" r:id="rId199"/>
    <p:sldId id="1013" r:id="rId200"/>
    <p:sldId id="1014" r:id="rId201"/>
    <p:sldId id="1015" r:id="rId202"/>
    <p:sldId id="1016" r:id="rId203"/>
    <p:sldId id="1017" r:id="rId204"/>
    <p:sldId id="1018" r:id="rId205"/>
    <p:sldId id="1019" r:id="rId206"/>
    <p:sldId id="1020" r:id="rId207"/>
    <p:sldId id="1021" r:id="rId208"/>
    <p:sldId id="1022" r:id="rId209"/>
    <p:sldId id="1023" r:id="rId210"/>
    <p:sldId id="1024" r:id="rId211"/>
    <p:sldId id="1025" r:id="rId212"/>
    <p:sldId id="1026" r:id="rId213"/>
    <p:sldId id="1027" r:id="rId214"/>
    <p:sldId id="1028" r:id="rId215"/>
    <p:sldId id="1029" r:id="rId216"/>
    <p:sldId id="1030" r:id="rId217"/>
    <p:sldId id="1031" r:id="rId218"/>
    <p:sldId id="1032" r:id="rId219"/>
    <p:sldId id="1033" r:id="rId220"/>
    <p:sldId id="1034" r:id="rId221"/>
    <p:sldId id="1035" r:id="rId222"/>
    <p:sldId id="1036" r:id="rId223"/>
    <p:sldId id="1037" r:id="rId224"/>
    <p:sldId id="1038" r:id="rId225"/>
    <p:sldId id="1039" r:id="rId226"/>
    <p:sldId id="1040" r:id="rId227"/>
    <p:sldId id="1041" r:id="rId228"/>
    <p:sldId id="1042" r:id="rId229"/>
    <p:sldId id="1043" r:id="rId230"/>
    <p:sldId id="1044" r:id="rId231"/>
    <p:sldId id="1045" r:id="rId232"/>
    <p:sldId id="1046" r:id="rId233"/>
    <p:sldId id="1047" r:id="rId234"/>
    <p:sldId id="1048" r:id="rId235"/>
    <p:sldId id="1049" r:id="rId236"/>
    <p:sldId id="1050" r:id="rId237"/>
    <p:sldId id="1051" r:id="rId238"/>
    <p:sldId id="1052" r:id="rId239"/>
    <p:sldId id="1053" r:id="rId240"/>
    <p:sldId id="1054" r:id="rId241"/>
    <p:sldId id="1055" r:id="rId242"/>
    <p:sldId id="1056" r:id="rId243"/>
    <p:sldId id="1057" r:id="rId244"/>
    <p:sldId id="1058" r:id="rId245"/>
    <p:sldId id="1059" r:id="rId246"/>
    <p:sldId id="1060" r:id="rId247"/>
    <p:sldId id="1061" r:id="rId248"/>
    <p:sldId id="1062" r:id="rId249"/>
    <p:sldId id="1063" r:id="rId250"/>
    <p:sldId id="1064" r:id="rId251"/>
    <p:sldId id="1065" r:id="rId252"/>
    <p:sldId id="1066" r:id="rId253"/>
    <p:sldId id="1067" r:id="rId254"/>
    <p:sldId id="1068" r:id="rId255"/>
    <p:sldId id="1069" r:id="rId256"/>
    <p:sldId id="1070" r:id="rId257"/>
    <p:sldId id="1071" r:id="rId258"/>
    <p:sldId id="1072" r:id="rId259"/>
    <p:sldId id="1073" r:id="rId260"/>
    <p:sldId id="1074" r:id="rId261"/>
    <p:sldId id="1075" r:id="rId262"/>
    <p:sldId id="1076" r:id="rId263"/>
    <p:sldId id="1077" r:id="rId264"/>
    <p:sldId id="1078" r:id="rId265"/>
    <p:sldId id="1079" r:id="rId266"/>
    <p:sldId id="1080" r:id="rId267"/>
    <p:sldId id="1081" r:id="rId268"/>
    <p:sldId id="1082" r:id="rId269"/>
    <p:sldId id="1083" r:id="rId270"/>
    <p:sldId id="1084" r:id="rId271"/>
    <p:sldId id="1085" r:id="rId272"/>
    <p:sldId id="1086" r:id="rId273"/>
    <p:sldId id="1087" r:id="rId274"/>
    <p:sldId id="1088" r:id="rId275"/>
    <p:sldId id="1089" r:id="rId276"/>
    <p:sldId id="1090" r:id="rId277"/>
    <p:sldId id="1091" r:id="rId278"/>
    <p:sldId id="1092" r:id="rId279"/>
    <p:sldId id="1093" r:id="rId280"/>
    <p:sldId id="1094" r:id="rId281"/>
    <p:sldId id="1095" r:id="rId282"/>
    <p:sldId id="1096" r:id="rId283"/>
    <p:sldId id="1097" r:id="rId284"/>
    <p:sldId id="1098" r:id="rId285"/>
    <p:sldId id="1099" r:id="rId286"/>
    <p:sldId id="1100" r:id="rId287"/>
    <p:sldId id="1101" r:id="rId288"/>
    <p:sldId id="1102" r:id="rId289"/>
    <p:sldId id="1103" r:id="rId290"/>
    <p:sldId id="1104" r:id="rId291"/>
    <p:sldId id="1105" r:id="rId292"/>
    <p:sldId id="1106" r:id="rId293"/>
    <p:sldId id="1107" r:id="rId294"/>
    <p:sldId id="1108" r:id="rId295"/>
    <p:sldId id="1109" r:id="rId296"/>
    <p:sldId id="1110" r:id="rId297"/>
    <p:sldId id="1111" r:id="rId298"/>
    <p:sldId id="1112" r:id="rId299"/>
    <p:sldId id="1113" r:id="rId300"/>
    <p:sldId id="1114" r:id="rId301"/>
    <p:sldId id="1115" r:id="rId302"/>
    <p:sldId id="1116" r:id="rId303"/>
    <p:sldId id="1117" r:id="rId304"/>
    <p:sldId id="1118" r:id="rId305"/>
    <p:sldId id="1119" r:id="rId306"/>
    <p:sldId id="1120" r:id="rId307"/>
    <p:sldId id="1121" r:id="rId308"/>
    <p:sldId id="1122" r:id="rId309"/>
    <p:sldId id="1123" r:id="rId310"/>
    <p:sldId id="1124" r:id="rId311"/>
    <p:sldId id="1125" r:id="rId312"/>
    <p:sldId id="1126" r:id="rId313"/>
    <p:sldId id="1127" r:id="rId314"/>
    <p:sldId id="1128" r:id="rId315"/>
    <p:sldId id="1129" r:id="rId316"/>
    <p:sldId id="1130" r:id="rId317"/>
    <p:sldId id="1131" r:id="rId318"/>
    <p:sldId id="1132" r:id="rId319"/>
    <p:sldId id="1133" r:id="rId320"/>
    <p:sldId id="1134" r:id="rId321"/>
    <p:sldId id="1135" r:id="rId322"/>
    <p:sldId id="1136" r:id="rId323"/>
    <p:sldId id="1137" r:id="rId324"/>
    <p:sldId id="1138" r:id="rId325"/>
    <p:sldId id="1139" r:id="rId326"/>
    <p:sldId id="1140" r:id="rId327"/>
    <p:sldId id="1141" r:id="rId328"/>
    <p:sldId id="1142" r:id="rId329"/>
    <p:sldId id="1143" r:id="rId330"/>
    <p:sldId id="1144" r:id="rId331"/>
    <p:sldId id="1145" r:id="rId332"/>
    <p:sldId id="1146" r:id="rId333"/>
    <p:sldId id="1147" r:id="rId334"/>
    <p:sldId id="1148" r:id="rId335"/>
    <p:sldId id="1149" r:id="rId336"/>
    <p:sldId id="1150" r:id="rId337"/>
    <p:sldId id="1151" r:id="rId338"/>
    <p:sldId id="1152" r:id="rId339"/>
    <p:sldId id="1153" r:id="rId340"/>
    <p:sldId id="1154" r:id="rId341"/>
    <p:sldId id="1155" r:id="rId342"/>
    <p:sldId id="1156" r:id="rId343"/>
    <p:sldId id="1157" r:id="rId344"/>
    <p:sldId id="1158" r:id="rId345"/>
    <p:sldId id="1159" r:id="rId346"/>
    <p:sldId id="1160" r:id="rId347"/>
    <p:sldId id="1161" r:id="rId348"/>
    <p:sldId id="1162" r:id="rId349"/>
    <p:sldId id="1163" r:id="rId350"/>
    <p:sldId id="1164" r:id="rId351"/>
    <p:sldId id="1165" r:id="rId352"/>
    <p:sldId id="1166" r:id="rId353"/>
    <p:sldId id="1167" r:id="rId354"/>
    <p:sldId id="1168" r:id="rId355"/>
    <p:sldId id="1169" r:id="rId356"/>
    <p:sldId id="1170" r:id="rId357"/>
    <p:sldId id="1171" r:id="rId358"/>
    <p:sldId id="1172" r:id="rId359"/>
    <p:sldId id="1173" r:id="rId360"/>
    <p:sldId id="1174" r:id="rId361"/>
    <p:sldId id="1175" r:id="rId362"/>
    <p:sldId id="1176" r:id="rId363"/>
    <p:sldId id="1177" r:id="rId364"/>
    <p:sldId id="1178" r:id="rId365"/>
    <p:sldId id="1179" r:id="rId366"/>
    <p:sldId id="1180" r:id="rId367"/>
    <p:sldId id="1181" r:id="rId368"/>
    <p:sldId id="1182" r:id="rId369"/>
    <p:sldId id="1183" r:id="rId370"/>
    <p:sldId id="1184" r:id="rId371"/>
    <p:sldId id="1185" r:id="rId372"/>
    <p:sldId id="1186" r:id="rId373"/>
    <p:sldId id="1187" r:id="rId374"/>
    <p:sldId id="1188" r:id="rId375"/>
    <p:sldId id="1189" r:id="rId376"/>
    <p:sldId id="1190" r:id="rId377"/>
    <p:sldId id="1191" r:id="rId378"/>
    <p:sldId id="1192" r:id="rId379"/>
    <p:sldId id="1193" r:id="rId380"/>
    <p:sldId id="1194" r:id="rId381"/>
    <p:sldId id="1195" r:id="rId382"/>
    <p:sldId id="1196" r:id="rId383"/>
    <p:sldId id="1197" r:id="rId384"/>
    <p:sldId id="1198" r:id="rId385"/>
    <p:sldId id="1199" r:id="rId386"/>
    <p:sldId id="1200" r:id="rId387"/>
    <p:sldId id="1201" r:id="rId388"/>
    <p:sldId id="1202" r:id="rId389"/>
    <p:sldId id="1203" r:id="rId390"/>
    <p:sldId id="1204" r:id="rId391"/>
    <p:sldId id="1205" r:id="rId392"/>
    <p:sldId id="1206" r:id="rId393"/>
    <p:sldId id="1207" r:id="rId394"/>
    <p:sldId id="1208" r:id="rId395"/>
    <p:sldId id="1209" r:id="rId396"/>
    <p:sldId id="1210" r:id="rId397"/>
    <p:sldId id="1211" r:id="rId398"/>
    <p:sldId id="1212" r:id="rId399"/>
    <p:sldId id="1213" r:id="rId400"/>
    <p:sldId id="1214" r:id="rId401"/>
    <p:sldId id="1215" r:id="rId402"/>
    <p:sldId id="1216" r:id="rId403"/>
    <p:sldId id="1217" r:id="rId404"/>
    <p:sldId id="1218" r:id="rId405"/>
    <p:sldId id="1219" r:id="rId406"/>
    <p:sldId id="1220" r:id="rId407"/>
    <p:sldId id="1221" r:id="rId408"/>
    <p:sldId id="1222" r:id="rId409"/>
    <p:sldId id="1223" r:id="rId410"/>
    <p:sldId id="1224" r:id="rId411"/>
    <p:sldId id="1225" r:id="rId412"/>
    <p:sldId id="1226" r:id="rId413"/>
    <p:sldId id="1227" r:id="rId414"/>
    <p:sldId id="1228" r:id="rId415"/>
    <p:sldId id="1229" r:id="rId416"/>
    <p:sldId id="1230" r:id="rId417"/>
    <p:sldId id="1231" r:id="rId418"/>
    <p:sldId id="1232" r:id="rId419"/>
    <p:sldId id="1233" r:id="rId420"/>
    <p:sldId id="1234" r:id="rId421"/>
    <p:sldId id="1235" r:id="rId422"/>
    <p:sldId id="1236" r:id="rId423"/>
    <p:sldId id="1237" r:id="rId424"/>
    <p:sldId id="1238" r:id="rId425"/>
    <p:sldId id="1239" r:id="rId426"/>
    <p:sldId id="1240" r:id="rId427"/>
    <p:sldId id="1241" r:id="rId428"/>
    <p:sldId id="1242" r:id="rId429"/>
    <p:sldId id="1243" r:id="rId430"/>
    <p:sldId id="1244" r:id="rId431"/>
    <p:sldId id="1245" r:id="rId432"/>
    <p:sldId id="1246" r:id="rId433"/>
    <p:sldId id="1247" r:id="rId434"/>
    <p:sldId id="1248" r:id="rId435"/>
    <p:sldId id="1249" r:id="rId436"/>
    <p:sldId id="1250" r:id="rId437"/>
    <p:sldId id="1251" r:id="rId438"/>
    <p:sldId id="1252" r:id="rId439"/>
    <p:sldId id="1253" r:id="rId440"/>
    <p:sldId id="1254" r:id="rId441"/>
    <p:sldId id="1255" r:id="rId442"/>
    <p:sldId id="1256" r:id="rId443"/>
    <p:sldId id="1257" r:id="rId444"/>
    <p:sldId id="1258" r:id="rId445"/>
    <p:sldId id="1259" r:id="rId446"/>
    <p:sldId id="1260" r:id="rId447"/>
    <p:sldId id="1261" r:id="rId448"/>
    <p:sldId id="1262" r:id="rId449"/>
    <p:sldId id="1263" r:id="rId450"/>
    <p:sldId id="1264" r:id="rId451"/>
    <p:sldId id="1265" r:id="rId452"/>
    <p:sldId id="1266" r:id="rId453"/>
    <p:sldId id="1267" r:id="rId454"/>
    <p:sldId id="1268" r:id="rId455"/>
    <p:sldId id="1269" r:id="rId456"/>
    <p:sldId id="1270" r:id="rId457"/>
    <p:sldId id="1271" r:id="rId458"/>
    <p:sldId id="1272" r:id="rId459"/>
    <p:sldId id="1273" r:id="rId460"/>
    <p:sldId id="1274" r:id="rId461"/>
    <p:sldId id="1275" r:id="rId462"/>
    <p:sldId id="1276" r:id="rId463"/>
    <p:sldId id="1277" r:id="rId464"/>
    <p:sldId id="1278" r:id="rId465"/>
    <p:sldId id="1279" r:id="rId466"/>
    <p:sldId id="1280" r:id="rId467"/>
    <p:sldId id="1281" r:id="rId468"/>
    <p:sldId id="1282" r:id="rId469"/>
    <p:sldId id="1283" r:id="rId470"/>
    <p:sldId id="1284" r:id="rId471"/>
    <p:sldId id="1285" r:id="rId472"/>
    <p:sldId id="1286" r:id="rId473"/>
    <p:sldId id="1287" r:id="rId474"/>
    <p:sldId id="1288" r:id="rId475"/>
    <p:sldId id="1289" r:id="rId476"/>
    <p:sldId id="1290" r:id="rId477"/>
    <p:sldId id="1291" r:id="rId478"/>
    <p:sldId id="1292" r:id="rId479"/>
    <p:sldId id="1293" r:id="rId480"/>
    <p:sldId id="1294" r:id="rId481"/>
    <p:sldId id="1295" r:id="rId482"/>
    <p:sldId id="1296" r:id="rId483"/>
    <p:sldId id="1297" r:id="rId484"/>
    <p:sldId id="1298" r:id="rId485"/>
    <p:sldId id="1299" r:id="rId486"/>
    <p:sldId id="1300" r:id="rId487"/>
    <p:sldId id="1301" r:id="rId488"/>
    <p:sldId id="1302" r:id="rId489"/>
    <p:sldId id="1303" r:id="rId490"/>
    <p:sldId id="1304" r:id="rId491"/>
    <p:sldId id="1305" r:id="rId492"/>
    <p:sldId id="1306" r:id="rId493"/>
    <p:sldId id="1307" r:id="rId494"/>
    <p:sldId id="1308" r:id="rId495"/>
    <p:sldId id="1309" r:id="rId496"/>
    <p:sldId id="1310" r:id="rId497"/>
    <p:sldId id="1311" r:id="rId498"/>
    <p:sldId id="1312" r:id="rId499"/>
    <p:sldId id="1313" r:id="rId500"/>
    <p:sldId id="1314" r:id="rId501"/>
    <p:sldId id="1315" r:id="rId502"/>
    <p:sldId id="1316" r:id="rId503"/>
    <p:sldId id="1317" r:id="rId504"/>
    <p:sldId id="1318" r:id="rId505"/>
    <p:sldId id="1319" r:id="rId506"/>
    <p:sldId id="1320" r:id="rId507"/>
    <p:sldId id="1321" r:id="rId508"/>
    <p:sldId id="1322" r:id="rId509"/>
    <p:sldId id="1323" r:id="rId510"/>
    <p:sldId id="1324" r:id="rId511"/>
    <p:sldId id="1325" r:id="rId512"/>
    <p:sldId id="1326" r:id="rId513"/>
    <p:sldId id="1327" r:id="rId514"/>
    <p:sldId id="1328" r:id="rId515"/>
    <p:sldId id="1329" r:id="rId516"/>
    <p:sldId id="1330" r:id="rId517"/>
    <p:sldId id="1331" r:id="rId518"/>
    <p:sldId id="1332" r:id="rId519"/>
    <p:sldId id="1333" r:id="rId520"/>
    <p:sldId id="1334" r:id="rId521"/>
    <p:sldId id="1335" r:id="rId522"/>
    <p:sldId id="1336" r:id="rId523"/>
    <p:sldId id="1337" r:id="rId524"/>
    <p:sldId id="1338" r:id="rId525"/>
    <p:sldId id="1339" r:id="rId526"/>
    <p:sldId id="1340" r:id="rId527"/>
    <p:sldId id="1341" r:id="rId528"/>
    <p:sldId id="1342" r:id="rId529"/>
    <p:sldId id="1343" r:id="rId530"/>
    <p:sldId id="1344" r:id="rId531"/>
    <p:sldId id="1345" r:id="rId532"/>
    <p:sldId id="1346" r:id="rId533"/>
    <p:sldId id="1347" r:id="rId534"/>
    <p:sldId id="1348" r:id="rId535"/>
    <p:sldId id="1349" r:id="rId536"/>
    <p:sldId id="1350" r:id="rId537"/>
    <p:sldId id="1351" r:id="rId538"/>
    <p:sldId id="1352" r:id="rId539"/>
    <p:sldId id="1353" r:id="rId540"/>
    <p:sldId id="1354" r:id="rId541"/>
    <p:sldId id="1355" r:id="rId542"/>
    <p:sldId id="1356" r:id="rId543"/>
    <p:sldId id="1357" r:id="rId544"/>
    <p:sldId id="1358" r:id="rId545"/>
    <p:sldId id="1359" r:id="rId546"/>
    <p:sldId id="1360" r:id="rId547"/>
    <p:sldId id="1361" r:id="rId548"/>
    <p:sldId id="1362" r:id="rId549"/>
    <p:sldId id="1363" r:id="rId550"/>
    <p:sldId id="1364" r:id="rId551"/>
    <p:sldId id="1365" r:id="rId552"/>
    <p:sldId id="1366" r:id="rId553"/>
    <p:sldId id="1367" r:id="rId554"/>
    <p:sldId id="1368" r:id="rId555"/>
    <p:sldId id="1369" r:id="rId556"/>
    <p:sldId id="1370" r:id="rId557"/>
    <p:sldId id="1371" r:id="rId558"/>
    <p:sldId id="1372" r:id="rId559"/>
    <p:sldId id="1373" r:id="rId560"/>
    <p:sldId id="1374" r:id="rId561"/>
    <p:sldId id="1375" r:id="rId562"/>
    <p:sldId id="1376" r:id="rId563"/>
    <p:sldId id="1377" r:id="rId564"/>
    <p:sldId id="1378" r:id="rId565"/>
    <p:sldId id="1379" r:id="rId566"/>
    <p:sldId id="1380" r:id="rId567"/>
    <p:sldId id="1381" r:id="rId568"/>
    <p:sldId id="1382" r:id="rId569"/>
    <p:sldId id="1383" r:id="rId570"/>
    <p:sldId id="1384" r:id="rId571"/>
    <p:sldId id="1385" r:id="rId572"/>
    <p:sldId id="1386" r:id="rId573"/>
    <p:sldId id="1387" r:id="rId574"/>
    <p:sldId id="1388" r:id="rId575"/>
    <p:sldId id="1389" r:id="rId576"/>
    <p:sldId id="1390" r:id="rId577"/>
    <p:sldId id="1391" r:id="rId578"/>
    <p:sldId id="1392" r:id="rId579"/>
    <p:sldId id="1393" r:id="rId580"/>
    <p:sldId id="1394" r:id="rId581"/>
    <p:sldId id="1395" r:id="rId582"/>
    <p:sldId id="1396" r:id="rId583"/>
    <p:sldId id="1397" r:id="rId584"/>
    <p:sldId id="1398" r:id="rId585"/>
    <p:sldId id="1399" r:id="rId586"/>
    <p:sldId id="1400" r:id="rId587"/>
    <p:sldId id="1401" r:id="rId588"/>
    <p:sldId id="1402" r:id="rId589"/>
    <p:sldId id="1403" r:id="rId590"/>
    <p:sldId id="1404" r:id="rId591"/>
    <p:sldId id="1405" r:id="rId592"/>
    <p:sldId id="1406" r:id="rId593"/>
    <p:sldId id="1407" r:id="rId594"/>
    <p:sldId id="1408" r:id="rId595"/>
    <p:sldId id="1409" r:id="rId596"/>
    <p:sldId id="1410" r:id="rId597"/>
    <p:sldId id="1411" r:id="rId598"/>
    <p:sldId id="1412" r:id="rId599"/>
    <p:sldId id="1413" r:id="rId600"/>
    <p:sldId id="1414" r:id="rId601"/>
    <p:sldId id="1415" r:id="rId602"/>
    <p:sldId id="1416" r:id="rId603"/>
    <p:sldId id="1417" r:id="rId604"/>
    <p:sldId id="1418" r:id="rId605"/>
    <p:sldId id="1419" r:id="rId606"/>
    <p:sldId id="1420" r:id="rId607"/>
    <p:sldId id="1421" r:id="rId608"/>
    <p:sldId id="1422" r:id="rId609"/>
    <p:sldId id="1423" r:id="rId610"/>
    <p:sldId id="1424" r:id="rId611"/>
    <p:sldId id="1425" r:id="rId612"/>
    <p:sldId id="1426" r:id="rId613"/>
    <p:sldId id="1427" r:id="rId614"/>
    <p:sldId id="1428" r:id="rId615"/>
    <p:sldId id="1429" r:id="rId616"/>
    <p:sldId id="1430" r:id="rId617"/>
    <p:sldId id="1431" r:id="rId618"/>
    <p:sldId id="1432" r:id="rId619"/>
    <p:sldId id="1433" r:id="rId620"/>
    <p:sldId id="1434" r:id="rId621"/>
    <p:sldId id="1435" r:id="rId622"/>
    <p:sldId id="1436" r:id="rId623"/>
    <p:sldId id="1437" r:id="rId624"/>
    <p:sldId id="1438" r:id="rId625"/>
    <p:sldId id="1439" r:id="rId626"/>
    <p:sldId id="1440" r:id="rId627"/>
    <p:sldId id="1441" r:id="rId628"/>
    <p:sldId id="1442" r:id="rId629"/>
    <p:sldId id="1443" r:id="rId630"/>
    <p:sldId id="1444" r:id="rId631"/>
    <p:sldId id="1445" r:id="rId632"/>
    <p:sldId id="1446" r:id="rId633"/>
    <p:sldId id="1447" r:id="rId634"/>
    <p:sldId id="1448" r:id="rId635"/>
    <p:sldId id="1449" r:id="rId636"/>
    <p:sldId id="1450" r:id="rId637"/>
    <p:sldId id="1451" r:id="rId638"/>
    <p:sldId id="1452" r:id="rId639"/>
    <p:sldId id="1453" r:id="rId640"/>
    <p:sldId id="1454" r:id="rId641"/>
    <p:sldId id="1455" r:id="rId642"/>
    <p:sldId id="1456" r:id="rId643"/>
    <p:sldId id="1457" r:id="rId644"/>
    <p:sldId id="1458" r:id="rId645"/>
    <p:sldId id="1459" r:id="rId646"/>
    <p:sldId id="1460" r:id="rId647"/>
    <p:sldId id="1461" r:id="rId648"/>
    <p:sldId id="1462" r:id="rId649"/>
    <p:sldId id="1463" r:id="rId650"/>
    <p:sldId id="1464" r:id="rId651"/>
    <p:sldId id="1465" r:id="rId652"/>
    <p:sldId id="1466" r:id="rId653"/>
    <p:sldId id="1467" r:id="rId654"/>
    <p:sldId id="1468" r:id="rId655"/>
    <p:sldId id="1469" r:id="rId656"/>
    <p:sldId id="1470" r:id="rId657"/>
    <p:sldId id="1471" r:id="rId658"/>
    <p:sldId id="1472" r:id="rId659"/>
    <p:sldId id="1473" r:id="rId660"/>
    <p:sldId id="1474" r:id="rId661"/>
    <p:sldId id="1475" r:id="rId662"/>
    <p:sldId id="1476" r:id="rId663"/>
    <p:sldId id="1477" r:id="rId664"/>
    <p:sldId id="1478" r:id="rId665"/>
    <p:sldId id="1479" r:id="rId666"/>
    <p:sldId id="1480" r:id="rId667"/>
    <p:sldId id="1481" r:id="rId668"/>
    <p:sldId id="1482" r:id="rId669"/>
    <p:sldId id="1483" r:id="rId670"/>
    <p:sldId id="1484" r:id="rId671"/>
    <p:sldId id="1485" r:id="rId672"/>
    <p:sldId id="1486" r:id="rId673"/>
    <p:sldId id="1487" r:id="rId674"/>
    <p:sldId id="1488" r:id="rId675"/>
    <p:sldId id="1489" r:id="rId676"/>
    <p:sldId id="1490" r:id="rId677"/>
    <p:sldId id="1491" r:id="rId678"/>
    <p:sldId id="1492" r:id="rId679"/>
    <p:sldId id="1493" r:id="rId680"/>
    <p:sldId id="1494" r:id="rId681"/>
    <p:sldId id="1495" r:id="rId682"/>
    <p:sldId id="1496" r:id="rId683"/>
    <p:sldId id="1497" r:id="rId684"/>
    <p:sldId id="1498" r:id="rId685"/>
    <p:sldId id="1499" r:id="rId686"/>
    <p:sldId id="1500" r:id="rId687"/>
    <p:sldId id="1501" r:id="rId688"/>
    <p:sldId id="1502" r:id="rId689"/>
    <p:sldId id="1503" r:id="rId690"/>
    <p:sldId id="1504" r:id="rId691"/>
    <p:sldId id="1505" r:id="rId692"/>
    <p:sldId id="1506" r:id="rId693"/>
    <p:sldId id="1507" r:id="rId694"/>
    <p:sldId id="1508" r:id="rId695"/>
    <p:sldId id="1509" r:id="rId696"/>
    <p:sldId id="1510" r:id="rId697"/>
    <p:sldId id="1511" r:id="rId698"/>
    <p:sldId id="1512" r:id="rId699"/>
    <p:sldId id="1513" r:id="rId700"/>
    <p:sldId id="1514" r:id="rId701"/>
    <p:sldId id="1515" r:id="rId702"/>
    <p:sldId id="1516" r:id="rId703"/>
    <p:sldId id="1517" r:id="rId704"/>
    <p:sldId id="1518" r:id="rId705"/>
    <p:sldId id="1519" r:id="rId706"/>
    <p:sldId id="1520" r:id="rId707"/>
    <p:sldId id="1521" r:id="rId708"/>
    <p:sldId id="1522" r:id="rId709"/>
    <p:sldId id="1523" r:id="rId710"/>
    <p:sldId id="1524" r:id="rId711"/>
    <p:sldId id="1525" r:id="rId712"/>
    <p:sldId id="1526" r:id="rId713"/>
    <p:sldId id="1527" r:id="rId714"/>
    <p:sldId id="1528" r:id="rId715"/>
    <p:sldId id="1529" r:id="rId716"/>
    <p:sldId id="1530" r:id="rId717"/>
    <p:sldId id="1531" r:id="rId718"/>
    <p:sldId id="1532" r:id="rId719"/>
    <p:sldId id="1533" r:id="rId720"/>
    <p:sldId id="1534" r:id="rId721"/>
    <p:sldId id="1535" r:id="rId722"/>
    <p:sldId id="1536" r:id="rId723"/>
    <p:sldId id="1537" r:id="rId724"/>
    <p:sldId id="1538" r:id="rId725"/>
    <p:sldId id="1539" r:id="rId726"/>
    <p:sldId id="1540" r:id="rId727"/>
    <p:sldId id="1541" r:id="rId728"/>
    <p:sldId id="1542" r:id="rId729"/>
    <p:sldId id="1543" r:id="rId730"/>
    <p:sldId id="1544" r:id="rId731"/>
    <p:sldId id="1545" r:id="rId732"/>
    <p:sldId id="1546" r:id="rId733"/>
    <p:sldId id="1547" r:id="rId734"/>
    <p:sldId id="1548" r:id="rId735"/>
    <p:sldId id="1549" r:id="rId736"/>
    <p:sldId id="1550" r:id="rId737"/>
    <p:sldId id="1551" r:id="rId738"/>
    <p:sldId id="1552" r:id="rId739"/>
    <p:sldId id="1553" r:id="rId740"/>
    <p:sldId id="1554" r:id="rId741"/>
    <p:sldId id="1555" r:id="rId742"/>
    <p:sldId id="1556" r:id="rId743"/>
    <p:sldId id="1557" r:id="rId744"/>
    <p:sldId id="1558" r:id="rId745"/>
    <p:sldId id="1559" r:id="rId746"/>
    <p:sldId id="1560" r:id="rId747"/>
    <p:sldId id="1561" r:id="rId748"/>
    <p:sldId id="1562" r:id="rId749"/>
    <p:sldId id="1563" r:id="rId750"/>
    <p:sldId id="1564" r:id="rId751"/>
    <p:sldId id="1565" r:id="rId752"/>
    <p:sldId id="1566" r:id="rId753"/>
    <p:sldId id="1567" r:id="rId754"/>
    <p:sldId id="1568" r:id="rId755"/>
    <p:sldId id="1569" r:id="rId756"/>
    <p:sldId id="1570" r:id="rId757"/>
    <p:sldId id="1571" r:id="rId758"/>
    <p:sldId id="1572" r:id="rId759"/>
    <p:sldId id="1573" r:id="rId760"/>
    <p:sldId id="1574" r:id="rId761"/>
    <p:sldId id="1575" r:id="rId762"/>
    <p:sldId id="1576" r:id="rId763"/>
    <p:sldId id="1577" r:id="rId764"/>
    <p:sldId id="1578" r:id="rId765"/>
    <p:sldId id="1579" r:id="rId766"/>
    <p:sldId id="1580" r:id="rId767"/>
    <p:sldId id="1581" r:id="rId768"/>
    <p:sldId id="1582" r:id="rId769"/>
    <p:sldId id="1583" r:id="rId770"/>
    <p:sldId id="1584" r:id="rId771"/>
    <p:sldId id="1585" r:id="rId772"/>
    <p:sldId id="1586" r:id="rId773"/>
    <p:sldId id="1587" r:id="rId774"/>
    <p:sldId id="1588" r:id="rId775"/>
    <p:sldId id="1589" r:id="rId776"/>
    <p:sldId id="1590" r:id="rId777"/>
    <p:sldId id="1591" r:id="rId778"/>
    <p:sldId id="1592" r:id="rId779"/>
    <p:sldId id="1593" r:id="rId780"/>
    <p:sldId id="1594" r:id="rId781"/>
    <p:sldId id="1595" r:id="rId782"/>
    <p:sldId id="1596" r:id="rId783"/>
    <p:sldId id="1597" r:id="rId784"/>
    <p:sldId id="1598" r:id="rId785"/>
    <p:sldId id="1599" r:id="rId786"/>
    <p:sldId id="1600" r:id="rId787"/>
    <p:sldId id="1601" r:id="rId788"/>
    <p:sldId id="1602" r:id="rId789"/>
    <p:sldId id="1603" r:id="rId790"/>
    <p:sldId id="1604" r:id="rId791"/>
    <p:sldId id="1605" r:id="rId792"/>
    <p:sldId id="1606" r:id="rId793"/>
    <p:sldId id="1607" r:id="rId794"/>
    <p:sldId id="1608" r:id="rId795"/>
    <p:sldId id="1609" r:id="rId796"/>
    <p:sldId id="1610" r:id="rId797"/>
    <p:sldId id="1611" r:id="rId798"/>
    <p:sldId id="1612" r:id="rId799"/>
    <p:sldId id="1613" r:id="rId800"/>
    <p:sldId id="1614" r:id="rId801"/>
    <p:sldId id="1615" r:id="rId802"/>
    <p:sldId id="1616" r:id="rId803"/>
    <p:sldId id="1617" r:id="rId804"/>
    <p:sldId id="1618" r:id="rId805"/>
    <p:sldId id="1619" r:id="rId806"/>
    <p:sldId id="1620" r:id="rId807"/>
    <p:sldId id="1621" r:id="rId808"/>
    <p:sldId id="1622" r:id="rId809"/>
    <p:sldId id="1623" r:id="rId810"/>
    <p:sldId id="1624" r:id="rId811"/>
    <p:sldId id="1625" r:id="rId812"/>
    <p:sldId id="1626" r:id="rId813"/>
    <p:sldId id="1627" r:id="rId814"/>
    <p:sldId id="1628" r:id="rId815"/>
    <p:sldId id="1629" r:id="rId816"/>
    <p:sldId id="1630" r:id="rId817"/>
    <p:sldId id="1631" r:id="rId818"/>
    <p:sldId id="1632" r:id="rId819"/>
    <p:sldId id="1633" r:id="rId820"/>
    <p:sldId id="1634" r:id="rId821"/>
    <p:sldId id="1635" r:id="rId822"/>
    <p:sldId id="1636" r:id="rId823"/>
    <p:sldId id="1637" r:id="rId824"/>
    <p:sldId id="1638" r:id="rId825"/>
    <p:sldId id="1639" r:id="rId826"/>
    <p:sldId id="1640" r:id="rId827"/>
    <p:sldId id="1641" r:id="rId828"/>
    <p:sldId id="1642" r:id="rId829"/>
    <p:sldId id="1643" r:id="rId830"/>
    <p:sldId id="1644" r:id="rId831"/>
    <p:sldId id="1645" r:id="rId832"/>
    <p:sldId id="1646" r:id="rId833"/>
    <p:sldId id="1647" r:id="rId834"/>
    <p:sldId id="1648" r:id="rId835"/>
    <p:sldId id="1649" r:id="rId836"/>
    <p:sldId id="1650" r:id="rId837"/>
    <p:sldId id="1651" r:id="rId838"/>
    <p:sldId id="1652" r:id="rId839"/>
    <p:sldId id="1653" r:id="rId840"/>
    <p:sldId id="1654" r:id="rId841"/>
    <p:sldId id="1655" r:id="rId842"/>
    <p:sldId id="1656" r:id="rId843"/>
    <p:sldId id="1657" r:id="rId844"/>
    <p:sldId id="1658" r:id="rId845"/>
    <p:sldId id="1659" r:id="rId846"/>
    <p:sldId id="1660" r:id="rId847"/>
    <p:sldId id="1661" r:id="rId848"/>
    <p:sldId id="1662" r:id="rId849"/>
    <p:sldId id="1663" r:id="rId850"/>
    <p:sldId id="1664" r:id="rId851"/>
    <p:sldId id="1665" r:id="rId852"/>
    <p:sldId id="1666" r:id="rId853"/>
    <p:sldId id="1667" r:id="rId854"/>
    <p:sldId id="1668" r:id="rId855"/>
    <p:sldId id="1669" r:id="rId856"/>
    <p:sldId id="1670" r:id="rId857"/>
    <p:sldId id="1671" r:id="rId858"/>
    <p:sldId id="1672" r:id="rId859"/>
    <p:sldId id="1673" r:id="rId860"/>
    <p:sldId id="1674" r:id="rId861"/>
    <p:sldId id="1675" r:id="rId862"/>
    <p:sldId id="1676" r:id="rId863"/>
    <p:sldId id="1677" r:id="rId864"/>
    <p:sldId id="1678" r:id="rId865"/>
    <p:sldId id="1679" r:id="rId866"/>
    <p:sldId id="1680" r:id="rId867"/>
    <p:sldId id="1681" r:id="rId868"/>
    <p:sldId id="1682" r:id="rId869"/>
    <p:sldId id="1683" r:id="rId870"/>
    <p:sldId id="1684" r:id="rId871"/>
    <p:sldId id="1685" r:id="rId872"/>
    <p:sldId id="1686" r:id="rId873"/>
    <p:sldId id="1687" r:id="rId874"/>
    <p:sldId id="1688" r:id="rId875"/>
    <p:sldId id="1689" r:id="rId876"/>
    <p:sldId id="1690" r:id="rId877"/>
    <p:sldId id="1691" r:id="rId878"/>
    <p:sldId id="1692" r:id="rId879"/>
    <p:sldId id="1693" r:id="rId880"/>
    <p:sldId id="1694" r:id="rId881"/>
    <p:sldId id="1695" r:id="rId882"/>
    <p:sldId id="1696" r:id="rId883"/>
    <p:sldId id="1697" r:id="rId884"/>
    <p:sldId id="1698" r:id="rId885"/>
    <p:sldId id="1699" r:id="rId886"/>
    <p:sldId id="1700" r:id="rId887"/>
    <p:sldId id="1701" r:id="rId888"/>
    <p:sldId id="1702" r:id="rId889"/>
    <p:sldId id="1703" r:id="rId890"/>
    <p:sldId id="1704" r:id="rId891"/>
    <p:sldId id="1705" r:id="rId892"/>
    <p:sldId id="1706" r:id="rId893"/>
    <p:sldId id="1707" r:id="rId894"/>
    <p:sldId id="1708" r:id="rId895"/>
    <p:sldId id="1709" r:id="rId896"/>
    <p:sldId id="1710" r:id="rId897"/>
    <p:sldId id="1711" r:id="rId898"/>
    <p:sldId id="1712" r:id="rId899"/>
    <p:sldId id="1713" r:id="rId900"/>
    <p:sldId id="1714" r:id="rId901"/>
    <p:sldId id="1715" r:id="rId902"/>
    <p:sldId id="1716" r:id="rId903"/>
    <p:sldId id="1717" r:id="rId904"/>
    <p:sldId id="1718" r:id="rId905"/>
    <p:sldId id="1719" r:id="rId906"/>
    <p:sldId id="1720" r:id="rId907"/>
    <p:sldId id="1721" r:id="rId908"/>
    <p:sldId id="1722" r:id="rId909"/>
    <p:sldId id="1723" r:id="rId910"/>
    <p:sldId id="1724" r:id="rId911"/>
    <p:sldId id="1725" r:id="rId912"/>
    <p:sldId id="1726" r:id="rId913"/>
    <p:sldId id="1727" r:id="rId914"/>
    <p:sldId id="1728" r:id="rId915"/>
    <p:sldId id="1729" r:id="rId916"/>
    <p:sldId id="1730" r:id="rId917"/>
    <p:sldId id="1731" r:id="rId918"/>
    <p:sldId id="1732" r:id="rId919"/>
    <p:sldId id="1733" r:id="rId920"/>
    <p:sldId id="1734" r:id="rId921"/>
    <p:sldId id="1735" r:id="rId922"/>
    <p:sldId id="1736" r:id="rId923"/>
    <p:sldId id="1737" r:id="rId924"/>
    <p:sldId id="1738" r:id="rId925"/>
    <p:sldId id="1739" r:id="rId926"/>
    <p:sldId id="1740" r:id="rId927"/>
    <p:sldId id="1741" r:id="rId928"/>
    <p:sldId id="1742" r:id="rId929"/>
    <p:sldId id="1743" r:id="rId930"/>
    <p:sldId id="1744" r:id="rId931"/>
    <p:sldId id="1745" r:id="rId932"/>
    <p:sldId id="1746" r:id="rId933"/>
    <p:sldId id="1747" r:id="rId934"/>
    <p:sldId id="1748" r:id="rId935"/>
    <p:sldId id="1749" r:id="rId936"/>
    <p:sldId id="1750" r:id="rId937"/>
    <p:sldId id="1751" r:id="rId938"/>
    <p:sldId id="1752" r:id="rId939"/>
    <p:sldId id="1753" r:id="rId940"/>
    <p:sldId id="1754" r:id="rId941"/>
    <p:sldId id="1755" r:id="rId942"/>
    <p:sldId id="1756" r:id="rId943"/>
    <p:sldId id="1757" r:id="rId944"/>
    <p:sldId id="1758" r:id="rId945"/>
    <p:sldId id="1759" r:id="rId946"/>
    <p:sldId id="1760" r:id="rId947"/>
    <p:sldId id="1761" r:id="rId948"/>
    <p:sldId id="1762" r:id="rId949"/>
    <p:sldId id="1763" r:id="rId950"/>
    <p:sldId id="1764" r:id="rId951"/>
    <p:sldId id="1765" r:id="rId952"/>
    <p:sldId id="1766" r:id="rId953"/>
    <p:sldId id="1767" r:id="rId954"/>
    <p:sldId id="1768" r:id="rId955"/>
    <p:sldId id="1769" r:id="rId956"/>
    <p:sldId id="1770" r:id="rId957"/>
    <p:sldId id="1771" r:id="rId958"/>
    <p:sldId id="1772" r:id="rId959"/>
    <p:sldId id="1773" r:id="rId960"/>
    <p:sldId id="1774" r:id="rId961"/>
    <p:sldId id="1775" r:id="rId962"/>
    <p:sldId id="1776" r:id="rId963"/>
    <p:sldId id="1777" r:id="rId964"/>
    <p:sldId id="1778" r:id="rId965"/>
    <p:sldId id="1779" r:id="rId966"/>
    <p:sldId id="1780" r:id="rId967"/>
    <p:sldId id="1781" r:id="rId968"/>
    <p:sldId id="1782" r:id="rId969"/>
    <p:sldId id="1783" r:id="rId970"/>
    <p:sldId id="1784" r:id="rId971"/>
    <p:sldId id="1785" r:id="rId972"/>
    <p:sldId id="1786" r:id="rId973"/>
    <p:sldId id="1787" r:id="rId974"/>
    <p:sldId id="1788" r:id="rId975"/>
    <p:sldId id="1789" r:id="rId976"/>
    <p:sldId id="1790" r:id="rId977"/>
    <p:sldId id="1791" r:id="rId978"/>
    <p:sldId id="1792" r:id="rId979"/>
    <p:sldId id="1793" r:id="rId980"/>
    <p:sldId id="1794" r:id="rId981"/>
    <p:sldId id="1795" r:id="rId982"/>
    <p:sldId id="1796" r:id="rId983"/>
    <p:sldId id="1797" r:id="rId984"/>
    <p:sldId id="1798" r:id="rId985"/>
    <p:sldId id="1799" r:id="rId986"/>
    <p:sldId id="1800" r:id="rId987"/>
    <p:sldId id="1801" r:id="rId988"/>
    <p:sldId id="1802" r:id="rId989"/>
    <p:sldId id="1803" r:id="rId990"/>
    <p:sldId id="1804" r:id="rId991"/>
    <p:sldId id="1805" r:id="rId992"/>
    <p:sldId id="1806" r:id="rId993"/>
    <p:sldId id="1807" r:id="rId994"/>
    <p:sldId id="1808" r:id="rId995"/>
    <p:sldId id="1809" r:id="rId996"/>
    <p:sldId id="1810" r:id="rId997"/>
    <p:sldId id="1811" r:id="rId998"/>
    <p:sldId id="1812" r:id="rId999"/>
    <p:sldId id="1813" r:id="rId1000"/>
    <p:sldId id="1814" r:id="rId1001"/>
    <p:sldId id="1815" r:id="rId1002"/>
    <p:sldId id="1816" r:id="rId1003"/>
    <p:sldId id="1817" r:id="rId1004"/>
    <p:sldId id="1818" r:id="rId1005"/>
    <p:sldId id="1819" r:id="rId1006"/>
    <p:sldId id="1820" r:id="rId1007"/>
    <p:sldId id="1821" r:id="rId1008"/>
    <p:sldId id="1822" r:id="rId1009"/>
    <p:sldId id="1823" r:id="rId1010"/>
    <p:sldId id="1824" r:id="rId1011"/>
    <p:sldId id="1825" r:id="rId1012"/>
    <p:sldId id="1826" r:id="rId1013"/>
    <p:sldId id="1827" r:id="rId1014"/>
    <p:sldId id="1828" r:id="rId1015"/>
    <p:sldId id="1829" r:id="rId1016"/>
    <p:sldId id="1830" r:id="rId1017"/>
    <p:sldId id="1831" r:id="rId1018"/>
    <p:sldId id="1832" r:id="rId1019"/>
    <p:sldId id="1833" r:id="rId1020"/>
    <p:sldId id="1834" r:id="rId1021"/>
    <p:sldId id="1835" r:id="rId1022"/>
    <p:sldId id="1836" r:id="rId1023"/>
    <p:sldId id="1837" r:id="rId1024"/>
    <p:sldId id="1838" r:id="rId10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976" Type="http://schemas.openxmlformats.org/officeDocument/2006/relationships/slide" Target="slides/slide975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1021" Type="http://schemas.openxmlformats.org/officeDocument/2006/relationships/slide" Target="slides/slide1020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slide" Target="slides/slide902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987" Type="http://schemas.openxmlformats.org/officeDocument/2006/relationships/slide" Target="slides/slide986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914" Type="http://schemas.openxmlformats.org/officeDocument/2006/relationships/slide" Target="slides/slide913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998" Type="http://schemas.openxmlformats.org/officeDocument/2006/relationships/slide" Target="slides/slide997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925" Type="http://schemas.openxmlformats.org/officeDocument/2006/relationships/slide" Target="slides/slide92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936" Type="http://schemas.openxmlformats.org/officeDocument/2006/relationships/slide" Target="slides/slide93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947" Type="http://schemas.openxmlformats.org/officeDocument/2006/relationships/slide" Target="slides/slide946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958" Type="http://schemas.openxmlformats.org/officeDocument/2006/relationships/slide" Target="slides/slide957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003" Type="http://schemas.openxmlformats.org/officeDocument/2006/relationships/slide" Target="slides/slide1002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969" Type="http://schemas.openxmlformats.org/officeDocument/2006/relationships/slide" Target="slides/slide968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1014" Type="http://schemas.openxmlformats.org/officeDocument/2006/relationships/slide" Target="slides/slide1013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1025" Type="http://schemas.openxmlformats.org/officeDocument/2006/relationships/slide" Target="slides/slide1024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907" Type="http://schemas.openxmlformats.org/officeDocument/2006/relationships/slide" Target="slides/slide906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960" Type="http://schemas.openxmlformats.org/officeDocument/2006/relationships/slide" Target="slides/slide959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918" Type="http://schemas.openxmlformats.org/officeDocument/2006/relationships/slide" Target="slides/slide917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971" Type="http://schemas.openxmlformats.org/officeDocument/2006/relationships/slide" Target="slides/slide97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929" Type="http://schemas.openxmlformats.org/officeDocument/2006/relationships/slide" Target="slides/slide92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982" Type="http://schemas.openxmlformats.org/officeDocument/2006/relationships/slide" Target="slides/slide981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993" Type="http://schemas.openxmlformats.org/officeDocument/2006/relationships/slide" Target="slides/slide992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920" Type="http://schemas.openxmlformats.org/officeDocument/2006/relationships/slide" Target="slides/slide919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657" Type="http://schemas.openxmlformats.org/officeDocument/2006/relationships/slide" Target="slides/slide656.xml"/><Relationship Id="rId699" Type="http://schemas.openxmlformats.org/officeDocument/2006/relationships/slide" Target="slides/slide698.xml"/><Relationship Id="rId864" Type="http://schemas.openxmlformats.org/officeDocument/2006/relationships/slide" Target="slides/slide86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724" Type="http://schemas.openxmlformats.org/officeDocument/2006/relationships/slide" Target="slides/slide723.xml"/><Relationship Id="rId766" Type="http://schemas.openxmlformats.org/officeDocument/2006/relationships/slide" Target="slides/slide765.xml"/><Relationship Id="rId931" Type="http://schemas.openxmlformats.org/officeDocument/2006/relationships/slide" Target="slides/slide930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626" Type="http://schemas.openxmlformats.org/officeDocument/2006/relationships/slide" Target="slides/slide625.xml"/><Relationship Id="rId973" Type="http://schemas.openxmlformats.org/officeDocument/2006/relationships/slide" Target="slides/slide972.xml"/><Relationship Id="rId1007" Type="http://schemas.openxmlformats.org/officeDocument/2006/relationships/slide" Target="slides/slide1006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33" Type="http://schemas.openxmlformats.org/officeDocument/2006/relationships/slide" Target="slides/slide832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900" Type="http://schemas.openxmlformats.org/officeDocument/2006/relationships/slide" Target="slides/slide899.xml"/><Relationship Id="rId942" Type="http://schemas.openxmlformats.org/officeDocument/2006/relationships/slide" Target="slides/slide94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77" Type="http://schemas.openxmlformats.org/officeDocument/2006/relationships/slide" Target="slides/slide776.xml"/><Relationship Id="rId984" Type="http://schemas.openxmlformats.org/officeDocument/2006/relationships/slide" Target="slides/slide983.xml"/><Relationship Id="rId1018" Type="http://schemas.openxmlformats.org/officeDocument/2006/relationships/slide" Target="slides/slide1017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37" Type="http://schemas.openxmlformats.org/officeDocument/2006/relationships/slide" Target="slides/slide636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44" Type="http://schemas.openxmlformats.org/officeDocument/2006/relationships/slide" Target="slides/slide843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746" Type="http://schemas.openxmlformats.org/officeDocument/2006/relationships/slide" Target="slides/slide745.xml"/><Relationship Id="rId911" Type="http://schemas.openxmlformats.org/officeDocument/2006/relationships/slide" Target="slides/slide910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953" Type="http://schemas.openxmlformats.org/officeDocument/2006/relationships/slide" Target="slides/slide952.xml"/><Relationship Id="rId995" Type="http://schemas.openxmlformats.org/officeDocument/2006/relationships/slide" Target="slides/slide994.xml"/><Relationship Id="rId1029" Type="http://schemas.openxmlformats.org/officeDocument/2006/relationships/tableStyles" Target="tableStyles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648" Type="http://schemas.openxmlformats.org/officeDocument/2006/relationships/slide" Target="slides/slide647.xml"/><Relationship Id="rId813" Type="http://schemas.openxmlformats.org/officeDocument/2006/relationships/slide" Target="slides/slide812.xml"/><Relationship Id="rId855" Type="http://schemas.openxmlformats.org/officeDocument/2006/relationships/slide" Target="slides/slide85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897" Type="http://schemas.openxmlformats.org/officeDocument/2006/relationships/slide" Target="slides/slide896.xml"/><Relationship Id="rId922" Type="http://schemas.openxmlformats.org/officeDocument/2006/relationships/slide" Target="slides/slide921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757" Type="http://schemas.openxmlformats.org/officeDocument/2006/relationships/slide" Target="slides/slide756.xml"/><Relationship Id="rId799" Type="http://schemas.openxmlformats.org/officeDocument/2006/relationships/slide" Target="slides/slide798.xml"/><Relationship Id="rId964" Type="http://schemas.openxmlformats.org/officeDocument/2006/relationships/slide" Target="slides/slide96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659" Type="http://schemas.openxmlformats.org/officeDocument/2006/relationships/slide" Target="slides/slide658.xml"/><Relationship Id="rId824" Type="http://schemas.openxmlformats.org/officeDocument/2006/relationships/slide" Target="slides/slide823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26" Type="http://schemas.openxmlformats.org/officeDocument/2006/relationships/slide" Target="slides/slide725.xml"/><Relationship Id="rId768" Type="http://schemas.openxmlformats.org/officeDocument/2006/relationships/slide" Target="slides/slide767.xml"/><Relationship Id="rId933" Type="http://schemas.openxmlformats.org/officeDocument/2006/relationships/slide" Target="slides/slide932.xml"/><Relationship Id="rId975" Type="http://schemas.openxmlformats.org/officeDocument/2006/relationships/slide" Target="slides/slide974.xml"/><Relationship Id="rId1009" Type="http://schemas.openxmlformats.org/officeDocument/2006/relationships/slide" Target="slides/slide1008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877" Type="http://schemas.openxmlformats.org/officeDocument/2006/relationships/slide" Target="slides/slide876.xml"/><Relationship Id="rId1020" Type="http://schemas.openxmlformats.org/officeDocument/2006/relationships/slide" Target="slides/slide1019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37" Type="http://schemas.openxmlformats.org/officeDocument/2006/relationships/slide" Target="slides/slide736.xml"/><Relationship Id="rId779" Type="http://schemas.openxmlformats.org/officeDocument/2006/relationships/slide" Target="slides/slide778.xml"/><Relationship Id="rId902" Type="http://schemas.openxmlformats.org/officeDocument/2006/relationships/slide" Target="slides/slide901.xml"/><Relationship Id="rId944" Type="http://schemas.openxmlformats.org/officeDocument/2006/relationships/slide" Target="slides/slide943.xml"/><Relationship Id="rId986" Type="http://schemas.openxmlformats.org/officeDocument/2006/relationships/slide" Target="slides/slide985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639" Type="http://schemas.openxmlformats.org/officeDocument/2006/relationships/slide" Target="slides/slide638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46" Type="http://schemas.openxmlformats.org/officeDocument/2006/relationships/slide" Target="slides/slide845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748" Type="http://schemas.openxmlformats.org/officeDocument/2006/relationships/slide" Target="slides/slide747.xml"/><Relationship Id="rId913" Type="http://schemas.openxmlformats.org/officeDocument/2006/relationships/slide" Target="slides/slide912.xml"/><Relationship Id="rId955" Type="http://schemas.openxmlformats.org/officeDocument/2006/relationships/slide" Target="slides/slide95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997" Type="http://schemas.openxmlformats.org/officeDocument/2006/relationships/slide" Target="slides/slide99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899" Type="http://schemas.openxmlformats.org/officeDocument/2006/relationships/slide" Target="slides/slide898.xml"/><Relationship Id="rId1000" Type="http://schemas.openxmlformats.org/officeDocument/2006/relationships/slide" Target="slides/slide999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661" Type="http://schemas.openxmlformats.org/officeDocument/2006/relationships/slide" Target="slides/slide660.xml"/><Relationship Id="rId717" Type="http://schemas.openxmlformats.org/officeDocument/2006/relationships/slide" Target="slides/slide716.xml"/><Relationship Id="rId759" Type="http://schemas.openxmlformats.org/officeDocument/2006/relationships/slide" Target="slides/slide758.xml"/><Relationship Id="rId924" Type="http://schemas.openxmlformats.org/officeDocument/2006/relationships/slide" Target="slides/slide923.xml"/><Relationship Id="rId966" Type="http://schemas.openxmlformats.org/officeDocument/2006/relationships/slide" Target="slides/slide96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slide" Target="slides/slide618.xml"/><Relationship Id="rId770" Type="http://schemas.openxmlformats.org/officeDocument/2006/relationships/slide" Target="slides/slide76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26" Type="http://schemas.openxmlformats.org/officeDocument/2006/relationships/slide" Target="slides/slide825.xml"/><Relationship Id="rId868" Type="http://schemas.openxmlformats.org/officeDocument/2006/relationships/slide" Target="slides/slide867.xml"/><Relationship Id="rId1011" Type="http://schemas.openxmlformats.org/officeDocument/2006/relationships/slide" Target="slides/slide1010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30" Type="http://schemas.openxmlformats.org/officeDocument/2006/relationships/slide" Target="slides/slide629.xml"/><Relationship Id="rId672" Type="http://schemas.openxmlformats.org/officeDocument/2006/relationships/slide" Target="slides/slide671.xml"/><Relationship Id="rId728" Type="http://schemas.openxmlformats.org/officeDocument/2006/relationships/slide" Target="slides/slide727.xml"/><Relationship Id="rId935" Type="http://schemas.openxmlformats.org/officeDocument/2006/relationships/slide" Target="slides/slide93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977" Type="http://schemas.openxmlformats.org/officeDocument/2006/relationships/slide" Target="slides/slide97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37" Type="http://schemas.openxmlformats.org/officeDocument/2006/relationships/slide" Target="slides/slide836.xml"/><Relationship Id="rId879" Type="http://schemas.openxmlformats.org/officeDocument/2006/relationships/slide" Target="slides/slide878.xml"/><Relationship Id="rId1022" Type="http://schemas.openxmlformats.org/officeDocument/2006/relationships/slide" Target="slides/slide1021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641" Type="http://schemas.openxmlformats.org/officeDocument/2006/relationships/slide" Target="slides/slide640.xml"/><Relationship Id="rId683" Type="http://schemas.openxmlformats.org/officeDocument/2006/relationships/slide" Target="slides/slide682.xml"/><Relationship Id="rId739" Type="http://schemas.openxmlformats.org/officeDocument/2006/relationships/slide" Target="slides/slide738.xml"/><Relationship Id="rId890" Type="http://schemas.openxmlformats.org/officeDocument/2006/relationships/slide" Target="slides/slide889.xml"/><Relationship Id="rId904" Type="http://schemas.openxmlformats.org/officeDocument/2006/relationships/slide" Target="slides/slide903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946" Type="http://schemas.openxmlformats.org/officeDocument/2006/relationships/slide" Target="slides/slide945.xml"/><Relationship Id="rId988" Type="http://schemas.openxmlformats.org/officeDocument/2006/relationships/slide" Target="slides/slide987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750" Type="http://schemas.openxmlformats.org/officeDocument/2006/relationships/slide" Target="slides/slide749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848" Type="http://schemas.openxmlformats.org/officeDocument/2006/relationships/slide" Target="slides/slide84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52" Type="http://schemas.openxmlformats.org/officeDocument/2006/relationships/slide" Target="slides/slide651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915" Type="http://schemas.openxmlformats.org/officeDocument/2006/relationships/slide" Target="slides/slide914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957" Type="http://schemas.openxmlformats.org/officeDocument/2006/relationships/slide" Target="slides/slide956.xml"/><Relationship Id="rId999" Type="http://schemas.openxmlformats.org/officeDocument/2006/relationships/slide" Target="slides/slide998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761" Type="http://schemas.openxmlformats.org/officeDocument/2006/relationships/slide" Target="slides/slide760.xml"/><Relationship Id="rId817" Type="http://schemas.openxmlformats.org/officeDocument/2006/relationships/slide" Target="slides/slide816.xml"/><Relationship Id="rId859" Type="http://schemas.openxmlformats.org/officeDocument/2006/relationships/slide" Target="slides/slide858.xml"/><Relationship Id="rId1002" Type="http://schemas.openxmlformats.org/officeDocument/2006/relationships/slide" Target="slides/slide100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719" Type="http://schemas.openxmlformats.org/officeDocument/2006/relationships/slide" Target="slides/slide718.xml"/><Relationship Id="rId926" Type="http://schemas.openxmlformats.org/officeDocument/2006/relationships/slide" Target="slides/slide925.xml"/><Relationship Id="rId968" Type="http://schemas.openxmlformats.org/officeDocument/2006/relationships/slide" Target="slides/slide967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013" Type="http://schemas.openxmlformats.org/officeDocument/2006/relationships/slide" Target="slides/slide1012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937" Type="http://schemas.openxmlformats.org/officeDocument/2006/relationships/slide" Target="slides/slide936.xml"/><Relationship Id="rId979" Type="http://schemas.openxmlformats.org/officeDocument/2006/relationships/slide" Target="slides/slide978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839" Type="http://schemas.openxmlformats.org/officeDocument/2006/relationships/slide" Target="slides/slide838.xml"/><Relationship Id="rId990" Type="http://schemas.openxmlformats.org/officeDocument/2006/relationships/slide" Target="slides/slide989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1024" Type="http://schemas.openxmlformats.org/officeDocument/2006/relationships/slide" Target="slides/slide1023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50" Type="http://schemas.openxmlformats.org/officeDocument/2006/relationships/slide" Target="slides/slide849.xml"/><Relationship Id="rId892" Type="http://schemas.openxmlformats.org/officeDocument/2006/relationships/slide" Target="slides/slide891.xml"/><Relationship Id="rId906" Type="http://schemas.openxmlformats.org/officeDocument/2006/relationships/slide" Target="slides/slide905.xml"/><Relationship Id="rId948" Type="http://schemas.openxmlformats.org/officeDocument/2006/relationships/slide" Target="slides/slide94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861" Type="http://schemas.openxmlformats.org/officeDocument/2006/relationships/slide" Target="slides/slide860.xml"/><Relationship Id="rId917" Type="http://schemas.openxmlformats.org/officeDocument/2006/relationships/slide" Target="slides/slide916.xml"/><Relationship Id="rId959" Type="http://schemas.openxmlformats.org/officeDocument/2006/relationships/slide" Target="slides/slide95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970" Type="http://schemas.openxmlformats.org/officeDocument/2006/relationships/slide" Target="slides/slide969.xml"/><Relationship Id="rId1004" Type="http://schemas.openxmlformats.org/officeDocument/2006/relationships/slide" Target="slides/slide1003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slide" Target="slides/slide829.xml"/><Relationship Id="rId872" Type="http://schemas.openxmlformats.org/officeDocument/2006/relationships/slide" Target="slides/slide871.xml"/><Relationship Id="rId928" Type="http://schemas.openxmlformats.org/officeDocument/2006/relationships/slide" Target="slides/slide92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981" Type="http://schemas.openxmlformats.org/officeDocument/2006/relationships/slide" Target="slides/slide980.xml"/><Relationship Id="rId1015" Type="http://schemas.openxmlformats.org/officeDocument/2006/relationships/slide" Target="slides/slide1014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841" Type="http://schemas.openxmlformats.org/officeDocument/2006/relationships/slide" Target="slides/slide840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939" Type="http://schemas.openxmlformats.org/officeDocument/2006/relationships/slide" Target="slides/slide93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950" Type="http://schemas.openxmlformats.org/officeDocument/2006/relationships/slide" Target="slides/slide949.xml"/><Relationship Id="rId992" Type="http://schemas.openxmlformats.org/officeDocument/2006/relationships/slide" Target="slides/slide991.xml"/><Relationship Id="rId1026" Type="http://schemas.openxmlformats.org/officeDocument/2006/relationships/presProps" Target="presProps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852" Type="http://schemas.openxmlformats.org/officeDocument/2006/relationships/slide" Target="slides/slide851.xml"/><Relationship Id="rId908" Type="http://schemas.openxmlformats.org/officeDocument/2006/relationships/slide" Target="slides/slide90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61" Type="http://schemas.openxmlformats.org/officeDocument/2006/relationships/slide" Target="slides/slide960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919" Type="http://schemas.openxmlformats.org/officeDocument/2006/relationships/slide" Target="slides/slide91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930" Type="http://schemas.openxmlformats.org/officeDocument/2006/relationships/slide" Target="slides/slide929.xml"/><Relationship Id="rId972" Type="http://schemas.openxmlformats.org/officeDocument/2006/relationships/slide" Target="slides/slide971.xml"/><Relationship Id="rId1006" Type="http://schemas.openxmlformats.org/officeDocument/2006/relationships/slide" Target="slides/slide1005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941" Type="http://schemas.openxmlformats.org/officeDocument/2006/relationships/slide" Target="slides/slide940.xml"/><Relationship Id="rId983" Type="http://schemas.openxmlformats.org/officeDocument/2006/relationships/slide" Target="slides/slide982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017" Type="http://schemas.openxmlformats.org/officeDocument/2006/relationships/slide" Target="slides/slide101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910" Type="http://schemas.openxmlformats.org/officeDocument/2006/relationships/slide" Target="slides/slide909.xml"/><Relationship Id="rId952" Type="http://schemas.openxmlformats.org/officeDocument/2006/relationships/slide" Target="slides/slide95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994" Type="http://schemas.openxmlformats.org/officeDocument/2006/relationships/slide" Target="slides/slide993.xml"/><Relationship Id="rId1028" Type="http://schemas.openxmlformats.org/officeDocument/2006/relationships/theme" Target="theme/theme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921" Type="http://schemas.openxmlformats.org/officeDocument/2006/relationships/slide" Target="slides/slide920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63" Type="http://schemas.openxmlformats.org/officeDocument/2006/relationships/slide" Target="slides/slide962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932" Type="http://schemas.openxmlformats.org/officeDocument/2006/relationships/slide" Target="slides/slide931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974" Type="http://schemas.openxmlformats.org/officeDocument/2006/relationships/slide" Target="slides/slide973.xml"/><Relationship Id="rId1008" Type="http://schemas.openxmlformats.org/officeDocument/2006/relationships/slide" Target="slides/slide1007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943" Type="http://schemas.openxmlformats.org/officeDocument/2006/relationships/slide" Target="slides/slide942.xml"/><Relationship Id="rId985" Type="http://schemas.openxmlformats.org/officeDocument/2006/relationships/slide" Target="slides/slide984.xml"/><Relationship Id="rId1019" Type="http://schemas.openxmlformats.org/officeDocument/2006/relationships/slide" Target="slides/slide1018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912" Type="http://schemas.openxmlformats.org/officeDocument/2006/relationships/slide" Target="slides/slide911.xml"/><Relationship Id="rId954" Type="http://schemas.openxmlformats.org/officeDocument/2006/relationships/slide" Target="slides/slide953.xml"/><Relationship Id="rId996" Type="http://schemas.openxmlformats.org/officeDocument/2006/relationships/slide" Target="slides/slide995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923" Type="http://schemas.openxmlformats.org/officeDocument/2006/relationships/slide" Target="slides/slide922.xml"/><Relationship Id="rId965" Type="http://schemas.openxmlformats.org/officeDocument/2006/relationships/slide" Target="slides/slide96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1010" Type="http://schemas.openxmlformats.org/officeDocument/2006/relationships/slide" Target="slides/slide1009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934" Type="http://schemas.openxmlformats.org/officeDocument/2006/relationships/slide" Target="slides/slide933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945" Type="http://schemas.openxmlformats.org/officeDocument/2006/relationships/slide" Target="slides/slide944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956" Type="http://schemas.openxmlformats.org/officeDocument/2006/relationships/slide" Target="slides/slide95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1001" Type="http://schemas.openxmlformats.org/officeDocument/2006/relationships/slide" Target="slides/slide1000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7" Type="http://schemas.openxmlformats.org/officeDocument/2006/relationships/slide" Target="slides/slide966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1012" Type="http://schemas.openxmlformats.org/officeDocument/2006/relationships/slide" Target="slides/slide1011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978" Type="http://schemas.openxmlformats.org/officeDocument/2006/relationships/slide" Target="slides/slide977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023" Type="http://schemas.openxmlformats.org/officeDocument/2006/relationships/slide" Target="slides/slide102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slide" Target="slides/slide904.xml"/><Relationship Id="rId989" Type="http://schemas.openxmlformats.org/officeDocument/2006/relationships/slide" Target="slides/slide988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916" Type="http://schemas.openxmlformats.org/officeDocument/2006/relationships/slide" Target="slides/slide915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927" Type="http://schemas.openxmlformats.org/officeDocument/2006/relationships/slide" Target="slides/slide926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980" Type="http://schemas.openxmlformats.org/officeDocument/2006/relationships/slide" Target="slides/slide979.xml"/><Relationship Id="rId840" Type="http://schemas.openxmlformats.org/officeDocument/2006/relationships/slide" Target="slides/slide839.xml"/><Relationship Id="rId938" Type="http://schemas.openxmlformats.org/officeDocument/2006/relationships/slide" Target="slides/slide937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991" Type="http://schemas.openxmlformats.org/officeDocument/2006/relationships/slide" Target="slides/slide990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949" Type="http://schemas.openxmlformats.org/officeDocument/2006/relationships/slide" Target="slides/slide948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1005" Type="http://schemas.openxmlformats.org/officeDocument/2006/relationships/slide" Target="slides/slide1004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940" Type="http://schemas.openxmlformats.org/officeDocument/2006/relationships/slide" Target="slides/slide939.xml"/><Relationship Id="rId1016" Type="http://schemas.openxmlformats.org/officeDocument/2006/relationships/slide" Target="slides/slide1015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951" Type="http://schemas.openxmlformats.org/officeDocument/2006/relationships/slide" Target="slides/slide950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1027" Type="http://schemas.openxmlformats.org/officeDocument/2006/relationships/viewProps" Target="viewProps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909" Type="http://schemas.openxmlformats.org/officeDocument/2006/relationships/slide" Target="slides/slide908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62" Type="http://schemas.openxmlformats.org/officeDocument/2006/relationships/slide" Target="slides/slide961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0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4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15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21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34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8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11F0EC-4F60-4544-9956-271209A740FE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0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0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0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0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0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0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0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0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0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0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0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0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0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0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0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0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0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0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9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9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9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9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9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9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9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9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9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9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9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9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9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9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9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9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5000" y="635000"/>
            <a:ext cx="10510328" cy="6350000"/>
          </a:xfrm>
        </p:spPr>
        <p:txBody>
          <a:bodyPr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Adventure Works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Products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8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8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3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4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0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9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0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5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1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4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5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5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6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6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2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6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0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1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9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8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3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880533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42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65616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18139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5799666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9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16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5000"/>
            <a:ext cx="1022818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39DFDA-EB5E-4FFB-9F30-B800558A4FBF}">
  <we:reference id="ee42bbff-4628-4e41-a7ab-b5153a2a40ed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</Words>
  <Application>Microsoft Office PowerPoint</Application>
  <PresentationFormat>Widescreen</PresentationFormat>
  <Paragraphs>1</Paragraphs>
  <Slides>1024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1024</vt:i4>
      </vt:variant>
    </vt:vector>
  </HeadingPairs>
  <TitlesOfParts>
    <vt:vector size="1027" baseType="lpstr">
      <vt:lpstr>Century Gothic</vt:lpstr>
      <vt:lpstr>Wingdings 3</vt:lpstr>
      <vt:lpstr>Slice</vt:lpstr>
      <vt:lpstr>Adventure Works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2013-02-25T20:14:22Z</dcterms:created>
  <dcterms:modified xsi:type="dcterms:W3CDTF">2013-02-25T20:14:57Z</dcterms:modified>
  <cp:version/>
</cp:coreProperties>
</file>