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EA72-C8AB-4EC6-8DCF-B2ACE0F6E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EE2FB-D972-4D56-AC29-29685702F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B84C-A56C-4B76-9B62-EEC92892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F341-8490-445B-9C24-BEE9AD95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ADFB-5AC0-434A-A115-CF11493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05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70D9-39D5-432E-A1F6-8166C0A6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A34E-AD2A-4852-8129-8AFF47870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8433-A151-42CB-AC20-7796052A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65A9-C26E-4C31-9780-46BFA43B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EADF-C6CF-424B-935D-15D5968D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1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5BCD3-7205-4E51-905A-FE4FDBC86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2D5D7-94B0-45DE-B6A5-C0B13DA0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49DA-B318-4292-A60D-86095BCA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77A3-7F2F-4929-8E35-5FB67627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2406-CB0E-4DD3-87BF-C166F84D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4025-E9DA-43B0-BFE1-D1B0A318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3F08-5B80-4739-A126-5539002F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CB61-D642-4B3E-A5A8-FB543634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4E90-6D33-410E-816B-4D1F4753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D56A-11CC-475F-81FB-C2CFD5F4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6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F9B4-87EA-4E66-A8C5-CA82ACA0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2211-40DC-4A34-885D-7ECF09C4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7272-F105-460B-9E90-2B3A3A3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61C9-36EB-48EA-BA01-D6550534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5B15-4E54-4384-AA8A-CB1605BE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4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CBAC-A465-4C6A-9761-75718301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A441-64BE-4C83-B305-17DB580F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6D7FE-0C5F-4B98-B1BC-C3772F19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2B9FE-DD45-4C1C-AC75-D623BD53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B1C6E-89E3-44D2-B23B-9E652B31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16CE7-9220-4B6F-A743-CF126765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7EB8-822C-4A90-B152-65A0E7DB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8AFF-2F22-4621-BADA-6B709F10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EE4FC-0784-456C-AC28-A6F8BE6E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D89A-F003-4DC8-9EE0-95CDF2E66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589F1-C4A4-40DD-B97E-D6A661BFC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B05EB-6183-470E-88D3-9C77B32A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2E4CC-B6E9-443E-9BF8-0E4DCEC3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1A3A4-B152-43E6-BE0D-A3955598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2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08D7-875D-4F9B-91B9-2F448273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8F992-7A69-4EE4-A27F-118D246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1F3DB-72D9-4E25-9612-8430CE4A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CBBE6-89E7-43FE-BD61-8D2C8EEA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8F618-BFEC-4520-94AD-EEB776EC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371FE-C87F-4E62-99DB-7188443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CBB7B-E205-4A85-9D3D-00CA3200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4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A1D-20E1-4618-B15E-58ED9F52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3354-4510-44D0-9137-5A438C96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262A5-FF46-446A-B0AF-8737390D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ED881-F759-4142-AFBF-B03C0792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F1974-7FF9-4C70-A5AB-083071C2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2998-8214-483C-B690-7C7B25A0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9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1F9A-777E-4618-ABCD-FD0B4B43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4D544-B711-47C9-A576-A487C50D1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8B179-59A0-4A4A-B78F-9FBD75670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189E6-3A14-4928-90E9-B61911EC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8F1CD-05C1-4CA7-84BB-B97D789F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D0D00-9325-44BD-B069-72616234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4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98A7-49CE-4EE9-BC96-30D3229A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463B-56C6-422A-8913-81B12E15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E75F-0C78-491B-928F-BF61D5F7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4228-88E1-4D47-9EE2-233E32079018}" type="datetimeFigureOut">
              <a:rPr lang="fr-FR" smtClean="0"/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DC19-7473-465B-8C29-CB7803485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3B2B-3440-423D-A423-A20D156B8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2D91-D7C1-4CBF-9297-91F990BDE6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66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75FE3-ADC5-41DD-A500-1E2B6F14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95337"/>
            <a:ext cx="11468100" cy="526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A59F5-1A5F-4B5A-BB6A-28EC74F8E340}"/>
              </a:ext>
            </a:extLst>
          </p:cNvPr>
          <p:cNvSpPr txBox="1"/>
          <p:nvPr/>
        </p:nvSpPr>
        <p:spPr>
          <a:xfrm>
            <a:off x="4391025" y="5105400"/>
            <a:ext cx="2825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95000"/>
                  </a:schemeClr>
                </a:solidFill>
              </a:rPr>
              <a:t>View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1">
                    <a:lumMod val="95000"/>
                  </a:schemeClr>
                </a:solidFill>
              </a:rPr>
              <a:t>rooms</a:t>
            </a:r>
            <a:endParaRPr lang="fr-F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1423985-A9EB-432C-A289-98170C96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" y="-10113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17F2DF-6D1F-48FA-AE50-825C4D613173}"/>
              </a:ext>
            </a:extLst>
          </p:cNvPr>
          <p:cNvSpPr/>
          <p:nvPr/>
        </p:nvSpPr>
        <p:spPr>
          <a:xfrm>
            <a:off x="2913620" y="130078"/>
            <a:ext cx="7917838" cy="6153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31F0B-8981-4F9F-9794-74DFB1F364F3}"/>
              </a:ext>
            </a:extLst>
          </p:cNvPr>
          <p:cNvSpPr/>
          <p:nvPr/>
        </p:nvSpPr>
        <p:spPr>
          <a:xfrm>
            <a:off x="2887116" y="2327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0" dirty="0">
                <a:solidFill>
                  <a:srgbClr val="303467"/>
                </a:solidFill>
                <a:effectLst/>
                <a:latin typeface="Open Sans"/>
              </a:rPr>
              <a:t>Services </a:t>
            </a:r>
            <a:r>
              <a:rPr lang="fr-FR" i="0" dirty="0">
                <a:solidFill>
                  <a:srgbClr val="303467"/>
                </a:solidFill>
                <a:effectLst/>
                <a:latin typeface="Open Sans"/>
              </a:rPr>
              <a:t>&gt; Room </a:t>
            </a:r>
            <a:r>
              <a:rPr lang="fr-FR" i="0" dirty="0" err="1">
                <a:solidFill>
                  <a:srgbClr val="303467"/>
                </a:solidFill>
                <a:effectLst/>
                <a:latin typeface="Open Sans"/>
              </a:rPr>
              <a:t>Booking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22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1FAE94-7311-4B2F-88F5-D1AAA97D4D13}"/>
              </a:ext>
            </a:extLst>
          </p:cNvPr>
          <p:cNvSpPr/>
          <p:nvPr/>
        </p:nvSpPr>
        <p:spPr>
          <a:xfrm>
            <a:off x="1614343" y="851493"/>
            <a:ext cx="8567530" cy="59922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BB83A-592A-42F5-B5F0-EE1B88C1B2A4}"/>
              </a:ext>
            </a:extLst>
          </p:cNvPr>
          <p:cNvSpPr/>
          <p:nvPr/>
        </p:nvSpPr>
        <p:spPr>
          <a:xfrm>
            <a:off x="3170230" y="4814271"/>
            <a:ext cx="3015559" cy="30897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8A4588-4430-444D-827F-BDC01FEA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43" y="5225868"/>
            <a:ext cx="2836759" cy="26264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8D7F288-56BE-4229-96BE-284D9B24A0F0}"/>
              </a:ext>
            </a:extLst>
          </p:cNvPr>
          <p:cNvSpPr/>
          <p:nvPr/>
        </p:nvSpPr>
        <p:spPr>
          <a:xfrm>
            <a:off x="1889226" y="4821347"/>
            <a:ext cx="1138453" cy="816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FD50D-AA50-4873-876D-1A7D1522AE24}"/>
              </a:ext>
            </a:extLst>
          </p:cNvPr>
          <p:cNvSpPr/>
          <p:nvPr/>
        </p:nvSpPr>
        <p:spPr>
          <a:xfrm>
            <a:off x="6503764" y="2260573"/>
            <a:ext cx="3291827" cy="50032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1CEA5-1796-45C8-8139-3D393080257B}"/>
              </a:ext>
            </a:extLst>
          </p:cNvPr>
          <p:cNvSpPr/>
          <p:nvPr/>
        </p:nvSpPr>
        <p:spPr>
          <a:xfrm>
            <a:off x="4887387" y="9289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0" dirty="0" err="1">
                <a:solidFill>
                  <a:srgbClr val="303467"/>
                </a:solidFill>
                <a:effectLst/>
                <a:latin typeface="Open Sans"/>
              </a:rPr>
              <a:t>Conference</a:t>
            </a:r>
            <a:r>
              <a:rPr lang="fr-FR" b="1" i="0" dirty="0">
                <a:solidFill>
                  <a:srgbClr val="303467"/>
                </a:solidFill>
                <a:effectLst/>
                <a:latin typeface="Open Sans"/>
              </a:rPr>
              <a:t> Room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3DE33-59E0-42BB-8099-6AE8FAB39B05}"/>
              </a:ext>
            </a:extLst>
          </p:cNvPr>
          <p:cNvSpPr/>
          <p:nvPr/>
        </p:nvSpPr>
        <p:spPr>
          <a:xfrm>
            <a:off x="6608081" y="2260573"/>
            <a:ext cx="312671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03467"/>
                </a:solidFill>
                <a:latin typeface="Open Sans"/>
              </a:rPr>
              <a:t>The </a:t>
            </a:r>
            <a:r>
              <a:rPr lang="fr-FR" sz="1200" dirty="0" err="1">
                <a:solidFill>
                  <a:srgbClr val="303467"/>
                </a:solidFill>
                <a:latin typeface="Open Sans"/>
              </a:rPr>
              <a:t>space</a:t>
            </a:r>
            <a:r>
              <a:rPr lang="fr-FR" sz="1200" dirty="0">
                <a:solidFill>
                  <a:srgbClr val="303467"/>
                </a:solidFill>
                <a:latin typeface="Open Sans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This is a typical Victorian style, newly built house close to Ashford International Station, set over 3 floors. The top floor is available for use, with 2 double bedrooms and a small private shower room, all fully furnished.</a:t>
            </a:r>
          </a:p>
          <a:p>
            <a:endParaRPr lang="en-US" sz="1200" dirty="0">
              <a:solidFill>
                <a:srgbClr val="000000"/>
              </a:solidFill>
              <a:latin typeface="Open Sans"/>
            </a:endParaRPr>
          </a:p>
          <a:p>
            <a:r>
              <a:rPr lang="fr-FR" sz="1200" dirty="0" err="1">
                <a:solidFill>
                  <a:srgbClr val="303467"/>
                </a:solidFill>
                <a:latin typeface="Open Sans"/>
              </a:rPr>
              <a:t>Capacity</a:t>
            </a:r>
            <a:r>
              <a:rPr lang="fr-FR" sz="1200" b="0" i="0" dirty="0">
                <a:solidFill>
                  <a:srgbClr val="A0A0A0"/>
                </a:solidFill>
                <a:effectLst/>
                <a:latin typeface="Open Sans"/>
              </a:rPr>
              <a:t>: 20</a:t>
            </a:r>
          </a:p>
          <a:p>
            <a:br>
              <a:rPr lang="fr-FR" sz="12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1200" b="0" i="0" dirty="0">
                <a:solidFill>
                  <a:srgbClr val="303467"/>
                </a:solidFill>
                <a:effectLst/>
                <a:latin typeface="Open Sans"/>
              </a:rPr>
              <a:t>Available extras: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Data Projector &amp; Screen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Flip Chart Paper &amp; Pens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Projector Screen Only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Refreshments HALF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Refreshments FULL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Buffet Lunch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Urn &amp; Cups Only FULL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Urn &amp; Cups Only HALF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Urn Only HALF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Urn Only FULL Day</a:t>
            </a: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Open Sans"/>
              </a:rPr>
              <a:t>Wifi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 - Free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Chilled Water - Free</a:t>
            </a:r>
          </a:p>
          <a:p>
            <a:r>
              <a:rPr lang="en-US" sz="1200" b="0" i="1" dirty="0">
                <a:solidFill>
                  <a:srgbClr val="000000"/>
                </a:solidFill>
                <a:effectLst/>
                <a:latin typeface="Open Sans"/>
              </a:rPr>
              <a:t>Parking - Course Leader Only</a:t>
            </a:r>
          </a:p>
          <a:p>
            <a:endParaRPr lang="fr-F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08DFDC-1F2F-4C1D-95DD-BE4AF1A0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20" y="1435623"/>
            <a:ext cx="4493637" cy="32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977FC2C6-C8E7-42D9-ACA8-5D3D5FF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A6C4665-6603-4FA1-967D-C03975B8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" y="-10113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AB8D974-A381-475B-892F-D257D383FAAA}"/>
              </a:ext>
            </a:extLst>
          </p:cNvPr>
          <p:cNvSpPr/>
          <p:nvPr/>
        </p:nvSpPr>
        <p:spPr>
          <a:xfrm>
            <a:off x="7304614" y="843137"/>
            <a:ext cx="367748" cy="5673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A39600E-A332-4C77-AC69-CB19086AB7D7}"/>
              </a:ext>
            </a:extLst>
          </p:cNvPr>
          <p:cNvSpPr/>
          <p:nvPr/>
        </p:nvSpPr>
        <p:spPr>
          <a:xfrm rot="10800000">
            <a:off x="4264993" y="851492"/>
            <a:ext cx="367748" cy="5673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8053B-E084-4CA0-B31D-A79E779D4382}"/>
              </a:ext>
            </a:extLst>
          </p:cNvPr>
          <p:cNvSpPr/>
          <p:nvPr/>
        </p:nvSpPr>
        <p:spPr>
          <a:xfrm>
            <a:off x="1925520" y="4821116"/>
            <a:ext cx="113845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b="1" i="0" dirty="0">
                <a:solidFill>
                  <a:srgbClr val="484848"/>
                </a:solidFill>
                <a:effectLst/>
                <a:latin typeface="Circular"/>
              </a:rPr>
              <a:t>Rate: </a:t>
            </a:r>
          </a:p>
          <a:p>
            <a:r>
              <a:rPr lang="fr-FR" sz="1200" dirty="0" err="1">
                <a:solidFill>
                  <a:srgbClr val="000000"/>
                </a:solidFill>
                <a:latin typeface="Open Sans"/>
              </a:rPr>
              <a:t>from</a:t>
            </a:r>
            <a:r>
              <a:rPr lang="fr-FR" sz="12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fr-FR" sz="1200" dirty="0" err="1">
                <a:solidFill>
                  <a:srgbClr val="000000"/>
                </a:solidFill>
                <a:latin typeface="Open Sans"/>
              </a:rPr>
              <a:t>only</a:t>
            </a:r>
            <a:r>
              <a:rPr lang="fr-FR" sz="1200" dirty="0">
                <a:solidFill>
                  <a:srgbClr val="000000"/>
                </a:solidFill>
                <a:latin typeface="Open Sans"/>
              </a:rPr>
              <a:t> £9 / </a:t>
            </a:r>
            <a:r>
              <a:rPr lang="fr-FR" sz="1200" dirty="0" err="1">
                <a:solidFill>
                  <a:srgbClr val="000000"/>
                </a:solidFill>
                <a:latin typeface="Open Sans"/>
              </a:rPr>
              <a:t>hour</a:t>
            </a:r>
            <a:endParaRPr lang="fr-FR" sz="1200" dirty="0">
              <a:solidFill>
                <a:srgbClr val="000000"/>
              </a:solidFill>
              <a:latin typeface="Open Sans"/>
            </a:endParaRPr>
          </a:p>
          <a:p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0D7CBE-5FAC-4F46-9236-45559765DF8B}"/>
              </a:ext>
            </a:extLst>
          </p:cNvPr>
          <p:cNvSpPr/>
          <p:nvPr/>
        </p:nvSpPr>
        <p:spPr>
          <a:xfrm>
            <a:off x="3159300" y="4821116"/>
            <a:ext cx="13089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b="1" i="0" dirty="0" err="1">
                <a:solidFill>
                  <a:srgbClr val="484848"/>
                </a:solidFill>
                <a:effectLst/>
                <a:latin typeface="Circular"/>
              </a:rPr>
              <a:t>Availability</a:t>
            </a:r>
            <a:r>
              <a:rPr lang="fr-FR" b="1" i="0" dirty="0">
                <a:solidFill>
                  <a:srgbClr val="484848"/>
                </a:solidFill>
                <a:effectLst/>
                <a:latin typeface="Circular"/>
              </a:rPr>
              <a:t>: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CAA04-B765-4AF5-919D-89602051AC56}"/>
              </a:ext>
            </a:extLst>
          </p:cNvPr>
          <p:cNvSpPr/>
          <p:nvPr/>
        </p:nvSpPr>
        <p:spPr>
          <a:xfrm>
            <a:off x="3530600" y="5637903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F0FD9E-7F2F-4EF9-AD96-20176706E0F0}"/>
              </a:ext>
            </a:extLst>
          </p:cNvPr>
          <p:cNvSpPr/>
          <p:nvPr/>
        </p:nvSpPr>
        <p:spPr>
          <a:xfrm>
            <a:off x="3530600" y="5756507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54FBA-60A4-49AB-8959-B8DFFDAD3154}"/>
              </a:ext>
            </a:extLst>
          </p:cNvPr>
          <p:cNvSpPr/>
          <p:nvPr/>
        </p:nvSpPr>
        <p:spPr>
          <a:xfrm>
            <a:off x="3530600" y="587511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FA119-BD59-4E42-A9E6-D746D93B4A89}"/>
              </a:ext>
            </a:extLst>
          </p:cNvPr>
          <p:cNvSpPr/>
          <p:nvPr/>
        </p:nvSpPr>
        <p:spPr>
          <a:xfrm>
            <a:off x="3530600" y="599484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6E32CC-C1C3-454A-B796-E5D1ED99AB47}"/>
              </a:ext>
            </a:extLst>
          </p:cNvPr>
          <p:cNvSpPr/>
          <p:nvPr/>
        </p:nvSpPr>
        <p:spPr>
          <a:xfrm>
            <a:off x="3530600" y="611580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B75288-9CC8-483A-BC46-1418ACA6FEB2}"/>
              </a:ext>
            </a:extLst>
          </p:cNvPr>
          <p:cNvSpPr/>
          <p:nvPr/>
        </p:nvSpPr>
        <p:spPr>
          <a:xfrm>
            <a:off x="3530600" y="6234405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78A0E2-5C3C-468D-8473-B48D647707D2}"/>
              </a:ext>
            </a:extLst>
          </p:cNvPr>
          <p:cNvSpPr/>
          <p:nvPr/>
        </p:nvSpPr>
        <p:spPr>
          <a:xfrm>
            <a:off x="3530600" y="6353009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26BC22-527B-4A8C-97A3-4169505DC925}"/>
              </a:ext>
            </a:extLst>
          </p:cNvPr>
          <p:cNvSpPr/>
          <p:nvPr/>
        </p:nvSpPr>
        <p:spPr>
          <a:xfrm>
            <a:off x="3530600" y="6472742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59607A-52C9-4F85-8475-B85393B535C8}"/>
              </a:ext>
            </a:extLst>
          </p:cNvPr>
          <p:cNvSpPr/>
          <p:nvPr/>
        </p:nvSpPr>
        <p:spPr>
          <a:xfrm>
            <a:off x="3530600" y="65970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E5488-D3A8-40C8-9C23-ACF7CB5E63DD}"/>
              </a:ext>
            </a:extLst>
          </p:cNvPr>
          <p:cNvSpPr/>
          <p:nvPr/>
        </p:nvSpPr>
        <p:spPr>
          <a:xfrm>
            <a:off x="3530600" y="67156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D296AC-E893-4884-9CC0-78AE9D36DCE7}"/>
              </a:ext>
            </a:extLst>
          </p:cNvPr>
          <p:cNvSpPr/>
          <p:nvPr/>
        </p:nvSpPr>
        <p:spPr>
          <a:xfrm>
            <a:off x="3530600" y="6834215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776D35-0E5D-432E-A742-7FE124924758}"/>
              </a:ext>
            </a:extLst>
          </p:cNvPr>
          <p:cNvSpPr/>
          <p:nvPr/>
        </p:nvSpPr>
        <p:spPr>
          <a:xfrm>
            <a:off x="3530600" y="6953948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048EEE-1802-4509-A9C7-A50DDEC4E59C}"/>
              </a:ext>
            </a:extLst>
          </p:cNvPr>
          <p:cNvSpPr/>
          <p:nvPr/>
        </p:nvSpPr>
        <p:spPr>
          <a:xfrm>
            <a:off x="3530600" y="7083406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4B2434-9D05-4CC9-9437-63B35FF50455}"/>
              </a:ext>
            </a:extLst>
          </p:cNvPr>
          <p:cNvSpPr/>
          <p:nvPr/>
        </p:nvSpPr>
        <p:spPr>
          <a:xfrm>
            <a:off x="3530600" y="7202010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C0C2CE-F06B-4674-918D-78A63459F5F1}"/>
              </a:ext>
            </a:extLst>
          </p:cNvPr>
          <p:cNvSpPr/>
          <p:nvPr/>
        </p:nvSpPr>
        <p:spPr>
          <a:xfrm>
            <a:off x="3530600" y="732061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FA852A-573A-4970-962D-CBD90B0B16B6}"/>
              </a:ext>
            </a:extLst>
          </p:cNvPr>
          <p:cNvSpPr/>
          <p:nvPr/>
        </p:nvSpPr>
        <p:spPr>
          <a:xfrm>
            <a:off x="3530600" y="744034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7403A5-9727-4801-A2EB-D0CB1D8D45BE}"/>
              </a:ext>
            </a:extLst>
          </p:cNvPr>
          <p:cNvSpPr/>
          <p:nvPr/>
        </p:nvSpPr>
        <p:spPr>
          <a:xfrm>
            <a:off x="3530600" y="7568578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B21B9B-9EBF-4AE1-ADA5-975D89777FFD}"/>
              </a:ext>
            </a:extLst>
          </p:cNvPr>
          <p:cNvSpPr/>
          <p:nvPr/>
        </p:nvSpPr>
        <p:spPr>
          <a:xfrm>
            <a:off x="3530600" y="76883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1354BE-5AFE-4703-BFD7-BA73FC5E4E77}"/>
              </a:ext>
            </a:extLst>
          </p:cNvPr>
          <p:cNvSpPr/>
          <p:nvPr/>
        </p:nvSpPr>
        <p:spPr>
          <a:xfrm>
            <a:off x="4021698" y="5637903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018002-791F-466C-B211-1C8A8D70CADA}"/>
              </a:ext>
            </a:extLst>
          </p:cNvPr>
          <p:cNvSpPr/>
          <p:nvPr/>
        </p:nvSpPr>
        <p:spPr>
          <a:xfrm>
            <a:off x="4021698" y="57565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287A6D-ACED-4CAF-BD11-16121A1E8D86}"/>
              </a:ext>
            </a:extLst>
          </p:cNvPr>
          <p:cNvSpPr/>
          <p:nvPr/>
        </p:nvSpPr>
        <p:spPr>
          <a:xfrm>
            <a:off x="4021698" y="58751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422BB5-D585-4AE1-B78E-FA048F896EF1}"/>
              </a:ext>
            </a:extLst>
          </p:cNvPr>
          <p:cNvSpPr/>
          <p:nvPr/>
        </p:nvSpPr>
        <p:spPr>
          <a:xfrm>
            <a:off x="4021698" y="599484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5DED70-D290-43A8-9A0D-44C7DDDA6051}"/>
              </a:ext>
            </a:extLst>
          </p:cNvPr>
          <p:cNvSpPr/>
          <p:nvPr/>
        </p:nvSpPr>
        <p:spPr>
          <a:xfrm>
            <a:off x="4021698" y="611580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81D57-747A-4CC1-8A56-55569A2FE4AB}"/>
              </a:ext>
            </a:extLst>
          </p:cNvPr>
          <p:cNvSpPr/>
          <p:nvPr/>
        </p:nvSpPr>
        <p:spPr>
          <a:xfrm>
            <a:off x="4021698" y="6234405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8EE7F6-01A1-4CF1-87C0-0F7661106F5F}"/>
              </a:ext>
            </a:extLst>
          </p:cNvPr>
          <p:cNvSpPr/>
          <p:nvPr/>
        </p:nvSpPr>
        <p:spPr>
          <a:xfrm>
            <a:off x="4021698" y="6353009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B9126-1263-4F25-9F01-A1DD4FF2662D}"/>
              </a:ext>
            </a:extLst>
          </p:cNvPr>
          <p:cNvSpPr/>
          <p:nvPr/>
        </p:nvSpPr>
        <p:spPr>
          <a:xfrm>
            <a:off x="4021698" y="6472742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F1AB53-18A6-42AC-89BE-5FBB5E967B66}"/>
              </a:ext>
            </a:extLst>
          </p:cNvPr>
          <p:cNvSpPr/>
          <p:nvPr/>
        </p:nvSpPr>
        <p:spPr>
          <a:xfrm>
            <a:off x="4021698" y="65970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B35950-1579-4CB0-8F42-166342325448}"/>
              </a:ext>
            </a:extLst>
          </p:cNvPr>
          <p:cNvSpPr/>
          <p:nvPr/>
        </p:nvSpPr>
        <p:spPr>
          <a:xfrm>
            <a:off x="4021698" y="67156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8EF8D-0A07-45C2-8E92-7B621E1803D9}"/>
              </a:ext>
            </a:extLst>
          </p:cNvPr>
          <p:cNvSpPr/>
          <p:nvPr/>
        </p:nvSpPr>
        <p:spPr>
          <a:xfrm>
            <a:off x="4021698" y="6834215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9E6AD2-7498-4BBA-BE60-EF91BE2F1BDB}"/>
              </a:ext>
            </a:extLst>
          </p:cNvPr>
          <p:cNvSpPr/>
          <p:nvPr/>
        </p:nvSpPr>
        <p:spPr>
          <a:xfrm>
            <a:off x="4021698" y="6953948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7DACA9-D5E2-485C-ABC0-93B4EBC9CFB1}"/>
              </a:ext>
            </a:extLst>
          </p:cNvPr>
          <p:cNvSpPr/>
          <p:nvPr/>
        </p:nvSpPr>
        <p:spPr>
          <a:xfrm>
            <a:off x="4021698" y="7083406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8BCC9-58CA-42CC-8BE7-7B7EE83EC6C8}"/>
              </a:ext>
            </a:extLst>
          </p:cNvPr>
          <p:cNvSpPr/>
          <p:nvPr/>
        </p:nvSpPr>
        <p:spPr>
          <a:xfrm>
            <a:off x="4021698" y="7202010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171D7F-6611-45C9-8F5F-8383EC581B7B}"/>
              </a:ext>
            </a:extLst>
          </p:cNvPr>
          <p:cNvSpPr/>
          <p:nvPr/>
        </p:nvSpPr>
        <p:spPr>
          <a:xfrm>
            <a:off x="4021698" y="732061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560082-89C1-4D51-B392-A2F347183D9B}"/>
              </a:ext>
            </a:extLst>
          </p:cNvPr>
          <p:cNvSpPr/>
          <p:nvPr/>
        </p:nvSpPr>
        <p:spPr>
          <a:xfrm>
            <a:off x="4021698" y="744034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1F3893-BF08-4E91-8413-396CBED7652A}"/>
              </a:ext>
            </a:extLst>
          </p:cNvPr>
          <p:cNvSpPr/>
          <p:nvPr/>
        </p:nvSpPr>
        <p:spPr>
          <a:xfrm>
            <a:off x="4021698" y="7568578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51BCFB-E399-463C-BEE3-047BDDD2EC0C}"/>
              </a:ext>
            </a:extLst>
          </p:cNvPr>
          <p:cNvSpPr/>
          <p:nvPr/>
        </p:nvSpPr>
        <p:spPr>
          <a:xfrm>
            <a:off x="4021698" y="76883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C0F3AA-92D2-4976-B92B-526A6F1F4AF4}"/>
              </a:ext>
            </a:extLst>
          </p:cNvPr>
          <p:cNvSpPr/>
          <p:nvPr/>
        </p:nvSpPr>
        <p:spPr>
          <a:xfrm>
            <a:off x="4518141" y="5637903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164B7F-69C1-4980-B37E-7604E14BF225}"/>
              </a:ext>
            </a:extLst>
          </p:cNvPr>
          <p:cNvSpPr/>
          <p:nvPr/>
        </p:nvSpPr>
        <p:spPr>
          <a:xfrm>
            <a:off x="4518141" y="5756507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8184A-36EC-499B-B3EF-B3D8E260F741}"/>
              </a:ext>
            </a:extLst>
          </p:cNvPr>
          <p:cNvSpPr/>
          <p:nvPr/>
        </p:nvSpPr>
        <p:spPr>
          <a:xfrm>
            <a:off x="4518141" y="587511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E79EC1-AE72-455A-A197-3230802F09F0}"/>
              </a:ext>
            </a:extLst>
          </p:cNvPr>
          <p:cNvSpPr/>
          <p:nvPr/>
        </p:nvSpPr>
        <p:spPr>
          <a:xfrm>
            <a:off x="4518141" y="5994844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2F60EF-4DC2-4B0C-A132-196982758F1A}"/>
              </a:ext>
            </a:extLst>
          </p:cNvPr>
          <p:cNvSpPr/>
          <p:nvPr/>
        </p:nvSpPr>
        <p:spPr>
          <a:xfrm>
            <a:off x="4518141" y="611580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BB77CB-A748-4CD8-8EFC-D8A681C9DED0}"/>
              </a:ext>
            </a:extLst>
          </p:cNvPr>
          <p:cNvSpPr/>
          <p:nvPr/>
        </p:nvSpPr>
        <p:spPr>
          <a:xfrm>
            <a:off x="4518141" y="6234405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784CF2-96C2-4FEE-B384-A03EEC7D325F}"/>
              </a:ext>
            </a:extLst>
          </p:cNvPr>
          <p:cNvSpPr/>
          <p:nvPr/>
        </p:nvSpPr>
        <p:spPr>
          <a:xfrm>
            <a:off x="4518141" y="6353009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0EF6FF-18C3-459B-9132-25E14C4D2B34}"/>
              </a:ext>
            </a:extLst>
          </p:cNvPr>
          <p:cNvSpPr/>
          <p:nvPr/>
        </p:nvSpPr>
        <p:spPr>
          <a:xfrm>
            <a:off x="4518141" y="6472742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E5673-2C49-4127-9D03-AAB7565725B2}"/>
              </a:ext>
            </a:extLst>
          </p:cNvPr>
          <p:cNvSpPr/>
          <p:nvPr/>
        </p:nvSpPr>
        <p:spPr>
          <a:xfrm>
            <a:off x="4518141" y="65970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37E167-5100-464A-9637-B08B6B9C198B}"/>
              </a:ext>
            </a:extLst>
          </p:cNvPr>
          <p:cNvSpPr/>
          <p:nvPr/>
        </p:nvSpPr>
        <p:spPr>
          <a:xfrm>
            <a:off x="4518141" y="67156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A4A86D-E279-48FE-9335-245E29C3F76D}"/>
              </a:ext>
            </a:extLst>
          </p:cNvPr>
          <p:cNvSpPr/>
          <p:nvPr/>
        </p:nvSpPr>
        <p:spPr>
          <a:xfrm>
            <a:off x="4518141" y="6834215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88BDAD-1483-4AF0-9566-973583FA42A2}"/>
              </a:ext>
            </a:extLst>
          </p:cNvPr>
          <p:cNvSpPr/>
          <p:nvPr/>
        </p:nvSpPr>
        <p:spPr>
          <a:xfrm>
            <a:off x="4518141" y="6953948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0780F6-1C09-4FF2-8F45-2A430F80FA63}"/>
              </a:ext>
            </a:extLst>
          </p:cNvPr>
          <p:cNvSpPr/>
          <p:nvPr/>
        </p:nvSpPr>
        <p:spPr>
          <a:xfrm>
            <a:off x="4518141" y="7083406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3F9862-C41D-43B2-97FF-06FF2465EC59}"/>
              </a:ext>
            </a:extLst>
          </p:cNvPr>
          <p:cNvSpPr/>
          <p:nvPr/>
        </p:nvSpPr>
        <p:spPr>
          <a:xfrm>
            <a:off x="4518141" y="7202010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E5BA36-F4E1-41AF-BB75-340CF24EA376}"/>
              </a:ext>
            </a:extLst>
          </p:cNvPr>
          <p:cNvSpPr/>
          <p:nvPr/>
        </p:nvSpPr>
        <p:spPr>
          <a:xfrm>
            <a:off x="4518141" y="732061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B58A7F-3B2A-413B-9733-D0285778E74B}"/>
              </a:ext>
            </a:extLst>
          </p:cNvPr>
          <p:cNvSpPr/>
          <p:nvPr/>
        </p:nvSpPr>
        <p:spPr>
          <a:xfrm>
            <a:off x="4518141" y="744034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FE4B23-E253-46CA-80E2-0E84B24416DB}"/>
              </a:ext>
            </a:extLst>
          </p:cNvPr>
          <p:cNvSpPr/>
          <p:nvPr/>
        </p:nvSpPr>
        <p:spPr>
          <a:xfrm>
            <a:off x="4518141" y="7568578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E5FBB1-361F-4631-BEDC-1A56FA33A5E0}"/>
              </a:ext>
            </a:extLst>
          </p:cNvPr>
          <p:cNvSpPr/>
          <p:nvPr/>
        </p:nvSpPr>
        <p:spPr>
          <a:xfrm>
            <a:off x="4518141" y="76883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94D143-9A52-4C2A-95B3-F15E916413AB}"/>
              </a:ext>
            </a:extLst>
          </p:cNvPr>
          <p:cNvSpPr/>
          <p:nvPr/>
        </p:nvSpPr>
        <p:spPr>
          <a:xfrm>
            <a:off x="5009239" y="5637903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FF543E-7210-4B0A-B0F5-9CBC4D0005EE}"/>
              </a:ext>
            </a:extLst>
          </p:cNvPr>
          <p:cNvSpPr/>
          <p:nvPr/>
        </p:nvSpPr>
        <p:spPr>
          <a:xfrm>
            <a:off x="5009239" y="57565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C3341C-449B-4B22-A38E-F5AD46B753E1}"/>
              </a:ext>
            </a:extLst>
          </p:cNvPr>
          <p:cNvSpPr/>
          <p:nvPr/>
        </p:nvSpPr>
        <p:spPr>
          <a:xfrm>
            <a:off x="5009239" y="58751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BAB252-9775-48E5-9C0A-78A0A1AA5AD8}"/>
              </a:ext>
            </a:extLst>
          </p:cNvPr>
          <p:cNvSpPr/>
          <p:nvPr/>
        </p:nvSpPr>
        <p:spPr>
          <a:xfrm>
            <a:off x="5009239" y="5994844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E8E43F-A6B1-4537-9C93-030CCCF35BC2}"/>
              </a:ext>
            </a:extLst>
          </p:cNvPr>
          <p:cNvSpPr/>
          <p:nvPr/>
        </p:nvSpPr>
        <p:spPr>
          <a:xfrm>
            <a:off x="5009239" y="611580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E1853D-DDDC-4EF1-A245-A94A8A15E7C4}"/>
              </a:ext>
            </a:extLst>
          </p:cNvPr>
          <p:cNvSpPr/>
          <p:nvPr/>
        </p:nvSpPr>
        <p:spPr>
          <a:xfrm>
            <a:off x="5009239" y="6234405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E8B1AD3-EC0F-4D84-BF5E-5F6F74FBF391}"/>
              </a:ext>
            </a:extLst>
          </p:cNvPr>
          <p:cNvSpPr/>
          <p:nvPr/>
        </p:nvSpPr>
        <p:spPr>
          <a:xfrm>
            <a:off x="5009239" y="6353009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A897D8-5F2D-4D43-988C-B169D876AA09}"/>
              </a:ext>
            </a:extLst>
          </p:cNvPr>
          <p:cNvSpPr/>
          <p:nvPr/>
        </p:nvSpPr>
        <p:spPr>
          <a:xfrm>
            <a:off x="5009239" y="6472742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E1835E9-A0E7-48A7-AF46-26C70D434947}"/>
              </a:ext>
            </a:extLst>
          </p:cNvPr>
          <p:cNvSpPr/>
          <p:nvPr/>
        </p:nvSpPr>
        <p:spPr>
          <a:xfrm>
            <a:off x="5009239" y="65970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835F9F-6A34-41D2-BAC1-FA789FAF5FB0}"/>
              </a:ext>
            </a:extLst>
          </p:cNvPr>
          <p:cNvSpPr/>
          <p:nvPr/>
        </p:nvSpPr>
        <p:spPr>
          <a:xfrm>
            <a:off x="5009239" y="67156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EB590C-EACC-4F08-A924-79808B8F864F}"/>
              </a:ext>
            </a:extLst>
          </p:cNvPr>
          <p:cNvSpPr/>
          <p:nvPr/>
        </p:nvSpPr>
        <p:spPr>
          <a:xfrm>
            <a:off x="5009239" y="6834215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A24F0C-6BDF-43E0-8B55-8DA52C373846}"/>
              </a:ext>
            </a:extLst>
          </p:cNvPr>
          <p:cNvSpPr/>
          <p:nvPr/>
        </p:nvSpPr>
        <p:spPr>
          <a:xfrm>
            <a:off x="5009239" y="6953948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3BF405-C041-40ED-A48C-AE11558BB748}"/>
              </a:ext>
            </a:extLst>
          </p:cNvPr>
          <p:cNvSpPr/>
          <p:nvPr/>
        </p:nvSpPr>
        <p:spPr>
          <a:xfrm>
            <a:off x="5009239" y="7083406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D1A60D-BCB9-41B6-8C1E-6533B3B1E873}"/>
              </a:ext>
            </a:extLst>
          </p:cNvPr>
          <p:cNvSpPr/>
          <p:nvPr/>
        </p:nvSpPr>
        <p:spPr>
          <a:xfrm>
            <a:off x="5009239" y="7202010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044C8D-290F-4CC3-A560-C45D8E840330}"/>
              </a:ext>
            </a:extLst>
          </p:cNvPr>
          <p:cNvSpPr/>
          <p:nvPr/>
        </p:nvSpPr>
        <p:spPr>
          <a:xfrm>
            <a:off x="5009239" y="732061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A416D6-2EC8-49BA-A300-7F2E3206528A}"/>
              </a:ext>
            </a:extLst>
          </p:cNvPr>
          <p:cNvSpPr/>
          <p:nvPr/>
        </p:nvSpPr>
        <p:spPr>
          <a:xfrm>
            <a:off x="5009239" y="744034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EFA979-3480-438F-BB3A-10D00E7E9174}"/>
              </a:ext>
            </a:extLst>
          </p:cNvPr>
          <p:cNvSpPr/>
          <p:nvPr/>
        </p:nvSpPr>
        <p:spPr>
          <a:xfrm>
            <a:off x="5009239" y="7568578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7394AC-7834-4504-913A-AE5918D1DF96}"/>
              </a:ext>
            </a:extLst>
          </p:cNvPr>
          <p:cNvSpPr/>
          <p:nvPr/>
        </p:nvSpPr>
        <p:spPr>
          <a:xfrm>
            <a:off x="5009239" y="76883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1D8896-148C-4314-8EB0-3484316DAC38}"/>
              </a:ext>
            </a:extLst>
          </p:cNvPr>
          <p:cNvSpPr/>
          <p:nvPr/>
        </p:nvSpPr>
        <p:spPr>
          <a:xfrm>
            <a:off x="5501340" y="5637903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2E9BB6-A3D6-4AF7-A566-CAAF1DE9D439}"/>
              </a:ext>
            </a:extLst>
          </p:cNvPr>
          <p:cNvSpPr/>
          <p:nvPr/>
        </p:nvSpPr>
        <p:spPr>
          <a:xfrm>
            <a:off x="5501340" y="57565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019C45C-810B-4F8C-93A5-5C56D853AF57}"/>
              </a:ext>
            </a:extLst>
          </p:cNvPr>
          <p:cNvSpPr/>
          <p:nvPr/>
        </p:nvSpPr>
        <p:spPr>
          <a:xfrm>
            <a:off x="5501340" y="58751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DE88C5-3F31-4BEE-912A-098151F774CD}"/>
              </a:ext>
            </a:extLst>
          </p:cNvPr>
          <p:cNvSpPr/>
          <p:nvPr/>
        </p:nvSpPr>
        <p:spPr>
          <a:xfrm>
            <a:off x="5501340" y="599484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5CF563-980C-46DA-A838-8174E09F5A8F}"/>
              </a:ext>
            </a:extLst>
          </p:cNvPr>
          <p:cNvSpPr/>
          <p:nvPr/>
        </p:nvSpPr>
        <p:spPr>
          <a:xfrm>
            <a:off x="5501340" y="611580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E5B1E54-F160-4309-AC3C-BC14EC151A6E}"/>
              </a:ext>
            </a:extLst>
          </p:cNvPr>
          <p:cNvSpPr/>
          <p:nvPr/>
        </p:nvSpPr>
        <p:spPr>
          <a:xfrm>
            <a:off x="5501340" y="6234405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9B1168-89C1-4A42-9180-205597721564}"/>
              </a:ext>
            </a:extLst>
          </p:cNvPr>
          <p:cNvSpPr/>
          <p:nvPr/>
        </p:nvSpPr>
        <p:spPr>
          <a:xfrm>
            <a:off x="5501340" y="6353009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3AEF745-8BC8-48C2-AC0B-2116AC4A4BC5}"/>
              </a:ext>
            </a:extLst>
          </p:cNvPr>
          <p:cNvSpPr/>
          <p:nvPr/>
        </p:nvSpPr>
        <p:spPr>
          <a:xfrm>
            <a:off x="5501340" y="6472742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1CB393-4571-49CE-AD3D-45DEB84D41E4}"/>
              </a:ext>
            </a:extLst>
          </p:cNvPr>
          <p:cNvSpPr/>
          <p:nvPr/>
        </p:nvSpPr>
        <p:spPr>
          <a:xfrm>
            <a:off x="5501340" y="65970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F2E2FE9-17FC-48AD-BD17-6BBF9A93ED1A}"/>
              </a:ext>
            </a:extLst>
          </p:cNvPr>
          <p:cNvSpPr/>
          <p:nvPr/>
        </p:nvSpPr>
        <p:spPr>
          <a:xfrm>
            <a:off x="5501340" y="671561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418C8AC-96A3-4860-B0CD-46549FD70700}"/>
              </a:ext>
            </a:extLst>
          </p:cNvPr>
          <p:cNvSpPr/>
          <p:nvPr/>
        </p:nvSpPr>
        <p:spPr>
          <a:xfrm>
            <a:off x="5501340" y="6834215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85B718-3F87-4F8D-908E-8779FADE18A1}"/>
              </a:ext>
            </a:extLst>
          </p:cNvPr>
          <p:cNvSpPr/>
          <p:nvPr/>
        </p:nvSpPr>
        <p:spPr>
          <a:xfrm>
            <a:off x="5501340" y="6953948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7A2056-6FED-4398-A8A0-082369C40BA9}"/>
              </a:ext>
            </a:extLst>
          </p:cNvPr>
          <p:cNvSpPr/>
          <p:nvPr/>
        </p:nvSpPr>
        <p:spPr>
          <a:xfrm>
            <a:off x="5501340" y="7083406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43CF24-6139-4233-97B6-BAA3DAF47E03}"/>
              </a:ext>
            </a:extLst>
          </p:cNvPr>
          <p:cNvSpPr/>
          <p:nvPr/>
        </p:nvSpPr>
        <p:spPr>
          <a:xfrm>
            <a:off x="5501340" y="7202010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E6D7B16-2104-4F6E-A294-DF4FE65A85C9}"/>
              </a:ext>
            </a:extLst>
          </p:cNvPr>
          <p:cNvSpPr/>
          <p:nvPr/>
        </p:nvSpPr>
        <p:spPr>
          <a:xfrm>
            <a:off x="5501340" y="732061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772104-D599-4057-BC7B-57CA1540A3AA}"/>
              </a:ext>
            </a:extLst>
          </p:cNvPr>
          <p:cNvSpPr/>
          <p:nvPr/>
        </p:nvSpPr>
        <p:spPr>
          <a:xfrm>
            <a:off x="5501340" y="744034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2049772-BEDA-4DF2-8FE1-D308F2640209}"/>
              </a:ext>
            </a:extLst>
          </p:cNvPr>
          <p:cNvSpPr/>
          <p:nvPr/>
        </p:nvSpPr>
        <p:spPr>
          <a:xfrm>
            <a:off x="5501340" y="7568578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0E6414-87CE-48C3-84A4-7D29CF1EB6BB}"/>
              </a:ext>
            </a:extLst>
          </p:cNvPr>
          <p:cNvSpPr/>
          <p:nvPr/>
        </p:nvSpPr>
        <p:spPr>
          <a:xfrm>
            <a:off x="5501340" y="76883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ED3878-5C18-4041-9DF1-8ABC81E17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323" y="1459977"/>
            <a:ext cx="3324225" cy="67627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8084340-798A-4471-BE39-E063E602D6A5}"/>
              </a:ext>
            </a:extLst>
          </p:cNvPr>
          <p:cNvSpPr/>
          <p:nvPr/>
        </p:nvSpPr>
        <p:spPr>
          <a:xfrm>
            <a:off x="2913620" y="130078"/>
            <a:ext cx="7917838" cy="6153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8A980E-37C1-48EF-92E7-B450F942BB56}"/>
              </a:ext>
            </a:extLst>
          </p:cNvPr>
          <p:cNvSpPr/>
          <p:nvPr/>
        </p:nvSpPr>
        <p:spPr>
          <a:xfrm>
            <a:off x="2887116" y="2327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0" dirty="0">
                <a:solidFill>
                  <a:srgbClr val="303467"/>
                </a:solidFill>
                <a:effectLst/>
                <a:latin typeface="Open Sans"/>
              </a:rPr>
              <a:t>Services </a:t>
            </a:r>
            <a:r>
              <a:rPr lang="fr-FR" i="0" dirty="0">
                <a:solidFill>
                  <a:srgbClr val="303467"/>
                </a:solidFill>
                <a:effectLst/>
                <a:latin typeface="Open Sans"/>
              </a:rPr>
              <a:t>&gt; Room </a:t>
            </a:r>
            <a:r>
              <a:rPr lang="fr-FR" i="0" dirty="0" err="1">
                <a:solidFill>
                  <a:srgbClr val="303467"/>
                </a:solidFill>
                <a:effectLst/>
                <a:latin typeface="Open Sans"/>
              </a:rPr>
              <a:t>Booking</a:t>
            </a:r>
            <a:r>
              <a:rPr lang="fr-FR" sz="1600" i="0" dirty="0">
                <a:solidFill>
                  <a:srgbClr val="303467"/>
                </a:solidFill>
                <a:effectLst/>
                <a:latin typeface="Open Sans"/>
              </a:rPr>
              <a:t> &gt; </a:t>
            </a:r>
            <a:r>
              <a:rPr lang="fr-FR" sz="1600" i="0" u="sng" dirty="0" err="1">
                <a:solidFill>
                  <a:srgbClr val="303467"/>
                </a:solidFill>
                <a:effectLst/>
                <a:latin typeface="Open Sans"/>
              </a:rPr>
              <a:t>Rooms</a:t>
            </a:r>
            <a:endParaRPr lang="fr-FR" u="sng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638B406-9C13-4BA2-B31F-5E9726CC5541}"/>
              </a:ext>
            </a:extLst>
          </p:cNvPr>
          <p:cNvSpPr/>
          <p:nvPr/>
        </p:nvSpPr>
        <p:spPr>
          <a:xfrm>
            <a:off x="9484371" y="294333"/>
            <a:ext cx="1697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0" u="sng" dirty="0" err="1">
                <a:solidFill>
                  <a:srgbClr val="303467"/>
                </a:solidFill>
                <a:effectLst/>
                <a:latin typeface="Open Sans"/>
              </a:rPr>
              <a:t>My</a:t>
            </a:r>
            <a:r>
              <a:rPr lang="fr-FR" sz="1400" b="1" i="0" u="sng" dirty="0">
                <a:solidFill>
                  <a:srgbClr val="303467"/>
                </a:solidFill>
                <a:effectLst/>
                <a:latin typeface="Open Sans"/>
              </a:rPr>
              <a:t> </a:t>
            </a:r>
            <a:r>
              <a:rPr lang="fr-FR" sz="1400" b="1" i="0" u="sng" dirty="0" err="1">
                <a:solidFill>
                  <a:srgbClr val="303467"/>
                </a:solidFill>
                <a:effectLst/>
                <a:latin typeface="Open Sans"/>
              </a:rPr>
              <a:t>Bookings</a:t>
            </a:r>
            <a:endParaRPr lang="fr-FR" sz="1400" u="sng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520526B-1656-4246-BE8A-A92694E92858}"/>
              </a:ext>
            </a:extLst>
          </p:cNvPr>
          <p:cNvSpPr/>
          <p:nvPr/>
        </p:nvSpPr>
        <p:spPr>
          <a:xfrm>
            <a:off x="62779" y="829796"/>
            <a:ext cx="1296918" cy="6004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AD697E-AB03-4C12-B7D9-B646FB096275}"/>
              </a:ext>
            </a:extLst>
          </p:cNvPr>
          <p:cNvSpPr/>
          <p:nvPr/>
        </p:nvSpPr>
        <p:spPr>
          <a:xfrm>
            <a:off x="89789" y="812969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  <a:t>Services</a:t>
            </a:r>
            <a:b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</a:br>
            <a: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  <a:t> </a:t>
            </a:r>
            <a: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  <a:t>&gt; Room </a:t>
            </a:r>
            <a:r>
              <a:rPr lang="fr-FR" sz="1100" i="0" dirty="0" err="1">
                <a:solidFill>
                  <a:srgbClr val="303467"/>
                </a:solidFill>
                <a:effectLst/>
                <a:latin typeface="Open Sans"/>
              </a:rPr>
              <a:t>Booking</a:t>
            </a:r>
            <a:b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</a:br>
            <a: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  <a:t>    </a:t>
            </a:r>
            <a:r>
              <a:rPr lang="fr-FR" sz="1050" i="0" dirty="0">
                <a:solidFill>
                  <a:srgbClr val="303467"/>
                </a:solidFill>
                <a:effectLst/>
                <a:latin typeface="Open Sans"/>
              </a:rPr>
              <a:t> &gt; </a:t>
            </a:r>
            <a:r>
              <a:rPr lang="fr-FR" sz="1050" i="1" u="sng" dirty="0" err="1">
                <a:solidFill>
                  <a:srgbClr val="303467"/>
                </a:solidFill>
                <a:effectLst/>
                <a:latin typeface="Open Sans"/>
              </a:rPr>
              <a:t>Rooms</a:t>
            </a:r>
            <a:endParaRPr lang="fr-FR" sz="1100" i="1" u="sng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BCDC3A-3433-4869-B90D-B5CC45B613BF}"/>
              </a:ext>
            </a:extLst>
          </p:cNvPr>
          <p:cNvSpPr/>
          <p:nvPr/>
        </p:nvSpPr>
        <p:spPr>
          <a:xfrm>
            <a:off x="56120" y="1519191"/>
            <a:ext cx="16971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03467"/>
                </a:solidFill>
                <a:latin typeface="Open Sans"/>
              </a:rPr>
              <a:t>      &gt; </a:t>
            </a:r>
            <a:r>
              <a:rPr lang="fr-FR" sz="1050" dirty="0" err="1">
                <a:solidFill>
                  <a:srgbClr val="303467"/>
                </a:solidFill>
                <a:latin typeface="Open Sans"/>
              </a:rPr>
              <a:t>My</a:t>
            </a:r>
            <a:r>
              <a:rPr lang="fr-FR" sz="1050" dirty="0">
                <a:solidFill>
                  <a:srgbClr val="303467"/>
                </a:solidFill>
                <a:latin typeface="Open Sans"/>
              </a:rPr>
              <a:t> </a:t>
            </a:r>
            <a:r>
              <a:rPr lang="fr-FR" sz="1050" dirty="0" err="1">
                <a:solidFill>
                  <a:srgbClr val="303467"/>
                </a:solidFill>
                <a:latin typeface="Open Sans"/>
              </a:rPr>
              <a:t>Bookings</a:t>
            </a:r>
            <a:endParaRPr lang="fr-FR" sz="1050" dirty="0">
              <a:solidFill>
                <a:srgbClr val="303467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7035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1FAE94-7311-4B2F-88F5-D1AAA97D4D13}"/>
              </a:ext>
            </a:extLst>
          </p:cNvPr>
          <p:cNvSpPr/>
          <p:nvPr/>
        </p:nvSpPr>
        <p:spPr>
          <a:xfrm>
            <a:off x="1614343" y="870867"/>
            <a:ext cx="8567530" cy="59729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7F288-56BE-4229-96BE-284D9B24A0F0}"/>
              </a:ext>
            </a:extLst>
          </p:cNvPr>
          <p:cNvSpPr/>
          <p:nvPr/>
        </p:nvSpPr>
        <p:spPr>
          <a:xfrm>
            <a:off x="1889226" y="4821347"/>
            <a:ext cx="1138453" cy="816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FD50D-AA50-4873-876D-1A7D1522AE24}"/>
              </a:ext>
            </a:extLst>
          </p:cNvPr>
          <p:cNvSpPr/>
          <p:nvPr/>
        </p:nvSpPr>
        <p:spPr>
          <a:xfrm>
            <a:off x="6503764" y="1435623"/>
            <a:ext cx="3291827" cy="50032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1CEA5-1796-45C8-8139-3D393080257B}"/>
              </a:ext>
            </a:extLst>
          </p:cNvPr>
          <p:cNvSpPr/>
          <p:nvPr/>
        </p:nvSpPr>
        <p:spPr>
          <a:xfrm>
            <a:off x="4887387" y="9588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0" dirty="0" err="1">
                <a:solidFill>
                  <a:srgbClr val="303467"/>
                </a:solidFill>
                <a:effectLst/>
                <a:latin typeface="Open Sans"/>
              </a:rPr>
              <a:t>Conference</a:t>
            </a:r>
            <a:r>
              <a:rPr lang="fr-FR" b="1" i="0" dirty="0">
                <a:solidFill>
                  <a:srgbClr val="303467"/>
                </a:solidFill>
                <a:effectLst/>
                <a:latin typeface="Open Sans"/>
              </a:rPr>
              <a:t> Room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3DE33-59E0-42BB-8099-6AE8FAB39B05}"/>
              </a:ext>
            </a:extLst>
          </p:cNvPr>
          <p:cNvSpPr/>
          <p:nvPr/>
        </p:nvSpPr>
        <p:spPr>
          <a:xfrm>
            <a:off x="6608081" y="1435623"/>
            <a:ext cx="31267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03467"/>
                </a:solidFill>
                <a:latin typeface="Open Sans"/>
              </a:rPr>
              <a:t>The </a:t>
            </a:r>
            <a:r>
              <a:rPr lang="fr-FR" sz="1200" dirty="0" err="1">
                <a:solidFill>
                  <a:srgbClr val="303467"/>
                </a:solidFill>
                <a:latin typeface="Open Sans"/>
              </a:rPr>
              <a:t>space</a:t>
            </a:r>
            <a:r>
              <a:rPr lang="fr-FR" sz="1200" dirty="0">
                <a:solidFill>
                  <a:srgbClr val="303467"/>
                </a:solidFill>
                <a:latin typeface="Open Sans"/>
              </a:rPr>
              <a:t>:</a:t>
            </a:r>
          </a:p>
          <a:p>
            <a:endParaRPr lang="fr-FR" sz="1200" dirty="0">
              <a:solidFill>
                <a:srgbClr val="303467"/>
              </a:solidFill>
              <a:latin typeface="Open Sans"/>
            </a:endParaRP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This is a typical Victorian style, newly built house close to Ashford International Station, set over 3 floors. The top floor is available for use, with 2 double bedrooms and a small private shower room, all fully furnished.</a:t>
            </a:r>
          </a:p>
          <a:p>
            <a:endParaRPr lang="en-US" sz="1200" dirty="0">
              <a:solidFill>
                <a:srgbClr val="000000"/>
              </a:solidFill>
              <a:latin typeface="Open Sans"/>
            </a:endParaRPr>
          </a:p>
          <a:p>
            <a:r>
              <a:rPr lang="fr-FR" sz="1200" dirty="0" err="1">
                <a:solidFill>
                  <a:srgbClr val="303467"/>
                </a:solidFill>
                <a:latin typeface="Open Sans"/>
              </a:rPr>
              <a:t>Capacity</a:t>
            </a:r>
            <a:r>
              <a:rPr lang="fr-FR" sz="1200" b="0" i="0" dirty="0">
                <a:solidFill>
                  <a:srgbClr val="A0A0A0"/>
                </a:solidFill>
                <a:effectLst/>
                <a:latin typeface="Open Sans"/>
              </a:rPr>
              <a:t>: 20</a:t>
            </a:r>
          </a:p>
          <a:p>
            <a:br>
              <a:rPr lang="fr-FR" sz="12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1200" b="0" i="0" dirty="0">
                <a:solidFill>
                  <a:srgbClr val="303467"/>
                </a:solidFill>
                <a:effectLst/>
                <a:latin typeface="Open Sans"/>
              </a:rPr>
              <a:t>Available extras:</a:t>
            </a:r>
          </a:p>
          <a:p>
            <a:endParaRPr lang="en-US" sz="1200" b="0" i="0" dirty="0">
              <a:solidFill>
                <a:srgbClr val="303467"/>
              </a:solidFill>
              <a:effectLst/>
              <a:latin typeface="Open Sans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Data Projector &amp; Screen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Flip Chart Paper &amp; Pens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Projector Screen Only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Refreshments HALF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Refreshments FULL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Buffet Lunch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Urn &amp; Cups Only FULL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Urn &amp; Cups Only HALF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Urn Only HALF Day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Urn Only FULL Day</a:t>
            </a: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Open Sans"/>
              </a:rPr>
              <a:t>Wifi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 - Free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/>
              </a:rPr>
              <a:t>Chilled Water - Free</a:t>
            </a:r>
          </a:p>
          <a:p>
            <a:r>
              <a:rPr lang="en-US" sz="1200" b="0" i="1" dirty="0">
                <a:solidFill>
                  <a:srgbClr val="000000"/>
                </a:solidFill>
                <a:effectLst/>
                <a:latin typeface="Open Sans"/>
              </a:rPr>
              <a:t>Parking - Course Leader Only</a:t>
            </a:r>
          </a:p>
          <a:p>
            <a:endParaRPr lang="fr-F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AF461-FA51-44CF-BE8A-9C886D5135DF}"/>
              </a:ext>
            </a:extLst>
          </p:cNvPr>
          <p:cNvSpPr/>
          <p:nvPr/>
        </p:nvSpPr>
        <p:spPr>
          <a:xfrm>
            <a:off x="5888069" y="3967003"/>
            <a:ext cx="437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200" dirty="0"/>
            </a:br>
            <a:endParaRPr lang="fr-F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08DFDC-1F2F-4C1D-95DD-BE4AF1A0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20" y="1435623"/>
            <a:ext cx="4493637" cy="32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977FC2C6-C8E7-42D9-ACA8-5D3D5FF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A6C4665-6603-4FA1-967D-C03975B8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" y="-10113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AB8D974-A381-475B-892F-D257D383FAAA}"/>
              </a:ext>
            </a:extLst>
          </p:cNvPr>
          <p:cNvSpPr/>
          <p:nvPr/>
        </p:nvSpPr>
        <p:spPr>
          <a:xfrm>
            <a:off x="7304614" y="863023"/>
            <a:ext cx="367748" cy="5673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A39600E-A332-4C77-AC69-CB19086AB7D7}"/>
              </a:ext>
            </a:extLst>
          </p:cNvPr>
          <p:cNvSpPr/>
          <p:nvPr/>
        </p:nvSpPr>
        <p:spPr>
          <a:xfrm rot="10800000">
            <a:off x="4264993" y="881317"/>
            <a:ext cx="367748" cy="5673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8053B-E084-4CA0-B31D-A79E779D4382}"/>
              </a:ext>
            </a:extLst>
          </p:cNvPr>
          <p:cNvSpPr/>
          <p:nvPr/>
        </p:nvSpPr>
        <p:spPr>
          <a:xfrm>
            <a:off x="1925520" y="4821116"/>
            <a:ext cx="113845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b="1" i="0" dirty="0">
                <a:solidFill>
                  <a:srgbClr val="484848"/>
                </a:solidFill>
                <a:effectLst/>
                <a:latin typeface="Circular"/>
              </a:rPr>
              <a:t>Rate: </a:t>
            </a:r>
          </a:p>
          <a:p>
            <a:r>
              <a:rPr lang="fr-FR" sz="1200" dirty="0" err="1">
                <a:solidFill>
                  <a:srgbClr val="000000"/>
                </a:solidFill>
                <a:latin typeface="Open Sans"/>
              </a:rPr>
              <a:t>from</a:t>
            </a:r>
            <a:r>
              <a:rPr lang="fr-FR" sz="12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fr-FR" sz="1200" dirty="0" err="1">
                <a:solidFill>
                  <a:srgbClr val="000000"/>
                </a:solidFill>
                <a:latin typeface="Open Sans"/>
              </a:rPr>
              <a:t>only</a:t>
            </a:r>
            <a:r>
              <a:rPr lang="fr-FR" sz="1200" dirty="0">
                <a:solidFill>
                  <a:srgbClr val="000000"/>
                </a:solidFill>
                <a:latin typeface="Open Sans"/>
              </a:rPr>
              <a:t> £9 / </a:t>
            </a:r>
            <a:r>
              <a:rPr lang="fr-FR" sz="1200" dirty="0" err="1">
                <a:solidFill>
                  <a:srgbClr val="000000"/>
                </a:solidFill>
                <a:latin typeface="Open Sans"/>
              </a:rPr>
              <a:t>hour</a:t>
            </a:r>
            <a:endParaRPr lang="fr-FR" sz="1200" dirty="0">
              <a:solidFill>
                <a:srgbClr val="000000"/>
              </a:solidFill>
              <a:latin typeface="Open Sans"/>
            </a:endParaRPr>
          </a:p>
          <a:p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0D7CBE-5FAC-4F46-9236-45559765DF8B}"/>
              </a:ext>
            </a:extLst>
          </p:cNvPr>
          <p:cNvSpPr/>
          <p:nvPr/>
        </p:nvSpPr>
        <p:spPr>
          <a:xfrm>
            <a:off x="3159300" y="4821116"/>
            <a:ext cx="13089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b="1" i="0" dirty="0" err="1">
                <a:solidFill>
                  <a:srgbClr val="484848"/>
                </a:solidFill>
                <a:effectLst/>
                <a:latin typeface="Circular"/>
              </a:rPr>
              <a:t>Availability</a:t>
            </a:r>
            <a:r>
              <a:rPr lang="fr-FR" b="1" i="0" dirty="0">
                <a:solidFill>
                  <a:srgbClr val="484848"/>
                </a:solidFill>
                <a:effectLst/>
                <a:latin typeface="Circular"/>
              </a:rPr>
              <a:t>: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CAA04-B765-4AF5-919D-89602051AC56}"/>
              </a:ext>
            </a:extLst>
          </p:cNvPr>
          <p:cNvSpPr/>
          <p:nvPr/>
        </p:nvSpPr>
        <p:spPr>
          <a:xfrm>
            <a:off x="3530600" y="5637903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F0FD9E-7F2F-4EF9-AD96-20176706E0F0}"/>
              </a:ext>
            </a:extLst>
          </p:cNvPr>
          <p:cNvSpPr/>
          <p:nvPr/>
        </p:nvSpPr>
        <p:spPr>
          <a:xfrm>
            <a:off x="3530600" y="5756507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54FBA-60A4-49AB-8959-B8DFFDAD3154}"/>
              </a:ext>
            </a:extLst>
          </p:cNvPr>
          <p:cNvSpPr/>
          <p:nvPr/>
        </p:nvSpPr>
        <p:spPr>
          <a:xfrm>
            <a:off x="3530600" y="587511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FA119-BD59-4E42-A9E6-D746D93B4A89}"/>
              </a:ext>
            </a:extLst>
          </p:cNvPr>
          <p:cNvSpPr/>
          <p:nvPr/>
        </p:nvSpPr>
        <p:spPr>
          <a:xfrm>
            <a:off x="3530600" y="599484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6E32CC-C1C3-454A-B796-E5D1ED99AB47}"/>
              </a:ext>
            </a:extLst>
          </p:cNvPr>
          <p:cNvSpPr/>
          <p:nvPr/>
        </p:nvSpPr>
        <p:spPr>
          <a:xfrm>
            <a:off x="3530600" y="611580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1354BE-5AFE-4703-BFD7-BA73FC5E4E77}"/>
              </a:ext>
            </a:extLst>
          </p:cNvPr>
          <p:cNvSpPr/>
          <p:nvPr/>
        </p:nvSpPr>
        <p:spPr>
          <a:xfrm>
            <a:off x="4021698" y="5637903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018002-791F-466C-B211-1C8A8D70CADA}"/>
              </a:ext>
            </a:extLst>
          </p:cNvPr>
          <p:cNvSpPr/>
          <p:nvPr/>
        </p:nvSpPr>
        <p:spPr>
          <a:xfrm>
            <a:off x="4021698" y="57565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287A6D-ACED-4CAF-BD11-16121A1E8D86}"/>
              </a:ext>
            </a:extLst>
          </p:cNvPr>
          <p:cNvSpPr/>
          <p:nvPr/>
        </p:nvSpPr>
        <p:spPr>
          <a:xfrm>
            <a:off x="4021698" y="58751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422BB5-D585-4AE1-B78E-FA048F896EF1}"/>
              </a:ext>
            </a:extLst>
          </p:cNvPr>
          <p:cNvSpPr/>
          <p:nvPr/>
        </p:nvSpPr>
        <p:spPr>
          <a:xfrm>
            <a:off x="4021698" y="599484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5DED70-D290-43A8-9A0D-44C7DDDA6051}"/>
              </a:ext>
            </a:extLst>
          </p:cNvPr>
          <p:cNvSpPr/>
          <p:nvPr/>
        </p:nvSpPr>
        <p:spPr>
          <a:xfrm>
            <a:off x="4021698" y="611580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C0F3AA-92D2-4976-B92B-526A6F1F4AF4}"/>
              </a:ext>
            </a:extLst>
          </p:cNvPr>
          <p:cNvSpPr/>
          <p:nvPr/>
        </p:nvSpPr>
        <p:spPr>
          <a:xfrm>
            <a:off x="4518141" y="5637903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164B7F-69C1-4980-B37E-7604E14BF225}"/>
              </a:ext>
            </a:extLst>
          </p:cNvPr>
          <p:cNvSpPr/>
          <p:nvPr/>
        </p:nvSpPr>
        <p:spPr>
          <a:xfrm>
            <a:off x="4518141" y="5756507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8184A-36EC-499B-B3EF-B3D8E260F741}"/>
              </a:ext>
            </a:extLst>
          </p:cNvPr>
          <p:cNvSpPr/>
          <p:nvPr/>
        </p:nvSpPr>
        <p:spPr>
          <a:xfrm>
            <a:off x="4518141" y="587511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E79EC1-AE72-455A-A197-3230802F09F0}"/>
              </a:ext>
            </a:extLst>
          </p:cNvPr>
          <p:cNvSpPr/>
          <p:nvPr/>
        </p:nvSpPr>
        <p:spPr>
          <a:xfrm>
            <a:off x="4518141" y="5994844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2F60EF-4DC2-4B0C-A132-196982758F1A}"/>
              </a:ext>
            </a:extLst>
          </p:cNvPr>
          <p:cNvSpPr/>
          <p:nvPr/>
        </p:nvSpPr>
        <p:spPr>
          <a:xfrm>
            <a:off x="4518141" y="611580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94D143-9A52-4C2A-95B3-F15E916413AB}"/>
              </a:ext>
            </a:extLst>
          </p:cNvPr>
          <p:cNvSpPr/>
          <p:nvPr/>
        </p:nvSpPr>
        <p:spPr>
          <a:xfrm>
            <a:off x="5009239" y="5637903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FF543E-7210-4B0A-B0F5-9CBC4D0005EE}"/>
              </a:ext>
            </a:extLst>
          </p:cNvPr>
          <p:cNvSpPr/>
          <p:nvPr/>
        </p:nvSpPr>
        <p:spPr>
          <a:xfrm>
            <a:off x="5009239" y="57565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C3341C-449B-4B22-A38E-F5AD46B753E1}"/>
              </a:ext>
            </a:extLst>
          </p:cNvPr>
          <p:cNvSpPr/>
          <p:nvPr/>
        </p:nvSpPr>
        <p:spPr>
          <a:xfrm>
            <a:off x="5009239" y="58751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BAB252-9775-48E5-9C0A-78A0A1AA5AD8}"/>
              </a:ext>
            </a:extLst>
          </p:cNvPr>
          <p:cNvSpPr/>
          <p:nvPr/>
        </p:nvSpPr>
        <p:spPr>
          <a:xfrm>
            <a:off x="5009239" y="5994844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E8E43F-A6B1-4537-9C93-030CCCF35BC2}"/>
              </a:ext>
            </a:extLst>
          </p:cNvPr>
          <p:cNvSpPr/>
          <p:nvPr/>
        </p:nvSpPr>
        <p:spPr>
          <a:xfrm>
            <a:off x="5009239" y="611580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1D8896-148C-4314-8EB0-3484316DAC38}"/>
              </a:ext>
            </a:extLst>
          </p:cNvPr>
          <p:cNvSpPr/>
          <p:nvPr/>
        </p:nvSpPr>
        <p:spPr>
          <a:xfrm>
            <a:off x="5501340" y="5637903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2E9BB6-A3D6-4AF7-A566-CAAF1DE9D439}"/>
              </a:ext>
            </a:extLst>
          </p:cNvPr>
          <p:cNvSpPr/>
          <p:nvPr/>
        </p:nvSpPr>
        <p:spPr>
          <a:xfrm>
            <a:off x="5501340" y="5756507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019C45C-810B-4F8C-93A5-5C56D853AF57}"/>
              </a:ext>
            </a:extLst>
          </p:cNvPr>
          <p:cNvSpPr/>
          <p:nvPr/>
        </p:nvSpPr>
        <p:spPr>
          <a:xfrm>
            <a:off x="5501340" y="5875111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DE88C5-3F31-4BEE-912A-098151F774CD}"/>
              </a:ext>
            </a:extLst>
          </p:cNvPr>
          <p:cNvSpPr/>
          <p:nvPr/>
        </p:nvSpPr>
        <p:spPr>
          <a:xfrm>
            <a:off x="5501340" y="5994844"/>
            <a:ext cx="480168" cy="11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5CF563-980C-46DA-A838-8174E09F5A8F}"/>
              </a:ext>
            </a:extLst>
          </p:cNvPr>
          <p:cNvSpPr/>
          <p:nvPr/>
        </p:nvSpPr>
        <p:spPr>
          <a:xfrm>
            <a:off x="5501340" y="6115801"/>
            <a:ext cx="480168" cy="112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9B4C42-8D0F-4AD8-AB6F-072E0F51F88A}"/>
              </a:ext>
            </a:extLst>
          </p:cNvPr>
          <p:cNvSpPr/>
          <p:nvPr/>
        </p:nvSpPr>
        <p:spPr>
          <a:xfrm>
            <a:off x="2913620" y="130078"/>
            <a:ext cx="7917838" cy="6153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51CB85C-FB1B-45FB-9A86-B3EB116251E5}"/>
              </a:ext>
            </a:extLst>
          </p:cNvPr>
          <p:cNvSpPr/>
          <p:nvPr/>
        </p:nvSpPr>
        <p:spPr>
          <a:xfrm>
            <a:off x="9484371" y="294333"/>
            <a:ext cx="1697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0" u="sng" dirty="0" err="1">
                <a:solidFill>
                  <a:srgbClr val="303467"/>
                </a:solidFill>
                <a:effectLst/>
                <a:latin typeface="Open Sans"/>
              </a:rPr>
              <a:t>My</a:t>
            </a:r>
            <a:r>
              <a:rPr lang="fr-FR" sz="1400" b="1" i="0" u="sng" dirty="0">
                <a:solidFill>
                  <a:srgbClr val="303467"/>
                </a:solidFill>
                <a:effectLst/>
                <a:latin typeface="Open Sans"/>
              </a:rPr>
              <a:t> </a:t>
            </a:r>
            <a:r>
              <a:rPr lang="fr-FR" sz="1400" b="1" i="0" u="sng" dirty="0" err="1">
                <a:solidFill>
                  <a:srgbClr val="303467"/>
                </a:solidFill>
                <a:effectLst/>
                <a:latin typeface="Open Sans"/>
              </a:rPr>
              <a:t>Bookings</a:t>
            </a:r>
            <a:endParaRPr lang="fr-FR" sz="1400" u="sng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8258BDD-57B2-40DB-B209-6D5009DB0D79}"/>
              </a:ext>
            </a:extLst>
          </p:cNvPr>
          <p:cNvSpPr/>
          <p:nvPr/>
        </p:nvSpPr>
        <p:spPr>
          <a:xfrm>
            <a:off x="3039516" y="2559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0" dirty="0">
                <a:solidFill>
                  <a:srgbClr val="303467"/>
                </a:solidFill>
                <a:effectLst/>
                <a:latin typeface="Open Sans"/>
              </a:rPr>
              <a:t>Services </a:t>
            </a:r>
            <a:r>
              <a:rPr lang="fr-FR" i="0" dirty="0">
                <a:solidFill>
                  <a:srgbClr val="303467"/>
                </a:solidFill>
                <a:effectLst/>
                <a:latin typeface="Open Sans"/>
              </a:rPr>
              <a:t>&gt; Room </a:t>
            </a:r>
            <a:r>
              <a:rPr lang="fr-FR" i="0" dirty="0" err="1">
                <a:solidFill>
                  <a:srgbClr val="303467"/>
                </a:solidFill>
                <a:effectLst/>
                <a:latin typeface="Open Sans"/>
              </a:rPr>
              <a:t>Booking</a:t>
            </a:r>
            <a:r>
              <a:rPr lang="fr-FR" sz="1600" i="0" dirty="0">
                <a:solidFill>
                  <a:srgbClr val="303467"/>
                </a:solidFill>
                <a:effectLst/>
                <a:latin typeface="Open Sans"/>
              </a:rPr>
              <a:t> &gt; </a:t>
            </a:r>
            <a:r>
              <a:rPr lang="fr-FR" sz="1600" i="0" u="sng" dirty="0" err="1">
                <a:solidFill>
                  <a:srgbClr val="303467"/>
                </a:solidFill>
                <a:effectLst/>
                <a:latin typeface="Open Sans"/>
              </a:rPr>
              <a:t>Rooms</a:t>
            </a:r>
            <a:endParaRPr lang="fr-FR" u="sng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2E5C9B1-EB19-4C44-A250-968AD67F362A}"/>
              </a:ext>
            </a:extLst>
          </p:cNvPr>
          <p:cNvSpPr/>
          <p:nvPr/>
        </p:nvSpPr>
        <p:spPr>
          <a:xfrm>
            <a:off x="62779" y="829796"/>
            <a:ext cx="1296918" cy="6004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0E0CEAA-8C0F-4DBC-B792-616B8396AD96}"/>
              </a:ext>
            </a:extLst>
          </p:cNvPr>
          <p:cNvSpPr/>
          <p:nvPr/>
        </p:nvSpPr>
        <p:spPr>
          <a:xfrm>
            <a:off x="89789" y="812969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  <a:t>Services</a:t>
            </a:r>
            <a:b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</a:br>
            <a: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  <a:t> </a:t>
            </a:r>
            <a: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  <a:t>&gt; Room </a:t>
            </a:r>
            <a:r>
              <a:rPr lang="fr-FR" sz="1100" i="0" dirty="0" err="1">
                <a:solidFill>
                  <a:srgbClr val="303467"/>
                </a:solidFill>
                <a:effectLst/>
                <a:latin typeface="Open Sans"/>
              </a:rPr>
              <a:t>Booking</a:t>
            </a:r>
            <a:b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</a:br>
            <a: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  <a:t>    </a:t>
            </a:r>
            <a:r>
              <a:rPr lang="fr-FR" sz="1050" i="0" dirty="0">
                <a:solidFill>
                  <a:srgbClr val="303467"/>
                </a:solidFill>
                <a:effectLst/>
                <a:latin typeface="Open Sans"/>
              </a:rPr>
              <a:t> &gt; </a:t>
            </a:r>
            <a:r>
              <a:rPr lang="fr-FR" sz="1050" i="1" u="sng" dirty="0" err="1">
                <a:solidFill>
                  <a:srgbClr val="303467"/>
                </a:solidFill>
                <a:effectLst/>
                <a:latin typeface="Open Sans"/>
              </a:rPr>
              <a:t>Rooms</a:t>
            </a:r>
            <a:endParaRPr lang="fr-FR" sz="1100" i="1" u="sng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7A67A58-5560-433E-AB4B-EE5BD4116E3B}"/>
              </a:ext>
            </a:extLst>
          </p:cNvPr>
          <p:cNvSpPr/>
          <p:nvPr/>
        </p:nvSpPr>
        <p:spPr>
          <a:xfrm>
            <a:off x="56120" y="1519191"/>
            <a:ext cx="16971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03467"/>
                </a:solidFill>
                <a:latin typeface="Open Sans"/>
              </a:rPr>
              <a:t>      &gt; </a:t>
            </a:r>
            <a:r>
              <a:rPr lang="fr-FR" sz="1050" dirty="0" err="1">
                <a:solidFill>
                  <a:srgbClr val="303467"/>
                </a:solidFill>
                <a:latin typeface="Open Sans"/>
              </a:rPr>
              <a:t>My</a:t>
            </a:r>
            <a:r>
              <a:rPr lang="fr-FR" sz="1050" dirty="0">
                <a:solidFill>
                  <a:srgbClr val="303467"/>
                </a:solidFill>
                <a:latin typeface="Open Sans"/>
              </a:rPr>
              <a:t> </a:t>
            </a:r>
            <a:r>
              <a:rPr lang="fr-FR" sz="1050" dirty="0" err="1">
                <a:solidFill>
                  <a:srgbClr val="303467"/>
                </a:solidFill>
                <a:latin typeface="Open Sans"/>
              </a:rPr>
              <a:t>Bookings</a:t>
            </a:r>
            <a:endParaRPr lang="fr-FR" sz="1050" dirty="0">
              <a:solidFill>
                <a:srgbClr val="303467"/>
              </a:solidFill>
              <a:latin typeface="Open San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84551-77CA-40D4-A711-96EBBE6B0C3E}"/>
              </a:ext>
            </a:extLst>
          </p:cNvPr>
          <p:cNvGrpSpPr/>
          <p:nvPr/>
        </p:nvGrpSpPr>
        <p:grpSpPr>
          <a:xfrm>
            <a:off x="1623495" y="1430098"/>
            <a:ext cx="8567095" cy="4484774"/>
            <a:chOff x="1991247" y="1390337"/>
            <a:chExt cx="8567095" cy="44847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886316F-E3DD-49C6-B8BF-D478F42CDE72}"/>
                </a:ext>
              </a:extLst>
            </p:cNvPr>
            <p:cNvSpPr/>
            <p:nvPr/>
          </p:nvSpPr>
          <p:spPr>
            <a:xfrm>
              <a:off x="1991247" y="1390337"/>
              <a:ext cx="8567095" cy="4484774"/>
            </a:xfrm>
            <a:prstGeom prst="roundRect">
              <a:avLst>
                <a:gd name="adj" fmla="val 537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063FBF-05D7-418D-8F81-BFE20B6E6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620"/>
            <a:stretch/>
          </p:blipFill>
          <p:spPr>
            <a:xfrm>
              <a:off x="2080243" y="1463984"/>
              <a:ext cx="2944560" cy="35819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8F9B7E-6ACD-44CF-94B3-BFC1E70FB8A3}"/>
                </a:ext>
              </a:extLst>
            </p:cNvPr>
            <p:cNvGrpSpPr/>
            <p:nvPr/>
          </p:nvGrpSpPr>
          <p:grpSpPr>
            <a:xfrm>
              <a:off x="5058837" y="2026019"/>
              <a:ext cx="2366766" cy="2605392"/>
              <a:chOff x="4403735" y="2918840"/>
              <a:chExt cx="2967540" cy="3003050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9122DC27-7CB1-4580-B9E5-26F8D814B0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4516" y="3295397"/>
                <a:ext cx="2836759" cy="2626493"/>
              </a:xfrm>
              <a:prstGeom prst="rect">
                <a:avLst/>
              </a:prstGeom>
            </p:spPr>
          </p:pic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C9CD7F1-93CA-4AD5-AE5F-7518957C9156}"/>
                  </a:ext>
                </a:extLst>
              </p:cNvPr>
              <p:cNvSpPr/>
              <p:nvPr/>
            </p:nvSpPr>
            <p:spPr>
              <a:xfrm>
                <a:off x="4403735" y="2918840"/>
                <a:ext cx="1735353" cy="3902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fr-FR" sz="1600" b="1" i="0" dirty="0">
                    <a:effectLst/>
                    <a:latin typeface="Arial Narrow" panose="020B0606020202030204" pitchFamily="34" charset="0"/>
                    <a:cs typeface="Arial" panose="020B0604020202020204" pitchFamily="34" charset="0"/>
                  </a:rPr>
                  <a:t>Date and Time:</a:t>
                </a:r>
                <a:endParaRPr lang="fr-FR" sz="1600" b="1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9B5ABC0-5A67-4068-9CFF-634D9523D8FD}"/>
                  </a:ext>
                </a:extLst>
              </p:cNvPr>
              <p:cNvSpPr/>
              <p:nvPr/>
            </p:nvSpPr>
            <p:spPr>
              <a:xfrm>
                <a:off x="4786665" y="3707432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A8D6D06-677C-4600-982E-6D6C88738F2E}"/>
                  </a:ext>
                </a:extLst>
              </p:cNvPr>
              <p:cNvSpPr/>
              <p:nvPr/>
            </p:nvSpPr>
            <p:spPr>
              <a:xfrm>
                <a:off x="4786665" y="3826036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17B584F-A8D9-4178-A2FA-15F4752CD5CD}"/>
                  </a:ext>
                </a:extLst>
              </p:cNvPr>
              <p:cNvSpPr/>
              <p:nvPr/>
            </p:nvSpPr>
            <p:spPr>
              <a:xfrm>
                <a:off x="4786665" y="3944640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ED072C4-DFB9-4CC8-9E5E-2A9943172DFE}"/>
                  </a:ext>
                </a:extLst>
              </p:cNvPr>
              <p:cNvSpPr/>
              <p:nvPr/>
            </p:nvSpPr>
            <p:spPr>
              <a:xfrm>
                <a:off x="4786665" y="4064373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1C8D86C-E133-41AB-8D68-D7BB55E0FB84}"/>
                  </a:ext>
                </a:extLst>
              </p:cNvPr>
              <p:cNvSpPr/>
              <p:nvPr/>
            </p:nvSpPr>
            <p:spPr>
              <a:xfrm>
                <a:off x="4786665" y="418533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DABDFD2-F375-4B59-9DE8-769C52292587}"/>
                  </a:ext>
                </a:extLst>
              </p:cNvPr>
              <p:cNvSpPr/>
              <p:nvPr/>
            </p:nvSpPr>
            <p:spPr>
              <a:xfrm>
                <a:off x="4786665" y="4303934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248F257-3666-4648-A28B-1613F5E4170F}"/>
                  </a:ext>
                </a:extLst>
              </p:cNvPr>
              <p:cNvSpPr/>
              <p:nvPr/>
            </p:nvSpPr>
            <p:spPr>
              <a:xfrm>
                <a:off x="4786665" y="4422538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E099673-DA11-436F-94C8-A281387AD6F4}"/>
                  </a:ext>
                </a:extLst>
              </p:cNvPr>
              <p:cNvSpPr/>
              <p:nvPr/>
            </p:nvSpPr>
            <p:spPr>
              <a:xfrm>
                <a:off x="4786665" y="4542271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520AEF3-F36E-486C-91F1-19EF7323A4A2}"/>
                  </a:ext>
                </a:extLst>
              </p:cNvPr>
              <p:cNvSpPr/>
              <p:nvPr/>
            </p:nvSpPr>
            <p:spPr>
              <a:xfrm>
                <a:off x="4786665" y="466653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1EED484-4DFD-4144-8F4C-E00552230AE7}"/>
                  </a:ext>
                </a:extLst>
              </p:cNvPr>
              <p:cNvSpPr/>
              <p:nvPr/>
            </p:nvSpPr>
            <p:spPr>
              <a:xfrm>
                <a:off x="4786665" y="47851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43B22D0-AF2F-4283-8DCD-C787A32FD6E1}"/>
                  </a:ext>
                </a:extLst>
              </p:cNvPr>
              <p:cNvSpPr/>
              <p:nvPr/>
            </p:nvSpPr>
            <p:spPr>
              <a:xfrm>
                <a:off x="4786665" y="4903744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C300BF8-0EBE-4CCD-9D81-649F55968979}"/>
                  </a:ext>
                </a:extLst>
              </p:cNvPr>
              <p:cNvSpPr/>
              <p:nvPr/>
            </p:nvSpPr>
            <p:spPr>
              <a:xfrm>
                <a:off x="4786665" y="5023477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74AF975-D670-4930-8993-4C48C7F17148}"/>
                  </a:ext>
                </a:extLst>
              </p:cNvPr>
              <p:cNvSpPr/>
              <p:nvPr/>
            </p:nvSpPr>
            <p:spPr>
              <a:xfrm>
                <a:off x="4786665" y="5152935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B1F1EA2-CF8F-4267-B996-D028CE7915A8}"/>
                  </a:ext>
                </a:extLst>
              </p:cNvPr>
              <p:cNvSpPr/>
              <p:nvPr/>
            </p:nvSpPr>
            <p:spPr>
              <a:xfrm>
                <a:off x="4786665" y="5271539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DBCB8CA-95FC-493B-AF97-AE487A4D7E8A}"/>
                  </a:ext>
                </a:extLst>
              </p:cNvPr>
              <p:cNvSpPr/>
              <p:nvPr/>
            </p:nvSpPr>
            <p:spPr>
              <a:xfrm>
                <a:off x="4786665" y="5390143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B7D9464-89E3-4AF0-8E45-9A7537D860B6}"/>
                  </a:ext>
                </a:extLst>
              </p:cNvPr>
              <p:cNvSpPr/>
              <p:nvPr/>
            </p:nvSpPr>
            <p:spPr>
              <a:xfrm>
                <a:off x="4786665" y="550987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41DD553-908D-45DC-B781-D8A58BAA87E7}"/>
                  </a:ext>
                </a:extLst>
              </p:cNvPr>
              <p:cNvSpPr/>
              <p:nvPr/>
            </p:nvSpPr>
            <p:spPr>
              <a:xfrm>
                <a:off x="4786665" y="5638107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FB7DB44-F0D1-4F2B-805D-13C6D5AAA66F}"/>
                  </a:ext>
                </a:extLst>
              </p:cNvPr>
              <p:cNvSpPr/>
              <p:nvPr/>
            </p:nvSpPr>
            <p:spPr>
              <a:xfrm>
                <a:off x="4786665" y="57578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B256F4C-EB08-4B7A-87D6-22E75B3925EE}"/>
                  </a:ext>
                </a:extLst>
              </p:cNvPr>
              <p:cNvSpPr/>
              <p:nvPr/>
            </p:nvSpPr>
            <p:spPr>
              <a:xfrm>
                <a:off x="5277763" y="3707432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44A7356-BFFD-4525-A78F-405C748F5190}"/>
                  </a:ext>
                </a:extLst>
              </p:cNvPr>
              <p:cNvSpPr/>
              <p:nvPr/>
            </p:nvSpPr>
            <p:spPr>
              <a:xfrm>
                <a:off x="5277763" y="382603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73B0BE3-3740-4E3B-821F-C7C72DC78F8B}"/>
                  </a:ext>
                </a:extLst>
              </p:cNvPr>
              <p:cNvSpPr/>
              <p:nvPr/>
            </p:nvSpPr>
            <p:spPr>
              <a:xfrm>
                <a:off x="5277763" y="39446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D1A58AA-C6A3-4B1A-A3F9-223EC41B6D00}"/>
                  </a:ext>
                </a:extLst>
              </p:cNvPr>
              <p:cNvSpPr/>
              <p:nvPr/>
            </p:nvSpPr>
            <p:spPr>
              <a:xfrm>
                <a:off x="5277763" y="4064373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9917629-7BA7-44BE-87D9-30648A00138D}"/>
                  </a:ext>
                </a:extLst>
              </p:cNvPr>
              <p:cNvSpPr/>
              <p:nvPr/>
            </p:nvSpPr>
            <p:spPr>
              <a:xfrm>
                <a:off x="5277763" y="418533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5B83C60-881E-4D6E-9F93-C11FF93BB193}"/>
                  </a:ext>
                </a:extLst>
              </p:cNvPr>
              <p:cNvSpPr/>
              <p:nvPr/>
            </p:nvSpPr>
            <p:spPr>
              <a:xfrm>
                <a:off x="5277763" y="4303934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26AEE60-999C-4088-82F8-96E8220939A3}"/>
                  </a:ext>
                </a:extLst>
              </p:cNvPr>
              <p:cNvSpPr/>
              <p:nvPr/>
            </p:nvSpPr>
            <p:spPr>
              <a:xfrm>
                <a:off x="5277763" y="4422538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B23696B-FF94-4CD0-89FA-65ED75890B15}"/>
                  </a:ext>
                </a:extLst>
              </p:cNvPr>
              <p:cNvSpPr/>
              <p:nvPr/>
            </p:nvSpPr>
            <p:spPr>
              <a:xfrm>
                <a:off x="5277763" y="4542271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102D5B4-88C6-4E06-9068-828AA3023853}"/>
                  </a:ext>
                </a:extLst>
              </p:cNvPr>
              <p:cNvSpPr/>
              <p:nvPr/>
            </p:nvSpPr>
            <p:spPr>
              <a:xfrm>
                <a:off x="5277763" y="466653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7DCC592-C1E7-419D-99C7-DE0F64C2DF75}"/>
                  </a:ext>
                </a:extLst>
              </p:cNvPr>
              <p:cNvSpPr/>
              <p:nvPr/>
            </p:nvSpPr>
            <p:spPr>
              <a:xfrm>
                <a:off x="5277763" y="47851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54E3F2F-B4A4-4D8C-BA1D-7F05A2249C7A}"/>
                  </a:ext>
                </a:extLst>
              </p:cNvPr>
              <p:cNvSpPr/>
              <p:nvPr/>
            </p:nvSpPr>
            <p:spPr>
              <a:xfrm>
                <a:off x="5277763" y="4903744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220CCAB-E891-4906-89EE-F8F182801C9B}"/>
                  </a:ext>
                </a:extLst>
              </p:cNvPr>
              <p:cNvSpPr/>
              <p:nvPr/>
            </p:nvSpPr>
            <p:spPr>
              <a:xfrm>
                <a:off x="5277763" y="5023477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A58DF87-4724-43C5-B2EA-EAFD6C62486E}"/>
                  </a:ext>
                </a:extLst>
              </p:cNvPr>
              <p:cNvSpPr/>
              <p:nvPr/>
            </p:nvSpPr>
            <p:spPr>
              <a:xfrm>
                <a:off x="5277763" y="5152935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BE9E787-A6D7-44DF-A274-5D9DE713C7C3}"/>
                  </a:ext>
                </a:extLst>
              </p:cNvPr>
              <p:cNvSpPr/>
              <p:nvPr/>
            </p:nvSpPr>
            <p:spPr>
              <a:xfrm>
                <a:off x="5277763" y="5271539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302951F-E009-4664-ACEA-88731FFEDBCC}"/>
                  </a:ext>
                </a:extLst>
              </p:cNvPr>
              <p:cNvSpPr/>
              <p:nvPr/>
            </p:nvSpPr>
            <p:spPr>
              <a:xfrm>
                <a:off x="5277763" y="5390143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0591C70-A936-4824-8379-AFCA74FF625F}"/>
                  </a:ext>
                </a:extLst>
              </p:cNvPr>
              <p:cNvSpPr/>
              <p:nvPr/>
            </p:nvSpPr>
            <p:spPr>
              <a:xfrm>
                <a:off x="5277763" y="550987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F9D92E2-F438-4E2B-8215-178AAE6F6DA3}"/>
                  </a:ext>
                </a:extLst>
              </p:cNvPr>
              <p:cNvSpPr/>
              <p:nvPr/>
            </p:nvSpPr>
            <p:spPr>
              <a:xfrm>
                <a:off x="5277763" y="5638107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F283E69-7F52-4FB6-95B0-525B256DC7D5}"/>
                  </a:ext>
                </a:extLst>
              </p:cNvPr>
              <p:cNvSpPr/>
              <p:nvPr/>
            </p:nvSpPr>
            <p:spPr>
              <a:xfrm>
                <a:off x="5277763" y="57578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CC55C7A-1C3B-4624-9003-7EC8EBD7BE1F}"/>
                  </a:ext>
                </a:extLst>
              </p:cNvPr>
              <p:cNvSpPr/>
              <p:nvPr/>
            </p:nvSpPr>
            <p:spPr>
              <a:xfrm>
                <a:off x="5774206" y="3707432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9E3A245-652C-4654-B951-8F5BD003F818}"/>
                  </a:ext>
                </a:extLst>
              </p:cNvPr>
              <p:cNvSpPr/>
              <p:nvPr/>
            </p:nvSpPr>
            <p:spPr>
              <a:xfrm>
                <a:off x="5774206" y="3826036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5F915D3-81C8-4227-BE3C-67F4DF12BDE4}"/>
                  </a:ext>
                </a:extLst>
              </p:cNvPr>
              <p:cNvSpPr/>
              <p:nvPr/>
            </p:nvSpPr>
            <p:spPr>
              <a:xfrm>
                <a:off x="5774206" y="3944640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D24283B-2C24-405C-BE98-DC33A8E48E92}"/>
                  </a:ext>
                </a:extLst>
              </p:cNvPr>
              <p:cNvSpPr/>
              <p:nvPr/>
            </p:nvSpPr>
            <p:spPr>
              <a:xfrm>
                <a:off x="5774206" y="4064373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3D20DDF-9ED5-4C16-824A-A52FCEB6C17B}"/>
                  </a:ext>
                </a:extLst>
              </p:cNvPr>
              <p:cNvSpPr/>
              <p:nvPr/>
            </p:nvSpPr>
            <p:spPr>
              <a:xfrm>
                <a:off x="5774206" y="4185330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0DFDEB2-D777-478A-8CB1-B26C6C3F417D}"/>
                  </a:ext>
                </a:extLst>
              </p:cNvPr>
              <p:cNvSpPr/>
              <p:nvPr/>
            </p:nvSpPr>
            <p:spPr>
              <a:xfrm>
                <a:off x="5774206" y="4303934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4713339-6242-4C93-858E-5613D472AB43}"/>
                  </a:ext>
                </a:extLst>
              </p:cNvPr>
              <p:cNvSpPr/>
              <p:nvPr/>
            </p:nvSpPr>
            <p:spPr>
              <a:xfrm>
                <a:off x="5774206" y="4422538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51FBB19-0F5F-485F-9FFA-5E94A8BE2D36}"/>
                  </a:ext>
                </a:extLst>
              </p:cNvPr>
              <p:cNvSpPr/>
              <p:nvPr/>
            </p:nvSpPr>
            <p:spPr>
              <a:xfrm>
                <a:off x="5774206" y="4542271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4DE71D9-C5B1-49BF-8EF5-1CBFD7CFB856}"/>
                  </a:ext>
                </a:extLst>
              </p:cNvPr>
              <p:cNvSpPr/>
              <p:nvPr/>
            </p:nvSpPr>
            <p:spPr>
              <a:xfrm>
                <a:off x="5774206" y="466653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42D10DE-9CD4-44D2-B5C0-19FE8FFD0CD5}"/>
                  </a:ext>
                </a:extLst>
              </p:cNvPr>
              <p:cNvSpPr/>
              <p:nvPr/>
            </p:nvSpPr>
            <p:spPr>
              <a:xfrm>
                <a:off x="5774206" y="47851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2C6318D-7167-4548-ADEF-75E1655CDEC3}"/>
                  </a:ext>
                </a:extLst>
              </p:cNvPr>
              <p:cNvSpPr/>
              <p:nvPr/>
            </p:nvSpPr>
            <p:spPr>
              <a:xfrm>
                <a:off x="5774206" y="4903744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0A87070-2377-480D-9630-C0AB811712D3}"/>
                  </a:ext>
                </a:extLst>
              </p:cNvPr>
              <p:cNvSpPr/>
              <p:nvPr/>
            </p:nvSpPr>
            <p:spPr>
              <a:xfrm>
                <a:off x="5774206" y="5023477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7FABE54-2359-4FB8-98AC-DC9C05319E35}"/>
                  </a:ext>
                </a:extLst>
              </p:cNvPr>
              <p:cNvSpPr/>
              <p:nvPr/>
            </p:nvSpPr>
            <p:spPr>
              <a:xfrm>
                <a:off x="5774206" y="5152935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8C8AE6C-C44D-4271-BEC9-FB83B6677771}"/>
                  </a:ext>
                </a:extLst>
              </p:cNvPr>
              <p:cNvSpPr/>
              <p:nvPr/>
            </p:nvSpPr>
            <p:spPr>
              <a:xfrm>
                <a:off x="5774206" y="5271539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9DD7B22-AD78-45AB-A079-732A0ADAC3E5}"/>
                  </a:ext>
                </a:extLst>
              </p:cNvPr>
              <p:cNvSpPr/>
              <p:nvPr/>
            </p:nvSpPr>
            <p:spPr>
              <a:xfrm>
                <a:off x="5774206" y="5390143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8C2E6C7-DF7C-4A3E-9346-027352258589}"/>
                  </a:ext>
                </a:extLst>
              </p:cNvPr>
              <p:cNvSpPr/>
              <p:nvPr/>
            </p:nvSpPr>
            <p:spPr>
              <a:xfrm>
                <a:off x="5774206" y="550987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AD2B06F-218F-4B27-AFA9-2613ED2A3129}"/>
                  </a:ext>
                </a:extLst>
              </p:cNvPr>
              <p:cNvSpPr/>
              <p:nvPr/>
            </p:nvSpPr>
            <p:spPr>
              <a:xfrm>
                <a:off x="5774206" y="5638107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F81E13F-F5FC-4F1C-B6BF-949392DF46BA}"/>
                  </a:ext>
                </a:extLst>
              </p:cNvPr>
              <p:cNvSpPr/>
              <p:nvPr/>
            </p:nvSpPr>
            <p:spPr>
              <a:xfrm>
                <a:off x="5774206" y="57578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0D04E02-9840-4E48-B5B9-FDDC6C096514}"/>
                  </a:ext>
                </a:extLst>
              </p:cNvPr>
              <p:cNvSpPr/>
              <p:nvPr/>
            </p:nvSpPr>
            <p:spPr>
              <a:xfrm>
                <a:off x="6265304" y="3707432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17D9E05-929D-4292-92D3-31126660FE85}"/>
                  </a:ext>
                </a:extLst>
              </p:cNvPr>
              <p:cNvSpPr/>
              <p:nvPr/>
            </p:nvSpPr>
            <p:spPr>
              <a:xfrm>
                <a:off x="6265304" y="382603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3ABA60B-B46C-4E67-AC42-8E7F770976DA}"/>
                  </a:ext>
                </a:extLst>
              </p:cNvPr>
              <p:cNvSpPr/>
              <p:nvPr/>
            </p:nvSpPr>
            <p:spPr>
              <a:xfrm>
                <a:off x="6265304" y="39446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B3AACDF-AF3F-4E9D-8678-6F1905BF465D}"/>
                  </a:ext>
                </a:extLst>
              </p:cNvPr>
              <p:cNvSpPr/>
              <p:nvPr/>
            </p:nvSpPr>
            <p:spPr>
              <a:xfrm>
                <a:off x="6265304" y="4064373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2DC12DD-2C7E-4E7F-999C-917729E124D5}"/>
                  </a:ext>
                </a:extLst>
              </p:cNvPr>
              <p:cNvSpPr/>
              <p:nvPr/>
            </p:nvSpPr>
            <p:spPr>
              <a:xfrm>
                <a:off x="6265304" y="4185330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04F739E-0385-4686-B080-C1F9B4D7DB59}"/>
                  </a:ext>
                </a:extLst>
              </p:cNvPr>
              <p:cNvSpPr/>
              <p:nvPr/>
            </p:nvSpPr>
            <p:spPr>
              <a:xfrm>
                <a:off x="6265304" y="4303934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762EA37-8B1F-4174-8248-6BDC3309FA14}"/>
                  </a:ext>
                </a:extLst>
              </p:cNvPr>
              <p:cNvSpPr/>
              <p:nvPr/>
            </p:nvSpPr>
            <p:spPr>
              <a:xfrm>
                <a:off x="6265304" y="4422538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1D6E3C0-5EDA-4893-AE50-9AB048FB8CED}"/>
                  </a:ext>
                </a:extLst>
              </p:cNvPr>
              <p:cNvSpPr/>
              <p:nvPr/>
            </p:nvSpPr>
            <p:spPr>
              <a:xfrm>
                <a:off x="6265304" y="4542271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3844613-B72B-44C0-AC33-67599DEC6B15}"/>
                  </a:ext>
                </a:extLst>
              </p:cNvPr>
              <p:cNvSpPr/>
              <p:nvPr/>
            </p:nvSpPr>
            <p:spPr>
              <a:xfrm>
                <a:off x="6265304" y="466653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D1F6FBF-9F0A-49D2-9210-8D41107CF22B}"/>
                  </a:ext>
                </a:extLst>
              </p:cNvPr>
              <p:cNvSpPr/>
              <p:nvPr/>
            </p:nvSpPr>
            <p:spPr>
              <a:xfrm>
                <a:off x="6265304" y="47851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9794A78-C4ED-43AB-ADC0-9A0361B6BC95}"/>
                  </a:ext>
                </a:extLst>
              </p:cNvPr>
              <p:cNvSpPr/>
              <p:nvPr/>
            </p:nvSpPr>
            <p:spPr>
              <a:xfrm>
                <a:off x="6265304" y="4903744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ED20FA3-EB38-4EE2-A246-9B9A4B21B3C1}"/>
                  </a:ext>
                </a:extLst>
              </p:cNvPr>
              <p:cNvSpPr/>
              <p:nvPr/>
            </p:nvSpPr>
            <p:spPr>
              <a:xfrm>
                <a:off x="6265304" y="5023477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EFFEE76-63C2-4ED2-A315-904413C44573}"/>
                  </a:ext>
                </a:extLst>
              </p:cNvPr>
              <p:cNvSpPr/>
              <p:nvPr/>
            </p:nvSpPr>
            <p:spPr>
              <a:xfrm>
                <a:off x="6265304" y="5152935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67D6E8E-F16A-44CF-BF2D-83AA6B2796B1}"/>
                  </a:ext>
                </a:extLst>
              </p:cNvPr>
              <p:cNvSpPr/>
              <p:nvPr/>
            </p:nvSpPr>
            <p:spPr>
              <a:xfrm>
                <a:off x="6265304" y="5271539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67F0B97-6694-4FE5-B5D6-94CC772A5688}"/>
                  </a:ext>
                </a:extLst>
              </p:cNvPr>
              <p:cNvSpPr/>
              <p:nvPr/>
            </p:nvSpPr>
            <p:spPr>
              <a:xfrm>
                <a:off x="6265304" y="5390143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4395B17-6DDA-4D3C-99D5-D6DBD44FCF79}"/>
                  </a:ext>
                </a:extLst>
              </p:cNvPr>
              <p:cNvSpPr/>
              <p:nvPr/>
            </p:nvSpPr>
            <p:spPr>
              <a:xfrm>
                <a:off x="6265304" y="550987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CB48D2B-237D-4490-A096-A5D9960A7EB1}"/>
                  </a:ext>
                </a:extLst>
              </p:cNvPr>
              <p:cNvSpPr/>
              <p:nvPr/>
            </p:nvSpPr>
            <p:spPr>
              <a:xfrm>
                <a:off x="6265304" y="5638107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057F7D0-8D5F-49D0-9F7F-1EB10BE4C8FB}"/>
                  </a:ext>
                </a:extLst>
              </p:cNvPr>
              <p:cNvSpPr/>
              <p:nvPr/>
            </p:nvSpPr>
            <p:spPr>
              <a:xfrm>
                <a:off x="6265304" y="57578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D490953-1A88-416D-9329-98B753F47659}"/>
                  </a:ext>
                </a:extLst>
              </p:cNvPr>
              <p:cNvSpPr/>
              <p:nvPr/>
            </p:nvSpPr>
            <p:spPr>
              <a:xfrm>
                <a:off x="6757405" y="3707432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F4A79A0-11FE-4B3E-A167-9A2CFE3807CC}"/>
                  </a:ext>
                </a:extLst>
              </p:cNvPr>
              <p:cNvSpPr/>
              <p:nvPr/>
            </p:nvSpPr>
            <p:spPr>
              <a:xfrm>
                <a:off x="6757405" y="382603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C4F4205-CE84-4EC3-B79F-4D12A0DFBD29}"/>
                  </a:ext>
                </a:extLst>
              </p:cNvPr>
              <p:cNvSpPr/>
              <p:nvPr/>
            </p:nvSpPr>
            <p:spPr>
              <a:xfrm>
                <a:off x="6757405" y="39446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36FC43D-3999-45A4-B648-1ECA9BABAF5B}"/>
                  </a:ext>
                </a:extLst>
              </p:cNvPr>
              <p:cNvSpPr/>
              <p:nvPr/>
            </p:nvSpPr>
            <p:spPr>
              <a:xfrm>
                <a:off x="6757405" y="4064373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00B0B88-B0A7-4264-BEE9-E07CB66F1B83}"/>
                  </a:ext>
                </a:extLst>
              </p:cNvPr>
              <p:cNvSpPr/>
              <p:nvPr/>
            </p:nvSpPr>
            <p:spPr>
              <a:xfrm>
                <a:off x="6757405" y="4185330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D0D7E44-49EB-4128-A523-D2F11041B9EB}"/>
                  </a:ext>
                </a:extLst>
              </p:cNvPr>
              <p:cNvSpPr/>
              <p:nvPr/>
            </p:nvSpPr>
            <p:spPr>
              <a:xfrm>
                <a:off x="6757405" y="4303934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A020D9E-B58F-44A5-9719-5FD601A8B309}"/>
                  </a:ext>
                </a:extLst>
              </p:cNvPr>
              <p:cNvSpPr/>
              <p:nvPr/>
            </p:nvSpPr>
            <p:spPr>
              <a:xfrm>
                <a:off x="6757405" y="4422538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D234531-3B44-4D5C-8C08-5B7F52FAA866}"/>
                  </a:ext>
                </a:extLst>
              </p:cNvPr>
              <p:cNvSpPr/>
              <p:nvPr/>
            </p:nvSpPr>
            <p:spPr>
              <a:xfrm>
                <a:off x="6757405" y="4542271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47FF7B7-09FC-4FC3-92AD-D5EDA02477C4}"/>
                  </a:ext>
                </a:extLst>
              </p:cNvPr>
              <p:cNvSpPr/>
              <p:nvPr/>
            </p:nvSpPr>
            <p:spPr>
              <a:xfrm>
                <a:off x="6757405" y="466653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ACAB520-BE84-4CC0-9138-A17162F4E4F2}"/>
                  </a:ext>
                </a:extLst>
              </p:cNvPr>
              <p:cNvSpPr/>
              <p:nvPr/>
            </p:nvSpPr>
            <p:spPr>
              <a:xfrm>
                <a:off x="6757405" y="4785140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FA9FA65-4C4A-4F93-B5B0-758CE6696EC1}"/>
                  </a:ext>
                </a:extLst>
              </p:cNvPr>
              <p:cNvSpPr/>
              <p:nvPr/>
            </p:nvSpPr>
            <p:spPr>
              <a:xfrm>
                <a:off x="6757405" y="4903744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911130F8-DD90-40E6-AEF9-A1E130269986}"/>
                  </a:ext>
                </a:extLst>
              </p:cNvPr>
              <p:cNvSpPr/>
              <p:nvPr/>
            </p:nvSpPr>
            <p:spPr>
              <a:xfrm>
                <a:off x="6757405" y="5023477"/>
                <a:ext cx="480168" cy="1120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3C884D3-B6B2-45F6-BA3C-B459631154C1}"/>
                  </a:ext>
                </a:extLst>
              </p:cNvPr>
              <p:cNvSpPr/>
              <p:nvPr/>
            </p:nvSpPr>
            <p:spPr>
              <a:xfrm>
                <a:off x="6757405" y="5152935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B7145C4-E6D5-4BB5-A28F-F8B6ADAB037B}"/>
                  </a:ext>
                </a:extLst>
              </p:cNvPr>
              <p:cNvSpPr/>
              <p:nvPr/>
            </p:nvSpPr>
            <p:spPr>
              <a:xfrm>
                <a:off x="6757405" y="5271539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67C3E14-F9C6-4EF6-9DA3-7B5DA72112ED}"/>
                  </a:ext>
                </a:extLst>
              </p:cNvPr>
              <p:cNvSpPr/>
              <p:nvPr/>
            </p:nvSpPr>
            <p:spPr>
              <a:xfrm>
                <a:off x="6757405" y="5390143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736D7C3-CE29-4B01-920F-3BEC374292A1}"/>
                  </a:ext>
                </a:extLst>
              </p:cNvPr>
              <p:cNvSpPr/>
              <p:nvPr/>
            </p:nvSpPr>
            <p:spPr>
              <a:xfrm>
                <a:off x="6757405" y="5509876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444B83F-BD2B-4C1E-B7FD-F118F313AD64}"/>
                  </a:ext>
                </a:extLst>
              </p:cNvPr>
              <p:cNvSpPr/>
              <p:nvPr/>
            </p:nvSpPr>
            <p:spPr>
              <a:xfrm>
                <a:off x="6757405" y="5638107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E830BEA-8437-40D3-A640-401F585532F4}"/>
                  </a:ext>
                </a:extLst>
              </p:cNvPr>
              <p:cNvSpPr/>
              <p:nvPr/>
            </p:nvSpPr>
            <p:spPr>
              <a:xfrm>
                <a:off x="6757405" y="5757840"/>
                <a:ext cx="480168" cy="1120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A4785E-9DF9-4662-A92B-E54403F0E8CB}"/>
                </a:ext>
              </a:extLst>
            </p:cNvPr>
            <p:cNvSpPr/>
            <p:nvPr/>
          </p:nvSpPr>
          <p:spPr>
            <a:xfrm>
              <a:off x="6156011" y="3546779"/>
              <a:ext cx="365707" cy="871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07F6ED-55F9-4DC5-8D97-A5D331EABCF1}"/>
                </a:ext>
              </a:extLst>
            </p:cNvPr>
            <p:cNvSpPr txBox="1"/>
            <p:nvPr/>
          </p:nvSpPr>
          <p:spPr>
            <a:xfrm>
              <a:off x="5159279" y="1429912"/>
              <a:ext cx="2425151" cy="584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Wednesday</a:t>
              </a:r>
              <a:r>
                <a:rPr lang="fr-FR" sz="1600" dirty="0"/>
                <a:t>, Sep 17 2019</a:t>
              </a:r>
            </a:p>
            <a:p>
              <a:r>
                <a:rPr lang="fr-FR" sz="1600" dirty="0" err="1"/>
                <a:t>From</a:t>
              </a:r>
              <a:r>
                <a:rPr lang="fr-FR" sz="1600" dirty="0"/>
                <a:t>: 2:00 PM to 6:30 PM 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B90A4B7-38EF-46AD-8AD7-CB62081C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00559" y="2115706"/>
              <a:ext cx="3057783" cy="325800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CBC426-7FBA-4236-A34F-F8B8ABE6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49820" y="5399013"/>
              <a:ext cx="971686" cy="295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10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A1AD7220-DB7C-4E31-974E-9595B6CC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" y="-10113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F0AB0-88BE-4A13-9DD1-6E871408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73" y="1297059"/>
            <a:ext cx="889941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4F1A81-FA0D-4A79-8B10-97678BD4CFE5}"/>
              </a:ext>
            </a:extLst>
          </p:cNvPr>
          <p:cNvSpPr/>
          <p:nvPr/>
        </p:nvSpPr>
        <p:spPr>
          <a:xfrm>
            <a:off x="4735458" y="9732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0" dirty="0" err="1">
                <a:solidFill>
                  <a:srgbClr val="303467"/>
                </a:solidFill>
                <a:effectLst/>
                <a:latin typeface="Open Sans"/>
              </a:rPr>
              <a:t>Bookings</a:t>
            </a:r>
            <a:r>
              <a:rPr lang="fr-FR" b="1" i="0" dirty="0">
                <a:solidFill>
                  <a:srgbClr val="303467"/>
                </a:solidFill>
                <a:effectLst/>
                <a:latin typeface="Open Sans"/>
              </a:rPr>
              <a:t> </a:t>
            </a:r>
            <a:r>
              <a:rPr lang="fr-FR" b="1" i="0" dirty="0" err="1">
                <a:solidFill>
                  <a:srgbClr val="303467"/>
                </a:solidFill>
                <a:effectLst/>
                <a:latin typeface="Open Sans"/>
              </a:rPr>
              <a:t>Overview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9D5BE-4503-4C70-A280-21AADBEEEF0D}"/>
              </a:ext>
            </a:extLst>
          </p:cNvPr>
          <p:cNvSpPr/>
          <p:nvPr/>
        </p:nvSpPr>
        <p:spPr>
          <a:xfrm>
            <a:off x="2913620" y="130078"/>
            <a:ext cx="7917838" cy="6153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F10AF-1726-4610-BE0B-CE5C35861A46}"/>
              </a:ext>
            </a:extLst>
          </p:cNvPr>
          <p:cNvSpPr/>
          <p:nvPr/>
        </p:nvSpPr>
        <p:spPr>
          <a:xfrm>
            <a:off x="2887116" y="2327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0" dirty="0">
                <a:solidFill>
                  <a:srgbClr val="303467"/>
                </a:solidFill>
                <a:effectLst/>
                <a:latin typeface="Open Sans"/>
              </a:rPr>
              <a:t>Services </a:t>
            </a:r>
            <a:r>
              <a:rPr lang="fr-FR" i="0" dirty="0">
                <a:solidFill>
                  <a:srgbClr val="303467"/>
                </a:solidFill>
                <a:effectLst/>
                <a:latin typeface="Open Sans"/>
              </a:rPr>
              <a:t>&gt; Room </a:t>
            </a:r>
            <a:r>
              <a:rPr lang="fr-FR" i="0" dirty="0" err="1">
                <a:solidFill>
                  <a:srgbClr val="303467"/>
                </a:solidFill>
                <a:effectLst/>
                <a:latin typeface="Open Sans"/>
              </a:rPr>
              <a:t>Booking</a:t>
            </a:r>
            <a:r>
              <a:rPr lang="fr-FR" sz="1600" i="0" dirty="0">
                <a:solidFill>
                  <a:srgbClr val="303467"/>
                </a:solidFill>
                <a:effectLst/>
                <a:latin typeface="Open Sans"/>
              </a:rPr>
              <a:t> &gt; </a:t>
            </a:r>
            <a:r>
              <a:rPr lang="fr-FR" sz="1600" i="0" dirty="0" err="1">
                <a:solidFill>
                  <a:srgbClr val="303467"/>
                </a:solidFill>
                <a:effectLst/>
                <a:latin typeface="Open Sans"/>
              </a:rPr>
              <a:t>Bookings</a:t>
            </a:r>
            <a:r>
              <a:rPr lang="fr-FR" sz="1600" i="0" dirty="0">
                <a:solidFill>
                  <a:srgbClr val="303467"/>
                </a:solidFill>
                <a:effectLst/>
                <a:latin typeface="Open Sans"/>
              </a:rPr>
              <a:t> </a:t>
            </a:r>
            <a:r>
              <a:rPr lang="fr-FR" sz="1600" i="0" dirty="0" err="1">
                <a:solidFill>
                  <a:srgbClr val="303467"/>
                </a:solidFill>
                <a:effectLst/>
                <a:latin typeface="Open Sans"/>
              </a:rPr>
              <a:t>Overview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B20BF-D9A3-49E4-9D8E-D84F82AE7689}"/>
              </a:ext>
            </a:extLst>
          </p:cNvPr>
          <p:cNvSpPr/>
          <p:nvPr/>
        </p:nvSpPr>
        <p:spPr>
          <a:xfrm>
            <a:off x="9484371" y="294333"/>
            <a:ext cx="1697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0" u="sng" dirty="0" err="1">
                <a:solidFill>
                  <a:srgbClr val="303467"/>
                </a:solidFill>
                <a:effectLst/>
                <a:latin typeface="Open Sans"/>
              </a:rPr>
              <a:t>My</a:t>
            </a:r>
            <a:r>
              <a:rPr lang="fr-FR" sz="1400" b="1" i="0" u="sng" dirty="0">
                <a:solidFill>
                  <a:srgbClr val="303467"/>
                </a:solidFill>
                <a:effectLst/>
                <a:latin typeface="Open Sans"/>
              </a:rPr>
              <a:t> </a:t>
            </a:r>
            <a:r>
              <a:rPr lang="fr-FR" sz="1400" b="1" i="0" u="sng" dirty="0" err="1">
                <a:solidFill>
                  <a:srgbClr val="303467"/>
                </a:solidFill>
                <a:effectLst/>
                <a:latin typeface="Open Sans"/>
              </a:rPr>
              <a:t>Bookings</a:t>
            </a:r>
            <a:endParaRPr lang="fr-FR" sz="1400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84F4D-C258-468D-8EDD-9AC8C2EF9AC3}"/>
              </a:ext>
            </a:extLst>
          </p:cNvPr>
          <p:cNvSpPr/>
          <p:nvPr/>
        </p:nvSpPr>
        <p:spPr>
          <a:xfrm>
            <a:off x="62779" y="829796"/>
            <a:ext cx="1296918" cy="6004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4C003F-E768-439E-9DC8-8987A2F02C0A}"/>
              </a:ext>
            </a:extLst>
          </p:cNvPr>
          <p:cNvSpPr/>
          <p:nvPr/>
        </p:nvSpPr>
        <p:spPr>
          <a:xfrm>
            <a:off x="89789" y="812969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  <a:t>Services</a:t>
            </a:r>
            <a:b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</a:br>
            <a:r>
              <a:rPr lang="fr-FR" sz="1100" b="1" i="0" dirty="0">
                <a:solidFill>
                  <a:srgbClr val="303467"/>
                </a:solidFill>
                <a:effectLst/>
                <a:latin typeface="Open Sans"/>
              </a:rPr>
              <a:t> </a:t>
            </a:r>
            <a: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  <a:t>&gt; Room </a:t>
            </a:r>
            <a:r>
              <a:rPr lang="fr-FR" sz="1100" i="0" dirty="0" err="1">
                <a:solidFill>
                  <a:srgbClr val="303467"/>
                </a:solidFill>
                <a:effectLst/>
                <a:latin typeface="Open Sans"/>
              </a:rPr>
              <a:t>Booking</a:t>
            </a:r>
            <a:b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</a:br>
            <a:r>
              <a:rPr lang="fr-FR" sz="1100" i="0" dirty="0">
                <a:solidFill>
                  <a:srgbClr val="303467"/>
                </a:solidFill>
                <a:effectLst/>
                <a:latin typeface="Open Sans"/>
              </a:rPr>
              <a:t>    </a:t>
            </a:r>
            <a:r>
              <a:rPr lang="fr-FR" sz="1050" i="0" dirty="0">
                <a:solidFill>
                  <a:srgbClr val="303467"/>
                </a:solidFill>
                <a:effectLst/>
                <a:latin typeface="Open Sans"/>
              </a:rPr>
              <a:t> &gt; </a:t>
            </a:r>
            <a:r>
              <a:rPr lang="fr-FR" sz="1050" i="1" u="sng" dirty="0" err="1">
                <a:solidFill>
                  <a:srgbClr val="303467"/>
                </a:solidFill>
                <a:effectLst/>
                <a:latin typeface="Open Sans"/>
              </a:rPr>
              <a:t>Rooms</a:t>
            </a:r>
            <a:endParaRPr lang="fr-FR" sz="1100" i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C9134-F7AA-4806-91B7-43B1673FFA8B}"/>
              </a:ext>
            </a:extLst>
          </p:cNvPr>
          <p:cNvSpPr/>
          <p:nvPr/>
        </p:nvSpPr>
        <p:spPr>
          <a:xfrm>
            <a:off x="56120" y="1519191"/>
            <a:ext cx="16971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03467"/>
                </a:solidFill>
                <a:latin typeface="Open Sans"/>
              </a:rPr>
              <a:t>      &gt; </a:t>
            </a:r>
            <a:r>
              <a:rPr lang="fr-FR" sz="1050" dirty="0" err="1">
                <a:solidFill>
                  <a:srgbClr val="303467"/>
                </a:solidFill>
                <a:latin typeface="Open Sans"/>
              </a:rPr>
              <a:t>Booking</a:t>
            </a:r>
            <a:br>
              <a:rPr lang="fr-FR" sz="1050" dirty="0">
                <a:solidFill>
                  <a:srgbClr val="303467"/>
                </a:solidFill>
                <a:latin typeface="Open Sans"/>
              </a:rPr>
            </a:br>
            <a:r>
              <a:rPr lang="fr-FR" sz="1050" dirty="0">
                <a:solidFill>
                  <a:srgbClr val="303467"/>
                </a:solidFill>
                <a:latin typeface="Open Sans"/>
              </a:rPr>
              <a:t>                </a:t>
            </a:r>
            <a:r>
              <a:rPr lang="fr-FR" sz="1050" dirty="0" err="1">
                <a:solidFill>
                  <a:srgbClr val="303467"/>
                </a:solidFill>
                <a:latin typeface="Open Sans"/>
              </a:rPr>
              <a:t>Overview</a:t>
            </a:r>
            <a:endParaRPr lang="fr-FR" sz="1050" dirty="0">
              <a:solidFill>
                <a:srgbClr val="303467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3130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180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Circular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Ludo</dc:creator>
  <cp:lastModifiedBy>Ludo</cp:lastModifiedBy>
  <cp:revision>10</cp:revision>
  <dcterms:created xsi:type="dcterms:W3CDTF">2019-09-09T15:30:01Z</dcterms:created>
  <dcterms:modified xsi:type="dcterms:W3CDTF">2019-09-12T09:06:12Z</dcterms:modified>
</cp:coreProperties>
</file>