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EDB5D2-4670-4F10-9ED7-82D18165E8F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85C93-D19C-41BB-A5A1-CD13A03FB8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DB5D2-4670-4F10-9ED7-82D18165E8F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85C93-D19C-41BB-A5A1-CD13A03FB8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DB5D2-4670-4F10-9ED7-82D18165E8F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85C93-D19C-41BB-A5A1-CD13A03FB8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DB5D2-4670-4F10-9ED7-82D18165E8F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85C93-D19C-41BB-A5A1-CD13A03FB8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DB5D2-4670-4F10-9ED7-82D18165E8F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85C93-D19C-41BB-A5A1-CD13A03FB8B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EDB5D2-4670-4F10-9ED7-82D18165E8FD}"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85C93-D19C-41BB-A5A1-CD13A03FB8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DB5D2-4670-4F10-9ED7-82D18165E8FD}" type="datetimeFigureOut">
              <a:rPr lang="en-US" smtClean="0"/>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85C93-D19C-41BB-A5A1-CD13A03FB8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DB5D2-4670-4F10-9ED7-82D18165E8FD}" type="datetimeFigureOut">
              <a:rPr lang="en-US" smtClean="0"/>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85C93-D19C-41BB-A5A1-CD13A03FB8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DB5D2-4670-4F10-9ED7-82D18165E8FD}" type="datetimeFigureOut">
              <a:rPr lang="en-US" smtClean="0"/>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85C93-D19C-41BB-A5A1-CD13A03FB8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DB5D2-4670-4F10-9ED7-82D18165E8FD}"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85C93-D19C-41BB-A5A1-CD13A03FB8B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7EDB5D2-4670-4F10-9ED7-82D18165E8FD}" type="datetimeFigureOut">
              <a:rPr lang="en-US" smtClean="0"/>
              <a:t>8/31/2018</a:t>
            </a:fld>
            <a:endParaRPr lang="en-US"/>
          </a:p>
        </p:txBody>
      </p:sp>
      <p:sp>
        <p:nvSpPr>
          <p:cNvPr id="9" name="Slide Number Placeholder 8"/>
          <p:cNvSpPr>
            <a:spLocks noGrp="1"/>
          </p:cNvSpPr>
          <p:nvPr>
            <p:ph type="sldNum" sz="quarter" idx="11"/>
          </p:nvPr>
        </p:nvSpPr>
        <p:spPr/>
        <p:txBody>
          <a:bodyPr/>
          <a:lstStyle/>
          <a:p>
            <a:fld id="{29D85C93-D19C-41BB-A5A1-CD13A03FB8B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9D85C93-D19C-41BB-A5A1-CD13A03FB8B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7EDB5D2-4670-4F10-9ED7-82D18165E8FD}" type="datetimeFigureOut">
              <a:rPr lang="en-US" smtClean="0"/>
              <a:t>8/31/2018</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772400" cy="1470025"/>
          </a:xfrm>
        </p:spPr>
        <p:txBody>
          <a:bodyPr>
            <a:normAutofit/>
          </a:bodyPr>
          <a:lstStyle/>
          <a:p>
            <a:r>
              <a:rPr lang="en-US" sz="4400" b="1" dirty="0" err="1">
                <a:latin typeface="Times New Roman" pitchFamily="18" charset="0"/>
                <a:cs typeface="Times New Roman" pitchFamily="18" charset="0"/>
              </a:rPr>
              <a:t>Xây</a:t>
            </a:r>
            <a:r>
              <a:rPr lang="en-US" sz="4400" b="1" dirty="0">
                <a:latin typeface="Times New Roman" pitchFamily="18" charset="0"/>
                <a:cs typeface="Times New Roman" pitchFamily="18" charset="0"/>
              </a:rPr>
              <a:t> </a:t>
            </a:r>
            <a:r>
              <a:rPr lang="en-US" sz="4400" b="1" dirty="0" err="1">
                <a:latin typeface="Times New Roman" pitchFamily="18" charset="0"/>
                <a:cs typeface="Times New Roman" pitchFamily="18" charset="0"/>
              </a:rPr>
              <a:t>dựng</a:t>
            </a:r>
            <a:r>
              <a:rPr lang="en-US" sz="4400" b="1" dirty="0">
                <a:latin typeface="Times New Roman" pitchFamily="18" charset="0"/>
                <a:cs typeface="Times New Roman" pitchFamily="18" charset="0"/>
              </a:rPr>
              <a:t> web crawler </a:t>
            </a:r>
            <a:r>
              <a:rPr lang="en-US" sz="4400" b="1" dirty="0" err="1">
                <a:latin typeface="Times New Roman" pitchFamily="18" charset="0"/>
                <a:cs typeface="Times New Roman" pitchFamily="18" charset="0"/>
              </a:rPr>
              <a:t>bằng</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b="1" dirty="0">
                <a:latin typeface="Times New Roman" pitchFamily="18" charset="0"/>
                <a:cs typeface="Times New Roman" pitchFamily="18" charset="0"/>
              </a:rPr>
              <a:t> </a:t>
            </a:r>
            <a:r>
              <a:rPr lang="en-US" sz="4400" b="1" dirty="0" err="1">
                <a:latin typeface="Times New Roman" pitchFamily="18" charset="0"/>
                <a:cs typeface="Times New Roman" pitchFamily="18" charset="0"/>
              </a:rPr>
              <a:t>ngôn</a:t>
            </a:r>
            <a:r>
              <a:rPr lang="en-US" sz="4400" b="1" dirty="0">
                <a:latin typeface="Times New Roman" pitchFamily="18" charset="0"/>
                <a:cs typeface="Times New Roman" pitchFamily="18" charset="0"/>
              </a:rPr>
              <a:t> </a:t>
            </a:r>
            <a:r>
              <a:rPr lang="en-US" sz="4400" b="1" dirty="0" err="1">
                <a:latin typeface="Times New Roman" pitchFamily="18" charset="0"/>
                <a:cs typeface="Times New Roman" pitchFamily="18" charset="0"/>
              </a:rPr>
              <a:t>ngữ</a:t>
            </a:r>
            <a:r>
              <a:rPr lang="en-US" sz="4400" b="1" dirty="0">
                <a:latin typeface="Times New Roman" pitchFamily="18" charset="0"/>
                <a:cs typeface="Times New Roman" pitchFamily="18" charset="0"/>
              </a:rPr>
              <a:t> python </a:t>
            </a:r>
            <a:r>
              <a:rPr lang="en-US" sz="4400" b="1" dirty="0" err="1">
                <a:latin typeface="Times New Roman" pitchFamily="18" charset="0"/>
                <a:cs typeface="Times New Roman" pitchFamily="18" charset="0"/>
              </a:rPr>
              <a:t>trên</a:t>
            </a:r>
            <a:r>
              <a:rPr lang="en-US" sz="4400" b="1" dirty="0">
                <a:latin typeface="Times New Roman" pitchFamily="18" charset="0"/>
                <a:cs typeface="Times New Roman" pitchFamily="18" charset="0"/>
              </a:rPr>
              <a:t> </a:t>
            </a:r>
            <a:r>
              <a:rPr lang="en-US" sz="4400" b="1" dirty="0" err="1">
                <a:latin typeface="Times New Roman" pitchFamily="18" charset="0"/>
                <a:cs typeface="Times New Roman" pitchFamily="18" charset="0"/>
              </a:rPr>
              <a:t>máy</a:t>
            </a:r>
            <a:r>
              <a:rPr lang="en-US" sz="4400" b="1" dirty="0">
                <a:latin typeface="Times New Roman" pitchFamily="18" charset="0"/>
                <a:cs typeface="Times New Roman" pitchFamily="18" charset="0"/>
              </a:rPr>
              <a:t> </a:t>
            </a:r>
            <a:r>
              <a:rPr lang="en-US" sz="4400" b="1" dirty="0" smtClean="0">
                <a:latin typeface="Times New Roman" pitchFamily="18" charset="0"/>
                <a:cs typeface="Times New Roman" pitchFamily="18" charset="0"/>
              </a:rPr>
              <a:t>VPS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5562600"/>
            <a:ext cx="3505200" cy="533400"/>
          </a:xfrm>
        </p:spPr>
        <p:txBody>
          <a:bodyPr/>
          <a:lstStyle/>
          <a:p>
            <a:r>
              <a:rPr lang="en-US" dirty="0" err="1" smtClean="0"/>
              <a:t>Người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Lê</a:t>
            </a:r>
            <a:r>
              <a:rPr lang="en-US" dirty="0" smtClean="0"/>
              <a:t> </a:t>
            </a:r>
            <a:r>
              <a:rPr lang="en-US" dirty="0" err="1" smtClean="0"/>
              <a:t>Văn</a:t>
            </a:r>
            <a:r>
              <a:rPr lang="en-US" dirty="0" smtClean="0"/>
              <a:t> </a:t>
            </a:r>
            <a:r>
              <a:rPr lang="en-US" dirty="0" err="1" smtClean="0"/>
              <a:t>Anh</a:t>
            </a:r>
            <a:r>
              <a:rPr lang="en-US" dirty="0" smtClean="0"/>
              <a:t> </a:t>
            </a:r>
            <a:r>
              <a:rPr lang="en-US" dirty="0" err="1" smtClean="0"/>
              <a:t>Tú</a:t>
            </a:r>
            <a:endParaRPr lang="en-US" dirty="0"/>
          </a:p>
        </p:txBody>
      </p:sp>
    </p:spTree>
    <p:extLst>
      <p:ext uri="{BB962C8B-B14F-4D97-AF65-F5344CB8AC3E}">
        <p14:creationId xmlns:p14="http://schemas.microsoft.com/office/powerpoint/2010/main" val="2793700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pPr lvl="0"/>
            <a:r>
              <a:rPr lang="en-US" dirty="0" err="1"/>
              <a:t>Là</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kịch</a:t>
            </a:r>
            <a:r>
              <a:rPr lang="en-US" dirty="0"/>
              <a:t> </a:t>
            </a:r>
            <a:r>
              <a:rPr lang="en-US" dirty="0" err="1"/>
              <a:t>bản</a:t>
            </a:r>
            <a:r>
              <a:rPr lang="en-US" dirty="0"/>
              <a:t> (script language</a:t>
            </a:r>
            <a:r>
              <a:rPr lang="en-US" b="1" dirty="0"/>
              <a:t>), </a:t>
            </a:r>
            <a:r>
              <a:rPr lang="en-US" dirty="0" err="1"/>
              <a:t>thông</a:t>
            </a:r>
            <a:r>
              <a:rPr lang="en-US" dirty="0"/>
              <a:t> </a:t>
            </a:r>
            <a:r>
              <a:rPr lang="en-US" dirty="0" err="1"/>
              <a:t>dịch</a:t>
            </a:r>
            <a:r>
              <a:rPr lang="en-US" dirty="0"/>
              <a:t> (interpreter language), </a:t>
            </a:r>
            <a:r>
              <a:rPr lang="en-US" dirty="0" err="1"/>
              <a:t>hướng</a:t>
            </a:r>
            <a:r>
              <a:rPr lang="en-US" dirty="0"/>
              <a:t> </a:t>
            </a:r>
            <a:r>
              <a:rPr lang="en-US" dirty="0" err="1"/>
              <a:t>đối</a:t>
            </a:r>
            <a:r>
              <a:rPr lang="en-US" dirty="0"/>
              <a:t> </a:t>
            </a:r>
            <a:r>
              <a:rPr lang="en-US" dirty="0" err="1"/>
              <a:t>tượng</a:t>
            </a:r>
            <a:r>
              <a:rPr lang="en-US" dirty="0"/>
              <a:t> (object-oriented) </a:t>
            </a:r>
            <a:r>
              <a:rPr lang="en-US" dirty="0" err="1"/>
              <a:t>được</a:t>
            </a:r>
            <a:r>
              <a:rPr lang="en-US" dirty="0"/>
              <a:t> </a:t>
            </a:r>
            <a:r>
              <a:rPr lang="en-US" dirty="0" err="1"/>
              <a:t>ra</a:t>
            </a:r>
            <a:r>
              <a:rPr lang="en-US" dirty="0"/>
              <a:t> </a:t>
            </a:r>
            <a:r>
              <a:rPr lang="en-US" dirty="0" err="1"/>
              <a:t>mắt</a:t>
            </a:r>
            <a:r>
              <a:rPr lang="en-US" dirty="0"/>
              <a:t> </a:t>
            </a:r>
            <a:r>
              <a:rPr lang="en-US" dirty="0" err="1"/>
              <a:t>lần</a:t>
            </a:r>
            <a:r>
              <a:rPr lang="en-US" dirty="0"/>
              <a:t> </a:t>
            </a:r>
            <a:r>
              <a:rPr lang="en-US" dirty="0" err="1"/>
              <a:t>đầu</a:t>
            </a:r>
            <a:r>
              <a:rPr lang="en-US" dirty="0"/>
              <a:t> </a:t>
            </a:r>
            <a:r>
              <a:rPr lang="en-US" dirty="0" err="1"/>
              <a:t>vào</a:t>
            </a:r>
            <a:r>
              <a:rPr lang="en-US" dirty="0"/>
              <a:t> </a:t>
            </a:r>
            <a:r>
              <a:rPr lang="en-US" dirty="0" err="1"/>
              <a:t>năm</a:t>
            </a:r>
            <a:r>
              <a:rPr lang="en-US" dirty="0"/>
              <a:t> 2008. </a:t>
            </a:r>
            <a:endParaRPr lang="en-US" dirty="0" smtClean="0"/>
          </a:p>
          <a:p>
            <a:pPr lvl="0"/>
            <a:r>
              <a:rPr lang="en-US" sz="2400" dirty="0" err="1"/>
              <a:t>M</a:t>
            </a:r>
            <a:r>
              <a:rPr lang="en-US" sz="2400" dirty="0" err="1" smtClean="0"/>
              <a:t>ục</a:t>
            </a:r>
            <a:r>
              <a:rPr lang="en-US" sz="2400" dirty="0" smtClean="0"/>
              <a:t> </a:t>
            </a:r>
            <a:r>
              <a:rPr lang="en-US" sz="2400" dirty="0" err="1"/>
              <a:t>đích</a:t>
            </a:r>
            <a:r>
              <a:rPr lang="en-US" sz="2400" dirty="0"/>
              <a:t>:</a:t>
            </a:r>
          </a:p>
          <a:p>
            <a:pPr lvl="1"/>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web (</a:t>
            </a:r>
            <a:r>
              <a:rPr lang="en-US" dirty="0" err="1"/>
              <a:t>phía</a:t>
            </a:r>
            <a:r>
              <a:rPr lang="en-US" dirty="0"/>
              <a:t> server)</a:t>
            </a:r>
          </a:p>
          <a:p>
            <a:pPr lvl="1"/>
            <a:r>
              <a:rPr lang="en-US" dirty="0" err="1"/>
              <a:t>Phát</a:t>
            </a:r>
            <a:r>
              <a:rPr lang="en-US" dirty="0"/>
              <a:t> </a:t>
            </a:r>
            <a:r>
              <a:rPr lang="en-US" dirty="0" err="1"/>
              <a:t>triển</a:t>
            </a:r>
            <a:r>
              <a:rPr lang="en-US" dirty="0"/>
              <a:t> </a:t>
            </a:r>
            <a:r>
              <a:rPr lang="en-US" dirty="0" err="1"/>
              <a:t>phẩn</a:t>
            </a:r>
            <a:r>
              <a:rPr lang="en-US" dirty="0"/>
              <a:t> </a:t>
            </a:r>
            <a:r>
              <a:rPr lang="en-US" dirty="0" err="1"/>
              <a:t>mềm</a:t>
            </a:r>
            <a:endParaRPr lang="en-US" dirty="0"/>
          </a:p>
          <a:p>
            <a:pPr lvl="1"/>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lớn</a:t>
            </a:r>
            <a:r>
              <a:rPr lang="en-US" dirty="0"/>
              <a:t> (big data) </a:t>
            </a:r>
            <a:r>
              <a:rPr lang="en-US" dirty="0" err="1"/>
              <a:t>và</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biểu</a:t>
            </a:r>
            <a:r>
              <a:rPr lang="en-US" dirty="0"/>
              <a:t> </a:t>
            </a:r>
            <a:r>
              <a:rPr lang="en-US" dirty="0" err="1"/>
              <a:t>thức</a:t>
            </a:r>
            <a:r>
              <a:rPr lang="en-US" dirty="0"/>
              <a:t> </a:t>
            </a:r>
            <a:r>
              <a:rPr lang="en-US" dirty="0" err="1"/>
              <a:t>toán</a:t>
            </a:r>
            <a:r>
              <a:rPr lang="en-US" dirty="0"/>
              <a:t> </a:t>
            </a:r>
            <a:r>
              <a:rPr lang="en-US" dirty="0" err="1"/>
              <a:t>học</a:t>
            </a:r>
            <a:r>
              <a:rPr lang="en-US" dirty="0"/>
              <a:t> </a:t>
            </a:r>
            <a:r>
              <a:rPr lang="en-US" dirty="0" err="1"/>
              <a:t>phức</a:t>
            </a:r>
            <a:r>
              <a:rPr lang="en-US" dirty="0"/>
              <a:t> </a:t>
            </a:r>
            <a:r>
              <a:rPr lang="en-US" dirty="0" err="1"/>
              <a:t>tạp</a:t>
            </a:r>
            <a:endParaRPr lang="en-US" dirty="0"/>
          </a:p>
          <a:p>
            <a:pPr lvl="0"/>
            <a:endParaRPr lang="en-US" dirty="0"/>
          </a:p>
        </p:txBody>
      </p:sp>
    </p:spTree>
    <p:extLst>
      <p:ext uri="{BB962C8B-B14F-4D97-AF65-F5344CB8AC3E}">
        <p14:creationId xmlns:p14="http://schemas.microsoft.com/office/powerpoint/2010/main" val="41358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VPS</a:t>
            </a:r>
            <a:endParaRPr lang="en-US" dirty="0"/>
          </a:p>
        </p:txBody>
      </p:sp>
      <p:sp>
        <p:nvSpPr>
          <p:cNvPr id="3" name="Content Placeholder 2"/>
          <p:cNvSpPr>
            <a:spLocks noGrp="1"/>
          </p:cNvSpPr>
          <p:nvPr>
            <p:ph idx="1"/>
          </p:nvPr>
        </p:nvSpPr>
        <p:spPr/>
        <p:txBody>
          <a:bodyPr/>
          <a:lstStyle/>
          <a:p>
            <a:r>
              <a:rPr lang="en-US" dirty="0" smtClean="0">
                <a:latin typeface="Arial" pitchFamily="34" charset="0"/>
                <a:cs typeface="Arial" pitchFamily="34" charset="0"/>
              </a:rPr>
              <a:t>Đ</a:t>
            </a:r>
            <a:r>
              <a:rPr lang="vi-VN" dirty="0" smtClean="0">
                <a:latin typeface="Arial" pitchFamily="34" charset="0"/>
                <a:cs typeface="Arial" pitchFamily="34" charset="0"/>
              </a:rPr>
              <a:t>ược </a:t>
            </a:r>
            <a:r>
              <a:rPr lang="vi-VN" dirty="0">
                <a:latin typeface="Arial" pitchFamily="34" charset="0"/>
                <a:cs typeface="Arial" pitchFamily="34" charset="0"/>
              </a:rPr>
              <a:t>tạo ra bằng phương pháp phân chia một máy chủ vật lý thành nhiều máy chủ khác nhau có tính năng tương tự như máy chủ riêng (dedicated server), chạy dưới dạng chia sẻ tài nguyên từ máy chủ vật lý ban đầu</a:t>
            </a:r>
            <a:endParaRPr lang="en-US" dirty="0">
              <a:latin typeface="Arial" pitchFamily="34" charset="0"/>
              <a:cs typeface="Arial" pitchFamily="34" charset="0"/>
            </a:endParaRPr>
          </a:p>
        </p:txBody>
      </p:sp>
    </p:spTree>
    <p:extLst>
      <p:ext uri="{BB962C8B-B14F-4D97-AF65-F5344CB8AC3E}">
        <p14:creationId xmlns:p14="http://schemas.microsoft.com/office/powerpoint/2010/main" val="108842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Môi</a:t>
            </a:r>
            <a:r>
              <a:rPr lang="en-US" dirty="0" smtClean="0"/>
              <a:t> </a:t>
            </a:r>
            <a:r>
              <a:rPr lang="en-US" dirty="0" err="1" smtClean="0"/>
              <a:t>trường</a:t>
            </a:r>
            <a:r>
              <a:rPr lang="en-US" dirty="0" smtClean="0"/>
              <a:t> </a:t>
            </a:r>
            <a:r>
              <a:rPr lang="en-US" dirty="0" err="1" smtClean="0"/>
              <a:t>cài</a:t>
            </a:r>
            <a:r>
              <a:rPr lang="en-US" dirty="0" smtClean="0"/>
              <a:t> </a:t>
            </a:r>
            <a:r>
              <a:rPr lang="en-US" dirty="0" err="1" smtClean="0"/>
              <a:t>đặt</a:t>
            </a:r>
            <a:endParaRPr lang="en-US" dirty="0"/>
          </a:p>
        </p:txBody>
      </p:sp>
      <p:sp>
        <p:nvSpPr>
          <p:cNvPr id="3" name="Content Placeholder 2"/>
          <p:cNvSpPr>
            <a:spLocks noGrp="1"/>
          </p:cNvSpPr>
          <p:nvPr>
            <p:ph idx="1"/>
          </p:nvPr>
        </p:nvSpPr>
        <p:spPr/>
        <p:txBody>
          <a:bodyPr/>
          <a:lstStyle/>
          <a:p>
            <a:r>
              <a:rPr lang="en-US" dirty="0" smtClean="0"/>
              <a:t>HĐH Debian9 x64</a:t>
            </a:r>
          </a:p>
          <a:p>
            <a:r>
              <a:rPr lang="en-US" dirty="0" smtClean="0"/>
              <a:t>Python 3</a:t>
            </a:r>
          </a:p>
          <a:p>
            <a:r>
              <a:rPr lang="en-US" dirty="0" err="1" smtClean="0"/>
              <a:t>mySQL</a:t>
            </a:r>
            <a:endParaRPr lang="en-US" dirty="0"/>
          </a:p>
        </p:txBody>
      </p:sp>
    </p:spTree>
    <p:extLst>
      <p:ext uri="{BB962C8B-B14F-4D97-AF65-F5344CB8AC3E}">
        <p14:creationId xmlns:p14="http://schemas.microsoft.com/office/powerpoint/2010/main" val="353359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a:t> </a:t>
            </a:r>
            <a:r>
              <a:rPr lang="en-US" dirty="0" smtClean="0"/>
              <a:t>VPS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73293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75</TotalTime>
  <Words>141</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Xây dựng web crawler bằng  ngôn ngữ python trên máy VPS</vt:lpstr>
      <vt:lpstr>Python</vt:lpstr>
      <vt:lpstr>VPS</vt:lpstr>
      <vt:lpstr>Môi trường cài đặt</vt:lpstr>
      <vt:lpstr>Tạo VPS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 crawler bằng  ngôn ngữ python trên máy VPS</dc:title>
  <dc:creator>leviathan</dc:creator>
  <cp:lastModifiedBy>leviathan</cp:lastModifiedBy>
  <cp:revision>7</cp:revision>
  <dcterms:created xsi:type="dcterms:W3CDTF">2018-08-31T04:44:45Z</dcterms:created>
  <dcterms:modified xsi:type="dcterms:W3CDTF">2018-08-31T06:15:08Z</dcterms:modified>
</cp:coreProperties>
</file>