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9"/>
    <p:restoredTop sz="96197"/>
  </p:normalViewPr>
  <p:slideViewPr>
    <p:cSldViewPr snapToGrid="0" snapToObjects="1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62261-ED47-4CDE-85FA-DB8BD2CAC7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38CDBE-15A9-458E-BCF2-1E6BC20D4B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Problem and solution</a:t>
          </a:r>
          <a:endParaRPr lang="en-US"/>
        </a:p>
      </dgm:t>
    </dgm:pt>
    <dgm:pt modelId="{288FD1B6-2517-40A1-AEAD-B0ED3CE0FDA7}" type="parTrans" cxnId="{DE9FC87C-6EAD-44CE-B2CB-DF1600BB8E0E}">
      <dgm:prSet/>
      <dgm:spPr/>
      <dgm:t>
        <a:bodyPr/>
        <a:lstStyle/>
        <a:p>
          <a:endParaRPr lang="en-US"/>
        </a:p>
      </dgm:t>
    </dgm:pt>
    <dgm:pt modelId="{CFFF849E-D92A-48CB-9CCB-5153570D292C}" type="sibTrans" cxnId="{DE9FC87C-6EAD-44CE-B2CB-DF1600BB8E0E}">
      <dgm:prSet/>
      <dgm:spPr/>
      <dgm:t>
        <a:bodyPr/>
        <a:lstStyle/>
        <a:p>
          <a:endParaRPr lang="en-US"/>
        </a:p>
      </dgm:t>
    </dgm:pt>
    <dgm:pt modelId="{B4AD9B07-5A7A-4909-AC74-9F1C0159CB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Data science method</a:t>
          </a:r>
          <a:endParaRPr lang="en-US"/>
        </a:p>
      </dgm:t>
    </dgm:pt>
    <dgm:pt modelId="{C3AD0E4B-1735-4732-9723-46150FC78E18}" type="parTrans" cxnId="{9514D4E9-F327-4DD0-915C-261BB35F8AE1}">
      <dgm:prSet/>
      <dgm:spPr/>
      <dgm:t>
        <a:bodyPr/>
        <a:lstStyle/>
        <a:p>
          <a:endParaRPr lang="en-US"/>
        </a:p>
      </dgm:t>
    </dgm:pt>
    <dgm:pt modelId="{15C2CB63-1FE7-4290-AEE9-B461CE53D43D}" type="sibTrans" cxnId="{9514D4E9-F327-4DD0-915C-261BB35F8AE1}">
      <dgm:prSet/>
      <dgm:spPr/>
      <dgm:t>
        <a:bodyPr/>
        <a:lstStyle/>
        <a:p>
          <a:endParaRPr lang="en-US"/>
        </a:p>
      </dgm:t>
    </dgm:pt>
    <dgm:pt modelId="{2A5BA858-7D0B-4951-9682-3D52D85DCC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/>
            <a:t>Data wrangling</a:t>
          </a:r>
          <a:endParaRPr lang="en-US"/>
        </a:p>
      </dgm:t>
    </dgm:pt>
    <dgm:pt modelId="{EEB59505-AE5B-4ACE-98F9-1599D7C8F467}" type="parTrans" cxnId="{B167345D-BAEF-412C-A35E-6470DA113856}">
      <dgm:prSet/>
      <dgm:spPr/>
      <dgm:t>
        <a:bodyPr/>
        <a:lstStyle/>
        <a:p>
          <a:endParaRPr lang="en-US"/>
        </a:p>
      </dgm:t>
    </dgm:pt>
    <dgm:pt modelId="{6B8933AB-19A2-43F4-8492-192465907851}" type="sibTrans" cxnId="{B167345D-BAEF-412C-A35E-6470DA113856}">
      <dgm:prSet/>
      <dgm:spPr/>
      <dgm:t>
        <a:bodyPr/>
        <a:lstStyle/>
        <a:p>
          <a:endParaRPr lang="en-US"/>
        </a:p>
      </dgm:t>
    </dgm:pt>
    <dgm:pt modelId="{F27FE2B8-3AED-4A4D-8738-D720A2F6B4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/>
            <a:t>Exploratory analysis</a:t>
          </a:r>
          <a:endParaRPr lang="en-US"/>
        </a:p>
      </dgm:t>
    </dgm:pt>
    <dgm:pt modelId="{432A2112-054C-45E4-857E-4D6C528B261B}" type="parTrans" cxnId="{9E663463-F658-4F2C-83F2-F9C83C7C168D}">
      <dgm:prSet/>
      <dgm:spPr/>
      <dgm:t>
        <a:bodyPr/>
        <a:lstStyle/>
        <a:p>
          <a:endParaRPr lang="en-US"/>
        </a:p>
      </dgm:t>
    </dgm:pt>
    <dgm:pt modelId="{C54E7C37-F542-4FC9-9FAC-64CFDBD79046}" type="sibTrans" cxnId="{9E663463-F658-4F2C-83F2-F9C83C7C168D}">
      <dgm:prSet/>
      <dgm:spPr/>
      <dgm:t>
        <a:bodyPr/>
        <a:lstStyle/>
        <a:p>
          <a:endParaRPr lang="en-US"/>
        </a:p>
      </dgm:t>
    </dgm:pt>
    <dgm:pt modelId="{47E03621-545C-42E1-B6DA-135590838F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/>
            <a:t>Preprocessing</a:t>
          </a:r>
          <a:endParaRPr lang="en-US"/>
        </a:p>
      </dgm:t>
    </dgm:pt>
    <dgm:pt modelId="{D031FBC6-6DAF-428D-A4C2-96BBFA60962B}" type="parTrans" cxnId="{7B6B7CC9-67FF-4161-8F71-792EC261BE1D}">
      <dgm:prSet/>
      <dgm:spPr/>
      <dgm:t>
        <a:bodyPr/>
        <a:lstStyle/>
        <a:p>
          <a:endParaRPr lang="en-US"/>
        </a:p>
      </dgm:t>
    </dgm:pt>
    <dgm:pt modelId="{6E799A90-F200-45D9-B2AD-FE58B245E98C}" type="sibTrans" cxnId="{7B6B7CC9-67FF-4161-8F71-792EC261BE1D}">
      <dgm:prSet/>
      <dgm:spPr/>
      <dgm:t>
        <a:bodyPr/>
        <a:lstStyle/>
        <a:p>
          <a:endParaRPr lang="en-US"/>
        </a:p>
      </dgm:t>
    </dgm:pt>
    <dgm:pt modelId="{824D9789-2D73-47C7-8C46-C386110550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/>
            <a:t>Modeling</a:t>
          </a:r>
          <a:endParaRPr lang="en-US"/>
        </a:p>
      </dgm:t>
    </dgm:pt>
    <dgm:pt modelId="{AB54F3C0-BF8B-48EC-84B7-3A222E25DD40}" type="parTrans" cxnId="{11137932-3C66-41A8-BAA9-E97F9DF987E5}">
      <dgm:prSet/>
      <dgm:spPr/>
      <dgm:t>
        <a:bodyPr/>
        <a:lstStyle/>
        <a:p>
          <a:endParaRPr lang="en-US"/>
        </a:p>
      </dgm:t>
    </dgm:pt>
    <dgm:pt modelId="{9E9D3356-1DDA-4295-B29B-9ADD71725870}" type="sibTrans" cxnId="{11137932-3C66-41A8-BAA9-E97F9DF987E5}">
      <dgm:prSet/>
      <dgm:spPr/>
      <dgm:t>
        <a:bodyPr/>
        <a:lstStyle/>
        <a:p>
          <a:endParaRPr lang="en-US"/>
        </a:p>
      </dgm:t>
    </dgm:pt>
    <dgm:pt modelId="{7492780D-3C2E-4714-9F4E-D966CEED10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Conclusions and next steps</a:t>
          </a:r>
          <a:endParaRPr lang="en-US"/>
        </a:p>
      </dgm:t>
    </dgm:pt>
    <dgm:pt modelId="{CE5D6308-4984-4770-8BC3-5BC3348DA08E}" type="parTrans" cxnId="{2F51E1B8-1A48-4E05-BC00-27F62262C92D}">
      <dgm:prSet/>
      <dgm:spPr/>
      <dgm:t>
        <a:bodyPr/>
        <a:lstStyle/>
        <a:p>
          <a:endParaRPr lang="en-US"/>
        </a:p>
      </dgm:t>
    </dgm:pt>
    <dgm:pt modelId="{37D0D4CD-7DFC-457B-AECF-7F1B51DF530C}" type="sibTrans" cxnId="{2F51E1B8-1A48-4E05-BC00-27F62262C92D}">
      <dgm:prSet/>
      <dgm:spPr/>
      <dgm:t>
        <a:bodyPr/>
        <a:lstStyle/>
        <a:p>
          <a:endParaRPr lang="en-US"/>
        </a:p>
      </dgm:t>
    </dgm:pt>
    <dgm:pt modelId="{F5FEB329-D8DB-40F5-AE47-3DC2A74543ED}" type="pres">
      <dgm:prSet presAssocID="{7CF62261-ED47-4CDE-85FA-DB8BD2CAC755}" presName="root" presStyleCnt="0">
        <dgm:presLayoutVars>
          <dgm:dir/>
          <dgm:resizeHandles val="exact"/>
        </dgm:presLayoutVars>
      </dgm:prSet>
      <dgm:spPr/>
    </dgm:pt>
    <dgm:pt modelId="{4287402B-0EBA-486E-BA15-34109914837F}" type="pres">
      <dgm:prSet presAssocID="{2D38CDBE-15A9-458E-BCF2-1E6BC20D4B01}" presName="compNode" presStyleCnt="0"/>
      <dgm:spPr/>
    </dgm:pt>
    <dgm:pt modelId="{AC643C9C-F18A-47FE-A7FE-4CC06FB2C15E}" type="pres">
      <dgm:prSet presAssocID="{2D38CDBE-15A9-458E-BCF2-1E6BC20D4B01}" presName="bgRect" presStyleLbl="bgShp" presStyleIdx="0" presStyleCnt="3"/>
      <dgm:spPr/>
    </dgm:pt>
    <dgm:pt modelId="{858D760A-5C1A-4D12-B702-4536DD01FB61}" type="pres">
      <dgm:prSet presAssocID="{2D38CDBE-15A9-458E-BCF2-1E6BC20D4B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8AD66E8-A422-434F-829C-D41E0572C46B}" type="pres">
      <dgm:prSet presAssocID="{2D38CDBE-15A9-458E-BCF2-1E6BC20D4B01}" presName="spaceRect" presStyleCnt="0"/>
      <dgm:spPr/>
    </dgm:pt>
    <dgm:pt modelId="{D966C3DB-79B6-40C1-AE77-A803E00A9BA9}" type="pres">
      <dgm:prSet presAssocID="{2D38CDBE-15A9-458E-BCF2-1E6BC20D4B01}" presName="parTx" presStyleLbl="revTx" presStyleIdx="0" presStyleCnt="4">
        <dgm:presLayoutVars>
          <dgm:chMax val="0"/>
          <dgm:chPref val="0"/>
        </dgm:presLayoutVars>
      </dgm:prSet>
      <dgm:spPr/>
    </dgm:pt>
    <dgm:pt modelId="{6352991B-3AEA-4E9F-B3DE-771EB0783972}" type="pres">
      <dgm:prSet presAssocID="{CFFF849E-D92A-48CB-9CCB-5153570D292C}" presName="sibTrans" presStyleCnt="0"/>
      <dgm:spPr/>
    </dgm:pt>
    <dgm:pt modelId="{348C5EE7-B738-4019-81A2-221F0A8A779E}" type="pres">
      <dgm:prSet presAssocID="{B4AD9B07-5A7A-4909-AC74-9F1C0159CBE4}" presName="compNode" presStyleCnt="0"/>
      <dgm:spPr/>
    </dgm:pt>
    <dgm:pt modelId="{97865A19-6161-47D7-B764-BC7CD4240271}" type="pres">
      <dgm:prSet presAssocID="{B4AD9B07-5A7A-4909-AC74-9F1C0159CBE4}" presName="bgRect" presStyleLbl="bgShp" presStyleIdx="1" presStyleCnt="3"/>
      <dgm:spPr/>
    </dgm:pt>
    <dgm:pt modelId="{3226D840-4442-46BE-B6C0-DCA8ED74D156}" type="pres">
      <dgm:prSet presAssocID="{B4AD9B07-5A7A-4909-AC74-9F1C0159CB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6944911-9E5D-4A95-B180-10A500FCDB28}" type="pres">
      <dgm:prSet presAssocID="{B4AD9B07-5A7A-4909-AC74-9F1C0159CBE4}" presName="spaceRect" presStyleCnt="0"/>
      <dgm:spPr/>
    </dgm:pt>
    <dgm:pt modelId="{BB0E943A-071B-47B2-8A51-3168F4667EBE}" type="pres">
      <dgm:prSet presAssocID="{B4AD9B07-5A7A-4909-AC74-9F1C0159CBE4}" presName="parTx" presStyleLbl="revTx" presStyleIdx="1" presStyleCnt="4">
        <dgm:presLayoutVars>
          <dgm:chMax val="0"/>
          <dgm:chPref val="0"/>
        </dgm:presLayoutVars>
      </dgm:prSet>
      <dgm:spPr/>
    </dgm:pt>
    <dgm:pt modelId="{7964F3CC-D227-40A3-87FD-8E6028D247BE}" type="pres">
      <dgm:prSet presAssocID="{B4AD9B07-5A7A-4909-AC74-9F1C0159CBE4}" presName="desTx" presStyleLbl="revTx" presStyleIdx="2" presStyleCnt="4">
        <dgm:presLayoutVars/>
      </dgm:prSet>
      <dgm:spPr/>
    </dgm:pt>
    <dgm:pt modelId="{2DA6A5FC-9884-4A25-93E5-FBFDB7DA41E3}" type="pres">
      <dgm:prSet presAssocID="{15C2CB63-1FE7-4290-AEE9-B461CE53D43D}" presName="sibTrans" presStyleCnt="0"/>
      <dgm:spPr/>
    </dgm:pt>
    <dgm:pt modelId="{7A4CBD6F-4E90-45C3-BB42-972960E7C308}" type="pres">
      <dgm:prSet presAssocID="{7492780D-3C2E-4714-9F4E-D966CEED10E5}" presName="compNode" presStyleCnt="0"/>
      <dgm:spPr/>
    </dgm:pt>
    <dgm:pt modelId="{785BD477-010E-4995-BE35-CD13BF9ED231}" type="pres">
      <dgm:prSet presAssocID="{7492780D-3C2E-4714-9F4E-D966CEED10E5}" presName="bgRect" presStyleLbl="bgShp" presStyleIdx="2" presStyleCnt="3"/>
      <dgm:spPr/>
    </dgm:pt>
    <dgm:pt modelId="{D6DC02C0-9F81-42A3-9676-07C36FC09022}" type="pres">
      <dgm:prSet presAssocID="{7492780D-3C2E-4714-9F4E-D966CEED10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D199CEF-FF14-411F-8ADF-4259F34A9DB7}" type="pres">
      <dgm:prSet presAssocID="{7492780D-3C2E-4714-9F4E-D966CEED10E5}" presName="spaceRect" presStyleCnt="0"/>
      <dgm:spPr/>
    </dgm:pt>
    <dgm:pt modelId="{7C46F5DD-8FA7-4041-B88C-61F6CF2B1F74}" type="pres">
      <dgm:prSet presAssocID="{7492780D-3C2E-4714-9F4E-D966CEED10E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7858A16-9E49-4617-9B4B-C9B5645C269E}" type="presOf" srcId="{F27FE2B8-3AED-4A4D-8738-D720A2F6B4E2}" destId="{7964F3CC-D227-40A3-87FD-8E6028D247BE}" srcOrd="0" destOrd="1" presId="urn:microsoft.com/office/officeart/2018/2/layout/IconVerticalSolidList"/>
    <dgm:cxn modelId="{FD735632-E0C8-4F5C-8512-8F270A78A53C}" type="presOf" srcId="{7492780D-3C2E-4714-9F4E-D966CEED10E5}" destId="{7C46F5DD-8FA7-4041-B88C-61F6CF2B1F74}" srcOrd="0" destOrd="0" presId="urn:microsoft.com/office/officeart/2018/2/layout/IconVerticalSolidList"/>
    <dgm:cxn modelId="{11137932-3C66-41A8-BAA9-E97F9DF987E5}" srcId="{B4AD9B07-5A7A-4909-AC74-9F1C0159CBE4}" destId="{824D9789-2D73-47C7-8C46-C386110550E9}" srcOrd="3" destOrd="0" parTransId="{AB54F3C0-BF8B-48EC-84B7-3A222E25DD40}" sibTransId="{9E9D3356-1DDA-4295-B29B-9ADD71725870}"/>
    <dgm:cxn modelId="{B167345D-BAEF-412C-A35E-6470DA113856}" srcId="{B4AD9B07-5A7A-4909-AC74-9F1C0159CBE4}" destId="{2A5BA858-7D0B-4951-9682-3D52D85DCC9D}" srcOrd="0" destOrd="0" parTransId="{EEB59505-AE5B-4ACE-98F9-1599D7C8F467}" sibTransId="{6B8933AB-19A2-43F4-8492-192465907851}"/>
    <dgm:cxn modelId="{9E663463-F658-4F2C-83F2-F9C83C7C168D}" srcId="{B4AD9B07-5A7A-4909-AC74-9F1C0159CBE4}" destId="{F27FE2B8-3AED-4A4D-8738-D720A2F6B4E2}" srcOrd="1" destOrd="0" parTransId="{432A2112-054C-45E4-857E-4D6C528B261B}" sibTransId="{C54E7C37-F542-4FC9-9FAC-64CFDBD79046}"/>
    <dgm:cxn modelId="{DE9FC87C-6EAD-44CE-B2CB-DF1600BB8E0E}" srcId="{7CF62261-ED47-4CDE-85FA-DB8BD2CAC755}" destId="{2D38CDBE-15A9-458E-BCF2-1E6BC20D4B01}" srcOrd="0" destOrd="0" parTransId="{288FD1B6-2517-40A1-AEAD-B0ED3CE0FDA7}" sibTransId="{CFFF849E-D92A-48CB-9CCB-5153570D292C}"/>
    <dgm:cxn modelId="{6C18B89F-FE62-4A95-9EDE-FA6D5DCA8C4E}" type="presOf" srcId="{7CF62261-ED47-4CDE-85FA-DB8BD2CAC755}" destId="{F5FEB329-D8DB-40F5-AE47-3DC2A74543ED}" srcOrd="0" destOrd="0" presId="urn:microsoft.com/office/officeart/2018/2/layout/IconVerticalSolidList"/>
    <dgm:cxn modelId="{8EA6A3B5-D72D-4E50-BD7B-CF35CB31C52E}" type="presOf" srcId="{2A5BA858-7D0B-4951-9682-3D52D85DCC9D}" destId="{7964F3CC-D227-40A3-87FD-8E6028D247BE}" srcOrd="0" destOrd="0" presId="urn:microsoft.com/office/officeart/2018/2/layout/IconVerticalSolidList"/>
    <dgm:cxn modelId="{2F51E1B8-1A48-4E05-BC00-27F62262C92D}" srcId="{7CF62261-ED47-4CDE-85FA-DB8BD2CAC755}" destId="{7492780D-3C2E-4714-9F4E-D966CEED10E5}" srcOrd="2" destOrd="0" parTransId="{CE5D6308-4984-4770-8BC3-5BC3348DA08E}" sibTransId="{37D0D4CD-7DFC-457B-AECF-7F1B51DF530C}"/>
    <dgm:cxn modelId="{1D991FC1-58AA-483D-8152-09478D0633DC}" type="presOf" srcId="{B4AD9B07-5A7A-4909-AC74-9F1C0159CBE4}" destId="{BB0E943A-071B-47B2-8A51-3168F4667EBE}" srcOrd="0" destOrd="0" presId="urn:microsoft.com/office/officeart/2018/2/layout/IconVerticalSolidList"/>
    <dgm:cxn modelId="{7B6B7CC9-67FF-4161-8F71-792EC261BE1D}" srcId="{B4AD9B07-5A7A-4909-AC74-9F1C0159CBE4}" destId="{47E03621-545C-42E1-B6DA-135590838F03}" srcOrd="2" destOrd="0" parTransId="{D031FBC6-6DAF-428D-A4C2-96BBFA60962B}" sibTransId="{6E799A90-F200-45D9-B2AD-FE58B245E98C}"/>
    <dgm:cxn modelId="{5AD666D7-C600-4AEA-98C7-6DBB23D8176F}" type="presOf" srcId="{2D38CDBE-15A9-458E-BCF2-1E6BC20D4B01}" destId="{D966C3DB-79B6-40C1-AE77-A803E00A9BA9}" srcOrd="0" destOrd="0" presId="urn:microsoft.com/office/officeart/2018/2/layout/IconVerticalSolidList"/>
    <dgm:cxn modelId="{C86C97DC-6719-4793-A750-CD91EA2F36D3}" type="presOf" srcId="{47E03621-545C-42E1-B6DA-135590838F03}" destId="{7964F3CC-D227-40A3-87FD-8E6028D247BE}" srcOrd="0" destOrd="2" presId="urn:microsoft.com/office/officeart/2018/2/layout/IconVerticalSolidList"/>
    <dgm:cxn modelId="{9514D4E9-F327-4DD0-915C-261BB35F8AE1}" srcId="{7CF62261-ED47-4CDE-85FA-DB8BD2CAC755}" destId="{B4AD9B07-5A7A-4909-AC74-9F1C0159CBE4}" srcOrd="1" destOrd="0" parTransId="{C3AD0E4B-1735-4732-9723-46150FC78E18}" sibTransId="{15C2CB63-1FE7-4290-AEE9-B461CE53D43D}"/>
    <dgm:cxn modelId="{E4EDB1FF-B339-4057-B947-840697F192E8}" type="presOf" srcId="{824D9789-2D73-47C7-8C46-C386110550E9}" destId="{7964F3CC-D227-40A3-87FD-8E6028D247BE}" srcOrd="0" destOrd="3" presId="urn:microsoft.com/office/officeart/2018/2/layout/IconVerticalSolidList"/>
    <dgm:cxn modelId="{90BAE2C2-24CA-4B7A-A3EE-31259667A3D3}" type="presParOf" srcId="{F5FEB329-D8DB-40F5-AE47-3DC2A74543ED}" destId="{4287402B-0EBA-486E-BA15-34109914837F}" srcOrd="0" destOrd="0" presId="urn:microsoft.com/office/officeart/2018/2/layout/IconVerticalSolidList"/>
    <dgm:cxn modelId="{F33D52CA-1D10-4E20-AD1C-8EC55D3CA775}" type="presParOf" srcId="{4287402B-0EBA-486E-BA15-34109914837F}" destId="{AC643C9C-F18A-47FE-A7FE-4CC06FB2C15E}" srcOrd="0" destOrd="0" presId="urn:microsoft.com/office/officeart/2018/2/layout/IconVerticalSolidList"/>
    <dgm:cxn modelId="{14356D15-B11E-40DD-B142-5FC5E8EAEFDB}" type="presParOf" srcId="{4287402B-0EBA-486E-BA15-34109914837F}" destId="{858D760A-5C1A-4D12-B702-4536DD01FB61}" srcOrd="1" destOrd="0" presId="urn:microsoft.com/office/officeart/2018/2/layout/IconVerticalSolidList"/>
    <dgm:cxn modelId="{F2BF17CA-4AF1-4479-9512-5D3FB05D6A70}" type="presParOf" srcId="{4287402B-0EBA-486E-BA15-34109914837F}" destId="{38AD66E8-A422-434F-829C-D41E0572C46B}" srcOrd="2" destOrd="0" presId="urn:microsoft.com/office/officeart/2018/2/layout/IconVerticalSolidList"/>
    <dgm:cxn modelId="{D6F9BBDE-1521-4B13-AE56-62EE8783FA92}" type="presParOf" srcId="{4287402B-0EBA-486E-BA15-34109914837F}" destId="{D966C3DB-79B6-40C1-AE77-A803E00A9BA9}" srcOrd="3" destOrd="0" presId="urn:microsoft.com/office/officeart/2018/2/layout/IconVerticalSolidList"/>
    <dgm:cxn modelId="{FB264ED1-EFE6-401E-A82D-8A5A6345D7E6}" type="presParOf" srcId="{F5FEB329-D8DB-40F5-AE47-3DC2A74543ED}" destId="{6352991B-3AEA-4E9F-B3DE-771EB0783972}" srcOrd="1" destOrd="0" presId="urn:microsoft.com/office/officeart/2018/2/layout/IconVerticalSolidList"/>
    <dgm:cxn modelId="{C16DC64C-A3A9-4DC9-9464-B01E6BAE098F}" type="presParOf" srcId="{F5FEB329-D8DB-40F5-AE47-3DC2A74543ED}" destId="{348C5EE7-B738-4019-81A2-221F0A8A779E}" srcOrd="2" destOrd="0" presId="urn:microsoft.com/office/officeart/2018/2/layout/IconVerticalSolidList"/>
    <dgm:cxn modelId="{4DFE9110-D256-4F88-8EFC-0B069919EC0D}" type="presParOf" srcId="{348C5EE7-B738-4019-81A2-221F0A8A779E}" destId="{97865A19-6161-47D7-B764-BC7CD4240271}" srcOrd="0" destOrd="0" presId="urn:microsoft.com/office/officeart/2018/2/layout/IconVerticalSolidList"/>
    <dgm:cxn modelId="{642A39A6-003D-42D7-98E7-48B21A4692DF}" type="presParOf" srcId="{348C5EE7-B738-4019-81A2-221F0A8A779E}" destId="{3226D840-4442-46BE-B6C0-DCA8ED74D156}" srcOrd="1" destOrd="0" presId="urn:microsoft.com/office/officeart/2018/2/layout/IconVerticalSolidList"/>
    <dgm:cxn modelId="{7E9E043A-E08A-451F-AA00-8BC1A89BB30A}" type="presParOf" srcId="{348C5EE7-B738-4019-81A2-221F0A8A779E}" destId="{D6944911-9E5D-4A95-B180-10A500FCDB28}" srcOrd="2" destOrd="0" presId="urn:microsoft.com/office/officeart/2018/2/layout/IconVerticalSolidList"/>
    <dgm:cxn modelId="{3609E24D-116C-4159-8442-D94504048CCD}" type="presParOf" srcId="{348C5EE7-B738-4019-81A2-221F0A8A779E}" destId="{BB0E943A-071B-47B2-8A51-3168F4667EBE}" srcOrd="3" destOrd="0" presId="urn:microsoft.com/office/officeart/2018/2/layout/IconVerticalSolidList"/>
    <dgm:cxn modelId="{99617BB5-DE20-4D25-A926-C48A356E8443}" type="presParOf" srcId="{348C5EE7-B738-4019-81A2-221F0A8A779E}" destId="{7964F3CC-D227-40A3-87FD-8E6028D247BE}" srcOrd="4" destOrd="0" presId="urn:microsoft.com/office/officeart/2018/2/layout/IconVerticalSolidList"/>
    <dgm:cxn modelId="{3D9D4D1A-D713-424F-8E9C-90A6B0197BD2}" type="presParOf" srcId="{F5FEB329-D8DB-40F5-AE47-3DC2A74543ED}" destId="{2DA6A5FC-9884-4A25-93E5-FBFDB7DA41E3}" srcOrd="3" destOrd="0" presId="urn:microsoft.com/office/officeart/2018/2/layout/IconVerticalSolidList"/>
    <dgm:cxn modelId="{D02326B7-399D-4D85-B776-AC1EDFFD6DE7}" type="presParOf" srcId="{F5FEB329-D8DB-40F5-AE47-3DC2A74543ED}" destId="{7A4CBD6F-4E90-45C3-BB42-972960E7C308}" srcOrd="4" destOrd="0" presId="urn:microsoft.com/office/officeart/2018/2/layout/IconVerticalSolidList"/>
    <dgm:cxn modelId="{7996B5CE-7FBC-4B88-BD1D-B88CC893AF4C}" type="presParOf" srcId="{7A4CBD6F-4E90-45C3-BB42-972960E7C308}" destId="{785BD477-010E-4995-BE35-CD13BF9ED231}" srcOrd="0" destOrd="0" presId="urn:microsoft.com/office/officeart/2018/2/layout/IconVerticalSolidList"/>
    <dgm:cxn modelId="{44D89C5F-7BF8-4BA5-9573-7ACB7D6A4306}" type="presParOf" srcId="{7A4CBD6F-4E90-45C3-BB42-972960E7C308}" destId="{D6DC02C0-9F81-42A3-9676-07C36FC09022}" srcOrd="1" destOrd="0" presId="urn:microsoft.com/office/officeart/2018/2/layout/IconVerticalSolidList"/>
    <dgm:cxn modelId="{8B578994-1443-4835-94FB-63847A47E2D4}" type="presParOf" srcId="{7A4CBD6F-4E90-45C3-BB42-972960E7C308}" destId="{CD199CEF-FF14-411F-8ADF-4259F34A9DB7}" srcOrd="2" destOrd="0" presId="urn:microsoft.com/office/officeart/2018/2/layout/IconVerticalSolidList"/>
    <dgm:cxn modelId="{414A06FB-9CC7-4630-80F7-367A342D2D89}" type="presParOf" srcId="{7A4CBD6F-4E90-45C3-BB42-972960E7C308}" destId="{7C46F5DD-8FA7-4041-B88C-61F6CF2B1F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1CAEAC-CA74-47F9-A77B-5D68D0F6945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638E348-90F5-4F9A-B452-C082BBA40D53}">
      <dgm:prSet/>
      <dgm:spPr/>
      <dgm:t>
        <a:bodyPr/>
        <a:lstStyle/>
        <a:p>
          <a:r>
            <a:rPr lang="en-US" baseline="0"/>
            <a:t>Customer acquisition costs more than customer retention</a:t>
          </a:r>
          <a:endParaRPr lang="en-US"/>
        </a:p>
      </dgm:t>
    </dgm:pt>
    <dgm:pt modelId="{0405CBDF-80F3-4123-BCAC-02B236F00610}" type="parTrans" cxnId="{80586BBA-EBD7-48CF-BF1B-857C27468224}">
      <dgm:prSet/>
      <dgm:spPr/>
      <dgm:t>
        <a:bodyPr/>
        <a:lstStyle/>
        <a:p>
          <a:endParaRPr lang="en-US"/>
        </a:p>
      </dgm:t>
    </dgm:pt>
    <dgm:pt modelId="{23DD37CA-6818-4E8B-8817-470B804F0F93}" type="sibTrans" cxnId="{80586BBA-EBD7-48CF-BF1B-857C27468224}">
      <dgm:prSet/>
      <dgm:spPr/>
      <dgm:t>
        <a:bodyPr/>
        <a:lstStyle/>
        <a:p>
          <a:endParaRPr lang="en-US"/>
        </a:p>
      </dgm:t>
    </dgm:pt>
    <dgm:pt modelId="{A630B1B0-038B-4FA1-B63C-B166B02390F0}">
      <dgm:prSet/>
      <dgm:spPr/>
      <dgm:t>
        <a:bodyPr/>
        <a:lstStyle/>
        <a:p>
          <a:r>
            <a:rPr lang="en-US" baseline="0"/>
            <a:t>Some customers leave, or “churn”</a:t>
          </a:r>
          <a:endParaRPr lang="en-US"/>
        </a:p>
      </dgm:t>
    </dgm:pt>
    <dgm:pt modelId="{EA57B829-EF43-43E5-B737-B7D1510F3C4C}" type="parTrans" cxnId="{35B2CDEE-9072-498E-B092-34AEA61F01B4}">
      <dgm:prSet/>
      <dgm:spPr/>
      <dgm:t>
        <a:bodyPr/>
        <a:lstStyle/>
        <a:p>
          <a:endParaRPr lang="en-US"/>
        </a:p>
      </dgm:t>
    </dgm:pt>
    <dgm:pt modelId="{BBB17CAB-4F1B-4447-A0C0-D0455A41A485}" type="sibTrans" cxnId="{35B2CDEE-9072-498E-B092-34AEA61F01B4}">
      <dgm:prSet/>
      <dgm:spPr/>
      <dgm:t>
        <a:bodyPr/>
        <a:lstStyle/>
        <a:p>
          <a:endParaRPr lang="en-US"/>
        </a:p>
      </dgm:t>
    </dgm:pt>
    <dgm:pt modelId="{91846128-B1D7-4FD9-A92F-D8AB977A5817}">
      <dgm:prSet/>
      <dgm:spPr/>
      <dgm:t>
        <a:bodyPr/>
        <a:lstStyle/>
        <a:p>
          <a:r>
            <a:rPr lang="en-US" baseline="0"/>
            <a:t>Failing to predict churn -&gt; loss of revenue</a:t>
          </a:r>
          <a:endParaRPr lang="en-US"/>
        </a:p>
      </dgm:t>
    </dgm:pt>
    <dgm:pt modelId="{F36453A1-036D-425E-A719-A78E07F31877}" type="parTrans" cxnId="{0348C4AB-1474-4938-9E6E-44D47063CCD9}">
      <dgm:prSet/>
      <dgm:spPr/>
      <dgm:t>
        <a:bodyPr/>
        <a:lstStyle/>
        <a:p>
          <a:endParaRPr lang="en-US"/>
        </a:p>
      </dgm:t>
    </dgm:pt>
    <dgm:pt modelId="{887C168B-19ED-4EE8-9F65-FE162FA95A90}" type="sibTrans" cxnId="{0348C4AB-1474-4938-9E6E-44D47063CCD9}">
      <dgm:prSet/>
      <dgm:spPr/>
      <dgm:t>
        <a:bodyPr/>
        <a:lstStyle/>
        <a:p>
          <a:endParaRPr lang="en-US"/>
        </a:p>
      </dgm:t>
    </dgm:pt>
    <dgm:pt modelId="{0232BA14-E30D-424C-90FE-F9B07EFE03CC}" type="pres">
      <dgm:prSet presAssocID="{E91CAEAC-CA74-47F9-A77B-5D68D0F69456}" presName="outerComposite" presStyleCnt="0">
        <dgm:presLayoutVars>
          <dgm:chMax val="5"/>
          <dgm:dir/>
          <dgm:resizeHandles val="exact"/>
        </dgm:presLayoutVars>
      </dgm:prSet>
      <dgm:spPr/>
    </dgm:pt>
    <dgm:pt modelId="{4A2C0B8A-0746-3542-9DAC-57A3BA85C872}" type="pres">
      <dgm:prSet presAssocID="{E91CAEAC-CA74-47F9-A77B-5D68D0F69456}" presName="dummyMaxCanvas" presStyleCnt="0">
        <dgm:presLayoutVars/>
      </dgm:prSet>
      <dgm:spPr/>
    </dgm:pt>
    <dgm:pt modelId="{C1B7FFA6-C401-6347-AD45-90974E48F6B4}" type="pres">
      <dgm:prSet presAssocID="{E91CAEAC-CA74-47F9-A77B-5D68D0F69456}" presName="ThreeNodes_1" presStyleLbl="node1" presStyleIdx="0" presStyleCnt="3">
        <dgm:presLayoutVars>
          <dgm:bulletEnabled val="1"/>
        </dgm:presLayoutVars>
      </dgm:prSet>
      <dgm:spPr/>
    </dgm:pt>
    <dgm:pt modelId="{AAA0EF19-B569-7B4B-A0BF-7EDCFA7E19EB}" type="pres">
      <dgm:prSet presAssocID="{E91CAEAC-CA74-47F9-A77B-5D68D0F69456}" presName="ThreeNodes_2" presStyleLbl="node1" presStyleIdx="1" presStyleCnt="3">
        <dgm:presLayoutVars>
          <dgm:bulletEnabled val="1"/>
        </dgm:presLayoutVars>
      </dgm:prSet>
      <dgm:spPr/>
    </dgm:pt>
    <dgm:pt modelId="{EE714BA0-B0C7-D948-99C7-E1AD467C187F}" type="pres">
      <dgm:prSet presAssocID="{E91CAEAC-CA74-47F9-A77B-5D68D0F69456}" presName="ThreeNodes_3" presStyleLbl="node1" presStyleIdx="2" presStyleCnt="3">
        <dgm:presLayoutVars>
          <dgm:bulletEnabled val="1"/>
        </dgm:presLayoutVars>
      </dgm:prSet>
      <dgm:spPr/>
    </dgm:pt>
    <dgm:pt modelId="{290AA841-23DF-884E-981B-04BC7DE79CCB}" type="pres">
      <dgm:prSet presAssocID="{E91CAEAC-CA74-47F9-A77B-5D68D0F69456}" presName="ThreeConn_1-2" presStyleLbl="fgAccFollowNode1" presStyleIdx="0" presStyleCnt="2">
        <dgm:presLayoutVars>
          <dgm:bulletEnabled val="1"/>
        </dgm:presLayoutVars>
      </dgm:prSet>
      <dgm:spPr/>
    </dgm:pt>
    <dgm:pt modelId="{BD95CD1C-FC10-344E-878D-432BE1E2775B}" type="pres">
      <dgm:prSet presAssocID="{E91CAEAC-CA74-47F9-A77B-5D68D0F69456}" presName="ThreeConn_2-3" presStyleLbl="fgAccFollowNode1" presStyleIdx="1" presStyleCnt="2">
        <dgm:presLayoutVars>
          <dgm:bulletEnabled val="1"/>
        </dgm:presLayoutVars>
      </dgm:prSet>
      <dgm:spPr/>
    </dgm:pt>
    <dgm:pt modelId="{D7F532AC-805D-ED46-9EB7-D0DA20FDD3D2}" type="pres">
      <dgm:prSet presAssocID="{E91CAEAC-CA74-47F9-A77B-5D68D0F69456}" presName="ThreeNodes_1_text" presStyleLbl="node1" presStyleIdx="2" presStyleCnt="3">
        <dgm:presLayoutVars>
          <dgm:bulletEnabled val="1"/>
        </dgm:presLayoutVars>
      </dgm:prSet>
      <dgm:spPr/>
    </dgm:pt>
    <dgm:pt modelId="{E37B3389-A485-8A48-93F0-FD9DF203F03C}" type="pres">
      <dgm:prSet presAssocID="{E91CAEAC-CA74-47F9-A77B-5D68D0F69456}" presName="ThreeNodes_2_text" presStyleLbl="node1" presStyleIdx="2" presStyleCnt="3">
        <dgm:presLayoutVars>
          <dgm:bulletEnabled val="1"/>
        </dgm:presLayoutVars>
      </dgm:prSet>
      <dgm:spPr/>
    </dgm:pt>
    <dgm:pt modelId="{C1B9583D-92DB-F54B-9419-8D9644C4EDE1}" type="pres">
      <dgm:prSet presAssocID="{E91CAEAC-CA74-47F9-A77B-5D68D0F6945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34AC40B-43B0-3341-ADB9-81CE59ADE944}" type="presOf" srcId="{23DD37CA-6818-4E8B-8817-470B804F0F93}" destId="{290AA841-23DF-884E-981B-04BC7DE79CCB}" srcOrd="0" destOrd="0" presId="urn:microsoft.com/office/officeart/2005/8/layout/vProcess5"/>
    <dgm:cxn modelId="{8D2D7811-B0E9-7E40-B436-4A4967A7951E}" type="presOf" srcId="{A630B1B0-038B-4FA1-B63C-B166B02390F0}" destId="{AAA0EF19-B569-7B4B-A0BF-7EDCFA7E19EB}" srcOrd="0" destOrd="0" presId="urn:microsoft.com/office/officeart/2005/8/layout/vProcess5"/>
    <dgm:cxn modelId="{B13E2338-607A-C642-9166-B86F4387AB6D}" type="presOf" srcId="{5638E348-90F5-4F9A-B452-C082BBA40D53}" destId="{C1B7FFA6-C401-6347-AD45-90974E48F6B4}" srcOrd="0" destOrd="0" presId="urn:microsoft.com/office/officeart/2005/8/layout/vProcess5"/>
    <dgm:cxn modelId="{CEDB7A48-3B15-B049-8D15-5C1070EFFE12}" type="presOf" srcId="{BBB17CAB-4F1B-4447-A0C0-D0455A41A485}" destId="{BD95CD1C-FC10-344E-878D-432BE1E2775B}" srcOrd="0" destOrd="0" presId="urn:microsoft.com/office/officeart/2005/8/layout/vProcess5"/>
    <dgm:cxn modelId="{981D897C-4C26-BA40-BADD-578D5598D0C5}" type="presOf" srcId="{91846128-B1D7-4FD9-A92F-D8AB977A5817}" destId="{C1B9583D-92DB-F54B-9419-8D9644C4EDE1}" srcOrd="1" destOrd="0" presId="urn:microsoft.com/office/officeart/2005/8/layout/vProcess5"/>
    <dgm:cxn modelId="{0156DB97-4C4D-964E-B5F9-6995BDBFFF55}" type="presOf" srcId="{91846128-B1D7-4FD9-A92F-D8AB977A5817}" destId="{EE714BA0-B0C7-D948-99C7-E1AD467C187F}" srcOrd="0" destOrd="0" presId="urn:microsoft.com/office/officeart/2005/8/layout/vProcess5"/>
    <dgm:cxn modelId="{0348C4AB-1474-4938-9E6E-44D47063CCD9}" srcId="{E91CAEAC-CA74-47F9-A77B-5D68D0F69456}" destId="{91846128-B1D7-4FD9-A92F-D8AB977A5817}" srcOrd="2" destOrd="0" parTransId="{F36453A1-036D-425E-A719-A78E07F31877}" sibTransId="{887C168B-19ED-4EE8-9F65-FE162FA95A90}"/>
    <dgm:cxn modelId="{CC92FFB3-9CFF-0345-B3F7-997D81990A98}" type="presOf" srcId="{A630B1B0-038B-4FA1-B63C-B166B02390F0}" destId="{E37B3389-A485-8A48-93F0-FD9DF203F03C}" srcOrd="1" destOrd="0" presId="urn:microsoft.com/office/officeart/2005/8/layout/vProcess5"/>
    <dgm:cxn modelId="{80586BBA-EBD7-48CF-BF1B-857C27468224}" srcId="{E91CAEAC-CA74-47F9-A77B-5D68D0F69456}" destId="{5638E348-90F5-4F9A-B452-C082BBA40D53}" srcOrd="0" destOrd="0" parTransId="{0405CBDF-80F3-4123-BCAC-02B236F00610}" sibTransId="{23DD37CA-6818-4E8B-8817-470B804F0F93}"/>
    <dgm:cxn modelId="{428E21BF-39AA-0144-B0DF-BFDCEBB00203}" type="presOf" srcId="{E91CAEAC-CA74-47F9-A77B-5D68D0F69456}" destId="{0232BA14-E30D-424C-90FE-F9B07EFE03CC}" srcOrd="0" destOrd="0" presId="urn:microsoft.com/office/officeart/2005/8/layout/vProcess5"/>
    <dgm:cxn modelId="{E14320E6-03DC-BA49-812E-1D0DA00BFE82}" type="presOf" srcId="{5638E348-90F5-4F9A-B452-C082BBA40D53}" destId="{D7F532AC-805D-ED46-9EB7-D0DA20FDD3D2}" srcOrd="1" destOrd="0" presId="urn:microsoft.com/office/officeart/2005/8/layout/vProcess5"/>
    <dgm:cxn modelId="{35B2CDEE-9072-498E-B092-34AEA61F01B4}" srcId="{E91CAEAC-CA74-47F9-A77B-5D68D0F69456}" destId="{A630B1B0-038B-4FA1-B63C-B166B02390F0}" srcOrd="1" destOrd="0" parTransId="{EA57B829-EF43-43E5-B737-B7D1510F3C4C}" sibTransId="{BBB17CAB-4F1B-4447-A0C0-D0455A41A485}"/>
    <dgm:cxn modelId="{7C212B4C-460E-A943-A44E-72F03A7ED01C}" type="presParOf" srcId="{0232BA14-E30D-424C-90FE-F9B07EFE03CC}" destId="{4A2C0B8A-0746-3542-9DAC-57A3BA85C872}" srcOrd="0" destOrd="0" presId="urn:microsoft.com/office/officeart/2005/8/layout/vProcess5"/>
    <dgm:cxn modelId="{6E1A77E3-0A9F-EB44-80AE-B53DE25522D6}" type="presParOf" srcId="{0232BA14-E30D-424C-90FE-F9B07EFE03CC}" destId="{C1B7FFA6-C401-6347-AD45-90974E48F6B4}" srcOrd="1" destOrd="0" presId="urn:microsoft.com/office/officeart/2005/8/layout/vProcess5"/>
    <dgm:cxn modelId="{2CD9A0F6-0D30-7140-805E-F42FD8A8A315}" type="presParOf" srcId="{0232BA14-E30D-424C-90FE-F9B07EFE03CC}" destId="{AAA0EF19-B569-7B4B-A0BF-7EDCFA7E19EB}" srcOrd="2" destOrd="0" presId="urn:microsoft.com/office/officeart/2005/8/layout/vProcess5"/>
    <dgm:cxn modelId="{4CCBB09D-882A-8A49-99D2-B6C43CF2F5A7}" type="presParOf" srcId="{0232BA14-E30D-424C-90FE-F9B07EFE03CC}" destId="{EE714BA0-B0C7-D948-99C7-E1AD467C187F}" srcOrd="3" destOrd="0" presId="urn:microsoft.com/office/officeart/2005/8/layout/vProcess5"/>
    <dgm:cxn modelId="{1001FCE9-678E-FE4C-9CA7-A3F7376C5394}" type="presParOf" srcId="{0232BA14-E30D-424C-90FE-F9B07EFE03CC}" destId="{290AA841-23DF-884E-981B-04BC7DE79CCB}" srcOrd="4" destOrd="0" presId="urn:microsoft.com/office/officeart/2005/8/layout/vProcess5"/>
    <dgm:cxn modelId="{40EA38C1-B18A-8E42-9CFC-3F5F4A5B04B0}" type="presParOf" srcId="{0232BA14-E30D-424C-90FE-F9B07EFE03CC}" destId="{BD95CD1C-FC10-344E-878D-432BE1E2775B}" srcOrd="5" destOrd="0" presId="urn:microsoft.com/office/officeart/2005/8/layout/vProcess5"/>
    <dgm:cxn modelId="{93B5F8B8-54EB-EC44-A68D-879DCAE2976C}" type="presParOf" srcId="{0232BA14-E30D-424C-90FE-F9B07EFE03CC}" destId="{D7F532AC-805D-ED46-9EB7-D0DA20FDD3D2}" srcOrd="6" destOrd="0" presId="urn:microsoft.com/office/officeart/2005/8/layout/vProcess5"/>
    <dgm:cxn modelId="{585EDD4D-3532-844B-B38B-718A3D005D11}" type="presParOf" srcId="{0232BA14-E30D-424C-90FE-F9B07EFE03CC}" destId="{E37B3389-A485-8A48-93F0-FD9DF203F03C}" srcOrd="7" destOrd="0" presId="urn:microsoft.com/office/officeart/2005/8/layout/vProcess5"/>
    <dgm:cxn modelId="{977970B7-0900-6B46-92F7-71A3956F23FE}" type="presParOf" srcId="{0232BA14-E30D-424C-90FE-F9B07EFE03CC}" destId="{C1B9583D-92DB-F54B-9419-8D9644C4EDE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E9B4A2-623F-4C2A-9B04-8EBCAE6CCE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6D4FEC5-D72D-4D7B-BF24-AA6A478F3406}">
      <dgm:prSet/>
      <dgm:spPr/>
      <dgm:t>
        <a:bodyPr/>
        <a:lstStyle/>
        <a:p>
          <a:r>
            <a:rPr lang="en-US"/>
            <a:t>Apply the data science method</a:t>
          </a:r>
        </a:p>
      </dgm:t>
    </dgm:pt>
    <dgm:pt modelId="{394EEE9C-3493-40F6-B3AD-81508A3BA5B0}" type="parTrans" cxnId="{F9EAE488-DCAF-4CA9-8DE8-A6E20999576B}">
      <dgm:prSet/>
      <dgm:spPr/>
      <dgm:t>
        <a:bodyPr/>
        <a:lstStyle/>
        <a:p>
          <a:endParaRPr lang="en-US"/>
        </a:p>
      </dgm:t>
    </dgm:pt>
    <dgm:pt modelId="{3688471B-BEDD-42E6-BE27-06684791F513}" type="sibTrans" cxnId="{F9EAE488-DCAF-4CA9-8DE8-A6E20999576B}">
      <dgm:prSet/>
      <dgm:spPr/>
      <dgm:t>
        <a:bodyPr/>
        <a:lstStyle/>
        <a:p>
          <a:endParaRPr lang="en-US"/>
        </a:p>
      </dgm:t>
    </dgm:pt>
    <dgm:pt modelId="{983BFF71-8B9E-4499-B18F-263974090AF1}">
      <dgm:prSet/>
      <dgm:spPr/>
      <dgm:t>
        <a:bodyPr/>
        <a:lstStyle/>
        <a:p>
          <a:r>
            <a:rPr lang="en-US"/>
            <a:t>Analyze thousands of telecom customers (demo and behavior)</a:t>
          </a:r>
        </a:p>
      </dgm:t>
    </dgm:pt>
    <dgm:pt modelId="{96E5623D-B2CC-4B17-AF15-012E217D15FD}" type="parTrans" cxnId="{5D02D72B-04BA-42C5-A9DC-94573108F3B7}">
      <dgm:prSet/>
      <dgm:spPr/>
      <dgm:t>
        <a:bodyPr/>
        <a:lstStyle/>
        <a:p>
          <a:endParaRPr lang="en-US"/>
        </a:p>
      </dgm:t>
    </dgm:pt>
    <dgm:pt modelId="{789AA157-91C4-448C-BE29-8B2291AF312F}" type="sibTrans" cxnId="{5D02D72B-04BA-42C5-A9DC-94573108F3B7}">
      <dgm:prSet/>
      <dgm:spPr/>
      <dgm:t>
        <a:bodyPr/>
        <a:lstStyle/>
        <a:p>
          <a:endParaRPr lang="en-US"/>
        </a:p>
      </dgm:t>
    </dgm:pt>
    <dgm:pt modelId="{56730A7F-891C-4DD7-96B4-B4F9F1B02BA0}">
      <dgm:prSet/>
      <dgm:spPr/>
      <dgm:t>
        <a:bodyPr/>
        <a:lstStyle/>
        <a:p>
          <a:r>
            <a:rPr lang="en-US"/>
            <a:t>Logistic regression model to classify 1 (“churn”) or 0 (“no churn”)</a:t>
          </a:r>
        </a:p>
      </dgm:t>
    </dgm:pt>
    <dgm:pt modelId="{D366D36A-403E-4AE3-AAD8-7A0C14C3AA24}" type="parTrans" cxnId="{0E5D81E2-66F0-457E-AF8C-EF39F0AEF9DB}">
      <dgm:prSet/>
      <dgm:spPr/>
      <dgm:t>
        <a:bodyPr/>
        <a:lstStyle/>
        <a:p>
          <a:endParaRPr lang="en-US"/>
        </a:p>
      </dgm:t>
    </dgm:pt>
    <dgm:pt modelId="{364CE47B-7C5B-48DE-9B6B-AD250DFE6594}" type="sibTrans" cxnId="{0E5D81E2-66F0-457E-AF8C-EF39F0AEF9DB}">
      <dgm:prSet/>
      <dgm:spPr/>
      <dgm:t>
        <a:bodyPr/>
        <a:lstStyle/>
        <a:p>
          <a:endParaRPr lang="en-US"/>
        </a:p>
      </dgm:t>
    </dgm:pt>
    <dgm:pt modelId="{A0407733-4001-4F39-A161-24549E7ED3D8}">
      <dgm:prSet/>
      <dgm:spPr/>
      <dgm:t>
        <a:bodyPr/>
        <a:lstStyle/>
        <a:p>
          <a:r>
            <a:rPr lang="en-US"/>
            <a:t>Churn analysis and prediction could:</a:t>
          </a:r>
        </a:p>
      </dgm:t>
    </dgm:pt>
    <dgm:pt modelId="{13319E4C-79B2-4CBB-9A01-5078DA2878F4}" type="parTrans" cxnId="{ECFDFCE9-56FA-4B2B-82E4-81BCB97B81D4}">
      <dgm:prSet/>
      <dgm:spPr/>
      <dgm:t>
        <a:bodyPr/>
        <a:lstStyle/>
        <a:p>
          <a:endParaRPr lang="en-US"/>
        </a:p>
      </dgm:t>
    </dgm:pt>
    <dgm:pt modelId="{E26A129A-ADDE-4499-8762-15FE0A464973}" type="sibTrans" cxnId="{ECFDFCE9-56FA-4B2B-82E4-81BCB97B81D4}">
      <dgm:prSet/>
      <dgm:spPr/>
      <dgm:t>
        <a:bodyPr/>
        <a:lstStyle/>
        <a:p>
          <a:endParaRPr lang="en-US"/>
        </a:p>
      </dgm:t>
    </dgm:pt>
    <dgm:pt modelId="{ACDF6032-989E-4C6A-AC5C-5D71357F6209}">
      <dgm:prSet/>
      <dgm:spPr/>
      <dgm:t>
        <a:bodyPr/>
        <a:lstStyle/>
        <a:p>
          <a:r>
            <a:rPr lang="en-US"/>
            <a:t>Guide interventions</a:t>
          </a:r>
        </a:p>
      </dgm:t>
    </dgm:pt>
    <dgm:pt modelId="{38CAF203-C778-4255-A6DC-0A108F71FD09}" type="parTrans" cxnId="{D1D92F73-9BCE-4770-B8BD-6DB1B1F12283}">
      <dgm:prSet/>
      <dgm:spPr/>
      <dgm:t>
        <a:bodyPr/>
        <a:lstStyle/>
        <a:p>
          <a:endParaRPr lang="en-US"/>
        </a:p>
      </dgm:t>
    </dgm:pt>
    <dgm:pt modelId="{6FAF6A49-10BB-476B-8D45-1FC669AABC0A}" type="sibTrans" cxnId="{D1D92F73-9BCE-4770-B8BD-6DB1B1F12283}">
      <dgm:prSet/>
      <dgm:spPr/>
      <dgm:t>
        <a:bodyPr/>
        <a:lstStyle/>
        <a:p>
          <a:endParaRPr lang="en-US"/>
        </a:p>
      </dgm:t>
    </dgm:pt>
    <dgm:pt modelId="{7D7D7A69-6A2A-4DD8-979E-C6EDAA3908A1}">
      <dgm:prSet/>
      <dgm:spPr/>
      <dgm:t>
        <a:bodyPr/>
        <a:lstStyle/>
        <a:p>
          <a:r>
            <a:rPr lang="en-US"/>
            <a:t>Shape sales and marketing</a:t>
          </a:r>
        </a:p>
      </dgm:t>
    </dgm:pt>
    <dgm:pt modelId="{F9319B1C-3A15-4958-946D-812B66309740}" type="parTrans" cxnId="{821CE3F8-C63D-4157-83FD-58E3C84B4FF9}">
      <dgm:prSet/>
      <dgm:spPr/>
      <dgm:t>
        <a:bodyPr/>
        <a:lstStyle/>
        <a:p>
          <a:endParaRPr lang="en-US"/>
        </a:p>
      </dgm:t>
    </dgm:pt>
    <dgm:pt modelId="{BBADFFB4-76F2-45B9-A624-7F87233C7D7A}" type="sibTrans" cxnId="{821CE3F8-C63D-4157-83FD-58E3C84B4FF9}">
      <dgm:prSet/>
      <dgm:spPr/>
      <dgm:t>
        <a:bodyPr/>
        <a:lstStyle/>
        <a:p>
          <a:endParaRPr lang="en-US"/>
        </a:p>
      </dgm:t>
    </dgm:pt>
    <dgm:pt modelId="{736A33AB-B8EE-4C1B-9F89-AAE882E91C3D}" type="pres">
      <dgm:prSet presAssocID="{A1E9B4A2-623F-4C2A-9B04-8EBCAE6CCE07}" presName="root" presStyleCnt="0">
        <dgm:presLayoutVars>
          <dgm:dir/>
          <dgm:resizeHandles val="exact"/>
        </dgm:presLayoutVars>
      </dgm:prSet>
      <dgm:spPr/>
    </dgm:pt>
    <dgm:pt modelId="{9C1B5B07-D8D1-4D1E-897C-E2E46384125B}" type="pres">
      <dgm:prSet presAssocID="{66D4FEC5-D72D-4D7B-BF24-AA6A478F3406}" presName="compNode" presStyleCnt="0"/>
      <dgm:spPr/>
    </dgm:pt>
    <dgm:pt modelId="{5B24EDD8-22BF-4FD3-882B-59624DBAF8BC}" type="pres">
      <dgm:prSet presAssocID="{66D4FEC5-D72D-4D7B-BF24-AA6A478F3406}" presName="bgRect" presStyleLbl="bgShp" presStyleIdx="0" presStyleCnt="4"/>
      <dgm:spPr/>
    </dgm:pt>
    <dgm:pt modelId="{C99400D8-0108-43EB-AF5C-4FE19C6E9176}" type="pres">
      <dgm:prSet presAssocID="{66D4FEC5-D72D-4D7B-BF24-AA6A478F340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966836-42F6-47FF-A10B-8C67D9091834}" type="pres">
      <dgm:prSet presAssocID="{66D4FEC5-D72D-4D7B-BF24-AA6A478F3406}" presName="spaceRect" presStyleCnt="0"/>
      <dgm:spPr/>
    </dgm:pt>
    <dgm:pt modelId="{23A86878-2FE4-4063-A96D-986C63895A75}" type="pres">
      <dgm:prSet presAssocID="{66D4FEC5-D72D-4D7B-BF24-AA6A478F3406}" presName="parTx" presStyleLbl="revTx" presStyleIdx="0" presStyleCnt="5">
        <dgm:presLayoutVars>
          <dgm:chMax val="0"/>
          <dgm:chPref val="0"/>
        </dgm:presLayoutVars>
      </dgm:prSet>
      <dgm:spPr/>
    </dgm:pt>
    <dgm:pt modelId="{BA243E87-795F-404A-A94D-B438452390A8}" type="pres">
      <dgm:prSet presAssocID="{3688471B-BEDD-42E6-BE27-06684791F513}" presName="sibTrans" presStyleCnt="0"/>
      <dgm:spPr/>
    </dgm:pt>
    <dgm:pt modelId="{26E7C622-F8A2-4495-AF77-12B198E65198}" type="pres">
      <dgm:prSet presAssocID="{983BFF71-8B9E-4499-B18F-263974090AF1}" presName="compNode" presStyleCnt="0"/>
      <dgm:spPr/>
    </dgm:pt>
    <dgm:pt modelId="{632CEECA-5845-412D-9120-FEAF365A8895}" type="pres">
      <dgm:prSet presAssocID="{983BFF71-8B9E-4499-B18F-263974090AF1}" presName="bgRect" presStyleLbl="bgShp" presStyleIdx="1" presStyleCnt="4"/>
      <dgm:spPr/>
    </dgm:pt>
    <dgm:pt modelId="{B322F22E-CD88-490F-82F1-6E40BE24A35C}" type="pres">
      <dgm:prSet presAssocID="{983BFF71-8B9E-4499-B18F-263974090AF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3BBC471-6326-45F9-B6BA-C48CA7809783}" type="pres">
      <dgm:prSet presAssocID="{983BFF71-8B9E-4499-B18F-263974090AF1}" presName="spaceRect" presStyleCnt="0"/>
      <dgm:spPr/>
    </dgm:pt>
    <dgm:pt modelId="{7F355F4F-A581-4728-B3FB-C7FC598C56C1}" type="pres">
      <dgm:prSet presAssocID="{983BFF71-8B9E-4499-B18F-263974090AF1}" presName="parTx" presStyleLbl="revTx" presStyleIdx="1" presStyleCnt="5">
        <dgm:presLayoutVars>
          <dgm:chMax val="0"/>
          <dgm:chPref val="0"/>
        </dgm:presLayoutVars>
      </dgm:prSet>
      <dgm:spPr/>
    </dgm:pt>
    <dgm:pt modelId="{F5BD4865-8D68-46A8-8AE3-39DD7CF2ED1B}" type="pres">
      <dgm:prSet presAssocID="{789AA157-91C4-448C-BE29-8B2291AF312F}" presName="sibTrans" presStyleCnt="0"/>
      <dgm:spPr/>
    </dgm:pt>
    <dgm:pt modelId="{CB787FA1-6033-4465-AC5A-18D6F4A1E49F}" type="pres">
      <dgm:prSet presAssocID="{56730A7F-891C-4DD7-96B4-B4F9F1B02BA0}" presName="compNode" presStyleCnt="0"/>
      <dgm:spPr/>
    </dgm:pt>
    <dgm:pt modelId="{A7B52FE4-8A6F-4142-91B0-2D20BB881DAF}" type="pres">
      <dgm:prSet presAssocID="{56730A7F-891C-4DD7-96B4-B4F9F1B02BA0}" presName="bgRect" presStyleLbl="bgShp" presStyleIdx="2" presStyleCnt="4"/>
      <dgm:spPr/>
    </dgm:pt>
    <dgm:pt modelId="{9330E310-3D6C-4D67-863A-1233039158FC}" type="pres">
      <dgm:prSet presAssocID="{56730A7F-891C-4DD7-96B4-B4F9F1B02B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4B1FE7B-EBDF-406A-A379-DA884D2FCA31}" type="pres">
      <dgm:prSet presAssocID="{56730A7F-891C-4DD7-96B4-B4F9F1B02BA0}" presName="spaceRect" presStyleCnt="0"/>
      <dgm:spPr/>
    </dgm:pt>
    <dgm:pt modelId="{CD7B8291-C675-4D3C-B6E9-14EE460BC8D0}" type="pres">
      <dgm:prSet presAssocID="{56730A7F-891C-4DD7-96B4-B4F9F1B02BA0}" presName="parTx" presStyleLbl="revTx" presStyleIdx="2" presStyleCnt="5">
        <dgm:presLayoutVars>
          <dgm:chMax val="0"/>
          <dgm:chPref val="0"/>
        </dgm:presLayoutVars>
      </dgm:prSet>
      <dgm:spPr/>
    </dgm:pt>
    <dgm:pt modelId="{6B09EAEE-11B9-4BE5-BA72-336F95C6007D}" type="pres">
      <dgm:prSet presAssocID="{364CE47B-7C5B-48DE-9B6B-AD250DFE6594}" presName="sibTrans" presStyleCnt="0"/>
      <dgm:spPr/>
    </dgm:pt>
    <dgm:pt modelId="{AB58515C-780C-4DCD-8841-DCD704D7300C}" type="pres">
      <dgm:prSet presAssocID="{A0407733-4001-4F39-A161-24549E7ED3D8}" presName="compNode" presStyleCnt="0"/>
      <dgm:spPr/>
    </dgm:pt>
    <dgm:pt modelId="{A032F1ED-05A0-4207-B13D-879505204931}" type="pres">
      <dgm:prSet presAssocID="{A0407733-4001-4F39-A161-24549E7ED3D8}" presName="bgRect" presStyleLbl="bgShp" presStyleIdx="3" presStyleCnt="4"/>
      <dgm:spPr/>
    </dgm:pt>
    <dgm:pt modelId="{7B372A12-02CA-4105-8BB3-941B0977492D}" type="pres">
      <dgm:prSet presAssocID="{A0407733-4001-4F39-A161-24549E7ED3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35161E5-B119-4798-9573-69BDAB4656B8}" type="pres">
      <dgm:prSet presAssocID="{A0407733-4001-4F39-A161-24549E7ED3D8}" presName="spaceRect" presStyleCnt="0"/>
      <dgm:spPr/>
    </dgm:pt>
    <dgm:pt modelId="{2C5FD52C-3FFC-4E7E-A011-DACD947934CD}" type="pres">
      <dgm:prSet presAssocID="{A0407733-4001-4F39-A161-24549E7ED3D8}" presName="parTx" presStyleLbl="revTx" presStyleIdx="3" presStyleCnt="5">
        <dgm:presLayoutVars>
          <dgm:chMax val="0"/>
          <dgm:chPref val="0"/>
        </dgm:presLayoutVars>
      </dgm:prSet>
      <dgm:spPr/>
    </dgm:pt>
    <dgm:pt modelId="{6A46BC07-F597-4F83-B3D3-81C0181DA7D4}" type="pres">
      <dgm:prSet presAssocID="{A0407733-4001-4F39-A161-24549E7ED3D8}" presName="desTx" presStyleLbl="revTx" presStyleIdx="4" presStyleCnt="5">
        <dgm:presLayoutVars/>
      </dgm:prSet>
      <dgm:spPr/>
    </dgm:pt>
  </dgm:ptLst>
  <dgm:cxnLst>
    <dgm:cxn modelId="{1264112A-F22E-4158-8477-E8FDB84744F8}" type="presOf" srcId="{A1E9B4A2-623F-4C2A-9B04-8EBCAE6CCE07}" destId="{736A33AB-B8EE-4C1B-9F89-AAE882E91C3D}" srcOrd="0" destOrd="0" presId="urn:microsoft.com/office/officeart/2018/2/layout/IconVerticalSolidList"/>
    <dgm:cxn modelId="{5D02D72B-04BA-42C5-A9DC-94573108F3B7}" srcId="{A1E9B4A2-623F-4C2A-9B04-8EBCAE6CCE07}" destId="{983BFF71-8B9E-4499-B18F-263974090AF1}" srcOrd="1" destOrd="0" parTransId="{96E5623D-B2CC-4B17-AF15-012E217D15FD}" sibTransId="{789AA157-91C4-448C-BE29-8B2291AF312F}"/>
    <dgm:cxn modelId="{2BA7172D-8F1A-458C-B8C0-3CD0BE41B85E}" type="presOf" srcId="{56730A7F-891C-4DD7-96B4-B4F9F1B02BA0}" destId="{CD7B8291-C675-4D3C-B6E9-14EE460BC8D0}" srcOrd="0" destOrd="0" presId="urn:microsoft.com/office/officeart/2018/2/layout/IconVerticalSolidList"/>
    <dgm:cxn modelId="{D1D92F73-9BCE-4770-B8BD-6DB1B1F12283}" srcId="{A0407733-4001-4F39-A161-24549E7ED3D8}" destId="{ACDF6032-989E-4C6A-AC5C-5D71357F6209}" srcOrd="0" destOrd="0" parTransId="{38CAF203-C778-4255-A6DC-0A108F71FD09}" sibTransId="{6FAF6A49-10BB-476B-8D45-1FC669AABC0A}"/>
    <dgm:cxn modelId="{F9EAE488-DCAF-4CA9-8DE8-A6E20999576B}" srcId="{A1E9B4A2-623F-4C2A-9B04-8EBCAE6CCE07}" destId="{66D4FEC5-D72D-4D7B-BF24-AA6A478F3406}" srcOrd="0" destOrd="0" parTransId="{394EEE9C-3493-40F6-B3AD-81508A3BA5B0}" sibTransId="{3688471B-BEDD-42E6-BE27-06684791F513}"/>
    <dgm:cxn modelId="{EAD4DE89-02C3-427D-A9C8-A20B88C9E0F0}" type="presOf" srcId="{66D4FEC5-D72D-4D7B-BF24-AA6A478F3406}" destId="{23A86878-2FE4-4063-A96D-986C63895A75}" srcOrd="0" destOrd="0" presId="urn:microsoft.com/office/officeart/2018/2/layout/IconVerticalSolidList"/>
    <dgm:cxn modelId="{24B97B9C-9F0D-4C50-9D37-BC34E3BB5E7C}" type="presOf" srcId="{ACDF6032-989E-4C6A-AC5C-5D71357F6209}" destId="{6A46BC07-F597-4F83-B3D3-81C0181DA7D4}" srcOrd="0" destOrd="0" presId="urn:microsoft.com/office/officeart/2018/2/layout/IconVerticalSolidList"/>
    <dgm:cxn modelId="{0ED29DAA-5B60-445A-97B0-DE9674C8F1A5}" type="presOf" srcId="{7D7D7A69-6A2A-4DD8-979E-C6EDAA3908A1}" destId="{6A46BC07-F597-4F83-B3D3-81C0181DA7D4}" srcOrd="0" destOrd="1" presId="urn:microsoft.com/office/officeart/2018/2/layout/IconVerticalSolidList"/>
    <dgm:cxn modelId="{5CEC1BDD-1C75-432B-B60E-D4AE272CB5FD}" type="presOf" srcId="{983BFF71-8B9E-4499-B18F-263974090AF1}" destId="{7F355F4F-A581-4728-B3FB-C7FC598C56C1}" srcOrd="0" destOrd="0" presId="urn:microsoft.com/office/officeart/2018/2/layout/IconVerticalSolidList"/>
    <dgm:cxn modelId="{0E5D81E2-66F0-457E-AF8C-EF39F0AEF9DB}" srcId="{A1E9B4A2-623F-4C2A-9B04-8EBCAE6CCE07}" destId="{56730A7F-891C-4DD7-96B4-B4F9F1B02BA0}" srcOrd="2" destOrd="0" parTransId="{D366D36A-403E-4AE3-AAD8-7A0C14C3AA24}" sibTransId="{364CE47B-7C5B-48DE-9B6B-AD250DFE6594}"/>
    <dgm:cxn modelId="{ECFDFCE9-56FA-4B2B-82E4-81BCB97B81D4}" srcId="{A1E9B4A2-623F-4C2A-9B04-8EBCAE6CCE07}" destId="{A0407733-4001-4F39-A161-24549E7ED3D8}" srcOrd="3" destOrd="0" parTransId="{13319E4C-79B2-4CBB-9A01-5078DA2878F4}" sibTransId="{E26A129A-ADDE-4499-8762-15FE0A464973}"/>
    <dgm:cxn modelId="{821CE3F8-C63D-4157-83FD-58E3C84B4FF9}" srcId="{A0407733-4001-4F39-A161-24549E7ED3D8}" destId="{7D7D7A69-6A2A-4DD8-979E-C6EDAA3908A1}" srcOrd="1" destOrd="0" parTransId="{F9319B1C-3A15-4958-946D-812B66309740}" sibTransId="{BBADFFB4-76F2-45B9-A624-7F87233C7D7A}"/>
    <dgm:cxn modelId="{155705FB-C24E-4F3B-A9C3-0863781F1528}" type="presOf" srcId="{A0407733-4001-4F39-A161-24549E7ED3D8}" destId="{2C5FD52C-3FFC-4E7E-A011-DACD947934CD}" srcOrd="0" destOrd="0" presId="urn:microsoft.com/office/officeart/2018/2/layout/IconVerticalSolidList"/>
    <dgm:cxn modelId="{9C38B0B5-AD6D-447E-853D-4190D3A9C21B}" type="presParOf" srcId="{736A33AB-B8EE-4C1B-9F89-AAE882E91C3D}" destId="{9C1B5B07-D8D1-4D1E-897C-E2E46384125B}" srcOrd="0" destOrd="0" presId="urn:microsoft.com/office/officeart/2018/2/layout/IconVerticalSolidList"/>
    <dgm:cxn modelId="{7C84F3D4-89EF-4010-BDAE-5909573E3601}" type="presParOf" srcId="{9C1B5B07-D8D1-4D1E-897C-E2E46384125B}" destId="{5B24EDD8-22BF-4FD3-882B-59624DBAF8BC}" srcOrd="0" destOrd="0" presId="urn:microsoft.com/office/officeart/2018/2/layout/IconVerticalSolidList"/>
    <dgm:cxn modelId="{356153B2-30E0-438B-9E1D-81C785D18164}" type="presParOf" srcId="{9C1B5B07-D8D1-4D1E-897C-E2E46384125B}" destId="{C99400D8-0108-43EB-AF5C-4FE19C6E9176}" srcOrd="1" destOrd="0" presId="urn:microsoft.com/office/officeart/2018/2/layout/IconVerticalSolidList"/>
    <dgm:cxn modelId="{A9AC8BC1-7B91-4771-AF12-8AB9A694956E}" type="presParOf" srcId="{9C1B5B07-D8D1-4D1E-897C-E2E46384125B}" destId="{9B966836-42F6-47FF-A10B-8C67D9091834}" srcOrd="2" destOrd="0" presId="urn:microsoft.com/office/officeart/2018/2/layout/IconVerticalSolidList"/>
    <dgm:cxn modelId="{0470D679-34B0-43DF-B257-01C50D4562E1}" type="presParOf" srcId="{9C1B5B07-D8D1-4D1E-897C-E2E46384125B}" destId="{23A86878-2FE4-4063-A96D-986C63895A75}" srcOrd="3" destOrd="0" presId="urn:microsoft.com/office/officeart/2018/2/layout/IconVerticalSolidList"/>
    <dgm:cxn modelId="{D648B536-0223-4AD6-BC25-FFFA0046EAE0}" type="presParOf" srcId="{736A33AB-B8EE-4C1B-9F89-AAE882E91C3D}" destId="{BA243E87-795F-404A-A94D-B438452390A8}" srcOrd="1" destOrd="0" presId="urn:microsoft.com/office/officeart/2018/2/layout/IconVerticalSolidList"/>
    <dgm:cxn modelId="{4EBDDB26-2EE9-4DA1-91F7-FE118D6996CA}" type="presParOf" srcId="{736A33AB-B8EE-4C1B-9F89-AAE882E91C3D}" destId="{26E7C622-F8A2-4495-AF77-12B198E65198}" srcOrd="2" destOrd="0" presId="urn:microsoft.com/office/officeart/2018/2/layout/IconVerticalSolidList"/>
    <dgm:cxn modelId="{D8457E50-78BA-4BEF-8634-2A1F9ECC440A}" type="presParOf" srcId="{26E7C622-F8A2-4495-AF77-12B198E65198}" destId="{632CEECA-5845-412D-9120-FEAF365A8895}" srcOrd="0" destOrd="0" presId="urn:microsoft.com/office/officeart/2018/2/layout/IconVerticalSolidList"/>
    <dgm:cxn modelId="{52A05854-1580-4538-B384-1FBDB7E4620F}" type="presParOf" srcId="{26E7C622-F8A2-4495-AF77-12B198E65198}" destId="{B322F22E-CD88-490F-82F1-6E40BE24A35C}" srcOrd="1" destOrd="0" presId="urn:microsoft.com/office/officeart/2018/2/layout/IconVerticalSolidList"/>
    <dgm:cxn modelId="{F0944ECB-3FD7-43F6-B855-B3D33EE682FF}" type="presParOf" srcId="{26E7C622-F8A2-4495-AF77-12B198E65198}" destId="{53BBC471-6326-45F9-B6BA-C48CA7809783}" srcOrd="2" destOrd="0" presId="urn:microsoft.com/office/officeart/2018/2/layout/IconVerticalSolidList"/>
    <dgm:cxn modelId="{BBA48D97-40AB-48ED-A7AE-0E9F9E0AB3EF}" type="presParOf" srcId="{26E7C622-F8A2-4495-AF77-12B198E65198}" destId="{7F355F4F-A581-4728-B3FB-C7FC598C56C1}" srcOrd="3" destOrd="0" presId="urn:microsoft.com/office/officeart/2018/2/layout/IconVerticalSolidList"/>
    <dgm:cxn modelId="{A19AE614-35AF-46FE-A8A4-36273024EB5F}" type="presParOf" srcId="{736A33AB-B8EE-4C1B-9F89-AAE882E91C3D}" destId="{F5BD4865-8D68-46A8-8AE3-39DD7CF2ED1B}" srcOrd="3" destOrd="0" presId="urn:microsoft.com/office/officeart/2018/2/layout/IconVerticalSolidList"/>
    <dgm:cxn modelId="{DF410961-4BF6-437F-8078-A468108789C9}" type="presParOf" srcId="{736A33AB-B8EE-4C1B-9F89-AAE882E91C3D}" destId="{CB787FA1-6033-4465-AC5A-18D6F4A1E49F}" srcOrd="4" destOrd="0" presId="urn:microsoft.com/office/officeart/2018/2/layout/IconVerticalSolidList"/>
    <dgm:cxn modelId="{CD586019-BB65-49C7-B45C-0242DD31708B}" type="presParOf" srcId="{CB787FA1-6033-4465-AC5A-18D6F4A1E49F}" destId="{A7B52FE4-8A6F-4142-91B0-2D20BB881DAF}" srcOrd="0" destOrd="0" presId="urn:microsoft.com/office/officeart/2018/2/layout/IconVerticalSolidList"/>
    <dgm:cxn modelId="{CF4EB2A8-9A7C-4154-9D1C-09E6A488C560}" type="presParOf" srcId="{CB787FA1-6033-4465-AC5A-18D6F4A1E49F}" destId="{9330E310-3D6C-4D67-863A-1233039158FC}" srcOrd="1" destOrd="0" presId="urn:microsoft.com/office/officeart/2018/2/layout/IconVerticalSolidList"/>
    <dgm:cxn modelId="{80344D05-31C6-45F2-8E73-AA11A81F10DF}" type="presParOf" srcId="{CB787FA1-6033-4465-AC5A-18D6F4A1E49F}" destId="{94B1FE7B-EBDF-406A-A379-DA884D2FCA31}" srcOrd="2" destOrd="0" presId="urn:microsoft.com/office/officeart/2018/2/layout/IconVerticalSolidList"/>
    <dgm:cxn modelId="{35183F30-CCB2-401F-83F2-ADD6321339A4}" type="presParOf" srcId="{CB787FA1-6033-4465-AC5A-18D6F4A1E49F}" destId="{CD7B8291-C675-4D3C-B6E9-14EE460BC8D0}" srcOrd="3" destOrd="0" presId="urn:microsoft.com/office/officeart/2018/2/layout/IconVerticalSolidList"/>
    <dgm:cxn modelId="{77C8E752-20AD-46A5-B46C-5CE1DAED05A1}" type="presParOf" srcId="{736A33AB-B8EE-4C1B-9F89-AAE882E91C3D}" destId="{6B09EAEE-11B9-4BE5-BA72-336F95C6007D}" srcOrd="5" destOrd="0" presId="urn:microsoft.com/office/officeart/2018/2/layout/IconVerticalSolidList"/>
    <dgm:cxn modelId="{09E3A72C-BE71-4BEB-A0A2-F0478A7D24F0}" type="presParOf" srcId="{736A33AB-B8EE-4C1B-9F89-AAE882E91C3D}" destId="{AB58515C-780C-4DCD-8841-DCD704D7300C}" srcOrd="6" destOrd="0" presId="urn:microsoft.com/office/officeart/2018/2/layout/IconVerticalSolidList"/>
    <dgm:cxn modelId="{531B84A4-DAC4-4499-8DBD-8E4B5DA900E2}" type="presParOf" srcId="{AB58515C-780C-4DCD-8841-DCD704D7300C}" destId="{A032F1ED-05A0-4207-B13D-879505204931}" srcOrd="0" destOrd="0" presId="urn:microsoft.com/office/officeart/2018/2/layout/IconVerticalSolidList"/>
    <dgm:cxn modelId="{08643D6D-38FC-47D2-9B5E-832ED68123D9}" type="presParOf" srcId="{AB58515C-780C-4DCD-8841-DCD704D7300C}" destId="{7B372A12-02CA-4105-8BB3-941B0977492D}" srcOrd="1" destOrd="0" presId="urn:microsoft.com/office/officeart/2018/2/layout/IconVerticalSolidList"/>
    <dgm:cxn modelId="{E7F63D81-7DBE-46CE-971F-2B40784EACBF}" type="presParOf" srcId="{AB58515C-780C-4DCD-8841-DCD704D7300C}" destId="{A35161E5-B119-4798-9573-69BDAB4656B8}" srcOrd="2" destOrd="0" presId="urn:microsoft.com/office/officeart/2018/2/layout/IconVerticalSolidList"/>
    <dgm:cxn modelId="{E671166C-2354-4935-B890-2451AA22148C}" type="presParOf" srcId="{AB58515C-780C-4DCD-8841-DCD704D7300C}" destId="{2C5FD52C-3FFC-4E7E-A011-DACD947934CD}" srcOrd="3" destOrd="0" presId="urn:microsoft.com/office/officeart/2018/2/layout/IconVerticalSolidList"/>
    <dgm:cxn modelId="{896E9C17-96D4-49DA-AF98-8A885C339B8C}" type="presParOf" srcId="{AB58515C-780C-4DCD-8841-DCD704D7300C}" destId="{6A46BC07-F597-4F83-B3D3-81C0181DA7D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6ADA72-D8E8-4652-98C1-6B3C3FBBFF8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98854AA-1D7E-4B2F-AD79-2E348573C396}">
      <dgm:prSet/>
      <dgm:spPr/>
      <dgm:t>
        <a:bodyPr/>
        <a:lstStyle/>
        <a:p>
          <a:r>
            <a:rPr lang="en-US" baseline="0"/>
            <a:t>Encode ‘Churn’ as 0 or 1</a:t>
          </a:r>
          <a:endParaRPr lang="en-US"/>
        </a:p>
      </dgm:t>
    </dgm:pt>
    <dgm:pt modelId="{3270FA35-9FC0-4257-A684-EFBA9F33E899}" type="parTrans" cxnId="{D7C220F9-CFAB-427A-B895-71B5347C3A86}">
      <dgm:prSet/>
      <dgm:spPr/>
      <dgm:t>
        <a:bodyPr/>
        <a:lstStyle/>
        <a:p>
          <a:endParaRPr lang="en-US"/>
        </a:p>
      </dgm:t>
    </dgm:pt>
    <dgm:pt modelId="{DBEAF0EB-141B-4962-A9FC-3360BED07346}" type="sibTrans" cxnId="{D7C220F9-CFAB-427A-B895-71B5347C3A8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1892E65-31CA-4B10-8425-B505DB4174D0}">
      <dgm:prSet/>
      <dgm:spPr/>
      <dgm:t>
        <a:bodyPr/>
        <a:lstStyle/>
        <a:p>
          <a:r>
            <a:rPr lang="en-US" baseline="0"/>
            <a:t>Create dummies for categorical features</a:t>
          </a:r>
          <a:endParaRPr lang="en-US"/>
        </a:p>
      </dgm:t>
    </dgm:pt>
    <dgm:pt modelId="{B4FE88A1-310A-4BC6-AE6B-25E348838D94}" type="parTrans" cxnId="{FBBE3F5B-1CBA-4EA3-AA7D-788D2F73FC2F}">
      <dgm:prSet/>
      <dgm:spPr/>
      <dgm:t>
        <a:bodyPr/>
        <a:lstStyle/>
        <a:p>
          <a:endParaRPr lang="en-US"/>
        </a:p>
      </dgm:t>
    </dgm:pt>
    <dgm:pt modelId="{E63FF1A1-E375-47A4-AF5F-F54A558B8ED4}" type="sibTrans" cxnId="{FBBE3F5B-1CBA-4EA3-AA7D-788D2F73FC2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D0093A3-3CF2-4D9A-B395-74FBD1C79CEF}">
      <dgm:prSet/>
      <dgm:spPr/>
      <dgm:t>
        <a:bodyPr/>
        <a:lstStyle/>
        <a:p>
          <a:r>
            <a:rPr lang="en-US" baseline="0"/>
            <a:t>Train/test split</a:t>
          </a:r>
          <a:endParaRPr lang="en-US"/>
        </a:p>
      </dgm:t>
    </dgm:pt>
    <dgm:pt modelId="{73DF04C7-40FB-48C4-ACA1-381452E873D9}" type="parTrans" cxnId="{648FF7E4-B9ED-4985-AD25-E16CAD5EC0B2}">
      <dgm:prSet/>
      <dgm:spPr/>
      <dgm:t>
        <a:bodyPr/>
        <a:lstStyle/>
        <a:p>
          <a:endParaRPr lang="en-US"/>
        </a:p>
      </dgm:t>
    </dgm:pt>
    <dgm:pt modelId="{146399DE-B644-4EA5-806C-427740941B21}" type="sibTrans" cxnId="{648FF7E4-B9ED-4985-AD25-E16CAD5EC0B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C4474B5-C5CE-495F-AD07-1254AB952132}">
      <dgm:prSet/>
      <dgm:spPr/>
      <dgm:t>
        <a:bodyPr/>
        <a:lstStyle/>
        <a:p>
          <a:r>
            <a:rPr lang="en-US" baseline="0"/>
            <a:t>Rescale numerical features to between 0 and 1</a:t>
          </a:r>
          <a:endParaRPr lang="en-US"/>
        </a:p>
      </dgm:t>
    </dgm:pt>
    <dgm:pt modelId="{C366E3B6-5212-41F2-B98F-6EFC4D5F5115}" type="parTrans" cxnId="{7D032E8C-C819-410C-B0FA-692B52A9B8EA}">
      <dgm:prSet/>
      <dgm:spPr/>
      <dgm:t>
        <a:bodyPr/>
        <a:lstStyle/>
        <a:p>
          <a:endParaRPr lang="en-US"/>
        </a:p>
      </dgm:t>
    </dgm:pt>
    <dgm:pt modelId="{8452E505-C28D-4B10-AD59-56FE86FDF932}" type="sibTrans" cxnId="{7D032E8C-C819-410C-B0FA-692B52A9B8E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62FCBE7-B257-8B4D-8541-528FC402EE01}" type="pres">
      <dgm:prSet presAssocID="{A96ADA72-D8E8-4652-98C1-6B3C3FBBFF8E}" presName="Name0" presStyleCnt="0">
        <dgm:presLayoutVars>
          <dgm:animLvl val="lvl"/>
          <dgm:resizeHandles val="exact"/>
        </dgm:presLayoutVars>
      </dgm:prSet>
      <dgm:spPr/>
    </dgm:pt>
    <dgm:pt modelId="{DED715A5-3152-F74F-A96F-093CE1C9000B}" type="pres">
      <dgm:prSet presAssocID="{698854AA-1D7E-4B2F-AD79-2E348573C396}" presName="compositeNode" presStyleCnt="0">
        <dgm:presLayoutVars>
          <dgm:bulletEnabled val="1"/>
        </dgm:presLayoutVars>
      </dgm:prSet>
      <dgm:spPr/>
    </dgm:pt>
    <dgm:pt modelId="{AFA91D52-EE5E-174C-BF9D-6F49E7417A44}" type="pres">
      <dgm:prSet presAssocID="{698854AA-1D7E-4B2F-AD79-2E348573C396}" presName="bgRect" presStyleLbl="bgAccFollowNode1" presStyleIdx="0" presStyleCnt="4"/>
      <dgm:spPr/>
    </dgm:pt>
    <dgm:pt modelId="{937D9069-4A88-2242-8233-62AFF24F6862}" type="pres">
      <dgm:prSet presAssocID="{DBEAF0EB-141B-4962-A9FC-3360BED07346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ED79C554-CECD-E743-9273-50EC99A796B9}" type="pres">
      <dgm:prSet presAssocID="{698854AA-1D7E-4B2F-AD79-2E348573C396}" presName="bottomLine" presStyleLbl="alignNode1" presStyleIdx="1" presStyleCnt="8">
        <dgm:presLayoutVars/>
      </dgm:prSet>
      <dgm:spPr/>
    </dgm:pt>
    <dgm:pt modelId="{595317B4-03AD-4245-8916-36BCD8BCD362}" type="pres">
      <dgm:prSet presAssocID="{698854AA-1D7E-4B2F-AD79-2E348573C396}" presName="nodeText" presStyleLbl="bgAccFollowNode1" presStyleIdx="0" presStyleCnt="4">
        <dgm:presLayoutVars>
          <dgm:bulletEnabled val="1"/>
        </dgm:presLayoutVars>
      </dgm:prSet>
      <dgm:spPr/>
    </dgm:pt>
    <dgm:pt modelId="{B99D4AA2-B131-124E-ABDA-42E6D05D4EC7}" type="pres">
      <dgm:prSet presAssocID="{DBEAF0EB-141B-4962-A9FC-3360BED07346}" presName="sibTrans" presStyleCnt="0"/>
      <dgm:spPr/>
    </dgm:pt>
    <dgm:pt modelId="{083945E5-6F00-8B4E-8010-7AFE12528C21}" type="pres">
      <dgm:prSet presAssocID="{D1892E65-31CA-4B10-8425-B505DB4174D0}" presName="compositeNode" presStyleCnt="0">
        <dgm:presLayoutVars>
          <dgm:bulletEnabled val="1"/>
        </dgm:presLayoutVars>
      </dgm:prSet>
      <dgm:spPr/>
    </dgm:pt>
    <dgm:pt modelId="{8F51C583-DD88-E449-B977-47D5E5A38CE1}" type="pres">
      <dgm:prSet presAssocID="{D1892E65-31CA-4B10-8425-B505DB4174D0}" presName="bgRect" presStyleLbl="bgAccFollowNode1" presStyleIdx="1" presStyleCnt="4"/>
      <dgm:spPr/>
    </dgm:pt>
    <dgm:pt modelId="{4BD5A96D-326E-274C-A808-0C40100938B2}" type="pres">
      <dgm:prSet presAssocID="{E63FF1A1-E375-47A4-AF5F-F54A558B8ED4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16779BD4-334B-8340-A4AA-4638D847EC9E}" type="pres">
      <dgm:prSet presAssocID="{D1892E65-31CA-4B10-8425-B505DB4174D0}" presName="bottomLine" presStyleLbl="alignNode1" presStyleIdx="3" presStyleCnt="8">
        <dgm:presLayoutVars/>
      </dgm:prSet>
      <dgm:spPr/>
    </dgm:pt>
    <dgm:pt modelId="{97F6C6D1-4EB7-4043-B525-5D42A4266A47}" type="pres">
      <dgm:prSet presAssocID="{D1892E65-31CA-4B10-8425-B505DB4174D0}" presName="nodeText" presStyleLbl="bgAccFollowNode1" presStyleIdx="1" presStyleCnt="4">
        <dgm:presLayoutVars>
          <dgm:bulletEnabled val="1"/>
        </dgm:presLayoutVars>
      </dgm:prSet>
      <dgm:spPr/>
    </dgm:pt>
    <dgm:pt modelId="{10485F10-FEB8-E446-85EF-53B0C198C0E6}" type="pres">
      <dgm:prSet presAssocID="{E63FF1A1-E375-47A4-AF5F-F54A558B8ED4}" presName="sibTrans" presStyleCnt="0"/>
      <dgm:spPr/>
    </dgm:pt>
    <dgm:pt modelId="{B7EF8CF6-1D1A-CE47-92A1-BC87AD9480FE}" type="pres">
      <dgm:prSet presAssocID="{4D0093A3-3CF2-4D9A-B395-74FBD1C79CEF}" presName="compositeNode" presStyleCnt="0">
        <dgm:presLayoutVars>
          <dgm:bulletEnabled val="1"/>
        </dgm:presLayoutVars>
      </dgm:prSet>
      <dgm:spPr/>
    </dgm:pt>
    <dgm:pt modelId="{16FBB2FF-B7DC-E941-89DF-C5E5B6118708}" type="pres">
      <dgm:prSet presAssocID="{4D0093A3-3CF2-4D9A-B395-74FBD1C79CEF}" presName="bgRect" presStyleLbl="bgAccFollowNode1" presStyleIdx="2" presStyleCnt="4"/>
      <dgm:spPr/>
    </dgm:pt>
    <dgm:pt modelId="{94055FEC-B4F4-6343-9FD9-AA4D2F3214E2}" type="pres">
      <dgm:prSet presAssocID="{146399DE-B644-4EA5-806C-427740941B21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F95A8406-0B4A-6148-89BD-AC47F8A84B82}" type="pres">
      <dgm:prSet presAssocID="{4D0093A3-3CF2-4D9A-B395-74FBD1C79CEF}" presName="bottomLine" presStyleLbl="alignNode1" presStyleIdx="5" presStyleCnt="8">
        <dgm:presLayoutVars/>
      </dgm:prSet>
      <dgm:spPr/>
    </dgm:pt>
    <dgm:pt modelId="{56D9BCB1-B137-8E44-A242-989405F31C55}" type="pres">
      <dgm:prSet presAssocID="{4D0093A3-3CF2-4D9A-B395-74FBD1C79CEF}" presName="nodeText" presStyleLbl="bgAccFollowNode1" presStyleIdx="2" presStyleCnt="4">
        <dgm:presLayoutVars>
          <dgm:bulletEnabled val="1"/>
        </dgm:presLayoutVars>
      </dgm:prSet>
      <dgm:spPr/>
    </dgm:pt>
    <dgm:pt modelId="{ED5CB293-3DEB-0E4E-BDA2-01746DDE86A8}" type="pres">
      <dgm:prSet presAssocID="{146399DE-B644-4EA5-806C-427740941B21}" presName="sibTrans" presStyleCnt="0"/>
      <dgm:spPr/>
    </dgm:pt>
    <dgm:pt modelId="{5E57D512-A9AD-D44B-879F-9C8F67E5C715}" type="pres">
      <dgm:prSet presAssocID="{8C4474B5-C5CE-495F-AD07-1254AB952132}" presName="compositeNode" presStyleCnt="0">
        <dgm:presLayoutVars>
          <dgm:bulletEnabled val="1"/>
        </dgm:presLayoutVars>
      </dgm:prSet>
      <dgm:spPr/>
    </dgm:pt>
    <dgm:pt modelId="{7BF6B7D8-094A-6A49-8BE0-18EAFC29F470}" type="pres">
      <dgm:prSet presAssocID="{8C4474B5-C5CE-495F-AD07-1254AB952132}" presName="bgRect" presStyleLbl="bgAccFollowNode1" presStyleIdx="3" presStyleCnt="4"/>
      <dgm:spPr/>
    </dgm:pt>
    <dgm:pt modelId="{80D8519A-8662-0D43-82B5-CD490FFC5AAF}" type="pres">
      <dgm:prSet presAssocID="{8452E505-C28D-4B10-AD59-56FE86FDF932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9DCC03BE-97EA-2B4E-973C-882357662DAA}" type="pres">
      <dgm:prSet presAssocID="{8C4474B5-C5CE-495F-AD07-1254AB952132}" presName="bottomLine" presStyleLbl="alignNode1" presStyleIdx="7" presStyleCnt="8">
        <dgm:presLayoutVars/>
      </dgm:prSet>
      <dgm:spPr/>
    </dgm:pt>
    <dgm:pt modelId="{B64941C7-B433-6640-BFB4-C4D0543CB200}" type="pres">
      <dgm:prSet presAssocID="{8C4474B5-C5CE-495F-AD07-1254AB95213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2AB27207-5ADF-A24B-9ED5-C5079B7421BE}" type="presOf" srcId="{DBEAF0EB-141B-4962-A9FC-3360BED07346}" destId="{937D9069-4A88-2242-8233-62AFF24F6862}" srcOrd="0" destOrd="0" presId="urn:microsoft.com/office/officeart/2016/7/layout/BasicLinearProcessNumbered"/>
    <dgm:cxn modelId="{BADCDE09-464C-CC40-8807-F639A4226CB2}" type="presOf" srcId="{4D0093A3-3CF2-4D9A-B395-74FBD1C79CEF}" destId="{56D9BCB1-B137-8E44-A242-989405F31C55}" srcOrd="1" destOrd="0" presId="urn:microsoft.com/office/officeart/2016/7/layout/BasicLinearProcessNumbered"/>
    <dgm:cxn modelId="{B00A6927-EB37-F64F-8F1A-869FAAE5054C}" type="presOf" srcId="{698854AA-1D7E-4B2F-AD79-2E348573C396}" destId="{AFA91D52-EE5E-174C-BF9D-6F49E7417A44}" srcOrd="0" destOrd="0" presId="urn:microsoft.com/office/officeart/2016/7/layout/BasicLinearProcessNumbered"/>
    <dgm:cxn modelId="{A8609730-4A96-1D41-AEBE-A3B64302337B}" type="presOf" srcId="{8452E505-C28D-4B10-AD59-56FE86FDF932}" destId="{80D8519A-8662-0D43-82B5-CD490FFC5AAF}" srcOrd="0" destOrd="0" presId="urn:microsoft.com/office/officeart/2016/7/layout/BasicLinearProcessNumbered"/>
    <dgm:cxn modelId="{35721E35-97F1-ED43-AD9A-5C2E6907346A}" type="presOf" srcId="{8C4474B5-C5CE-495F-AD07-1254AB952132}" destId="{7BF6B7D8-094A-6A49-8BE0-18EAFC29F470}" srcOrd="0" destOrd="0" presId="urn:microsoft.com/office/officeart/2016/7/layout/BasicLinearProcessNumbered"/>
    <dgm:cxn modelId="{F3C6B238-3270-3B4E-BD36-25289375A154}" type="presOf" srcId="{4D0093A3-3CF2-4D9A-B395-74FBD1C79CEF}" destId="{16FBB2FF-B7DC-E941-89DF-C5E5B6118708}" srcOrd="0" destOrd="0" presId="urn:microsoft.com/office/officeart/2016/7/layout/BasicLinearProcessNumbered"/>
    <dgm:cxn modelId="{01163742-5AC1-D740-B8E7-D248A41EF283}" type="presOf" srcId="{8C4474B5-C5CE-495F-AD07-1254AB952132}" destId="{B64941C7-B433-6640-BFB4-C4D0543CB200}" srcOrd="1" destOrd="0" presId="urn:microsoft.com/office/officeart/2016/7/layout/BasicLinearProcessNumbered"/>
    <dgm:cxn modelId="{F229544B-4363-8D4C-9DFF-B2F2C5892B65}" type="presOf" srcId="{D1892E65-31CA-4B10-8425-B505DB4174D0}" destId="{97F6C6D1-4EB7-4043-B525-5D42A4266A47}" srcOrd="1" destOrd="0" presId="urn:microsoft.com/office/officeart/2016/7/layout/BasicLinearProcessNumbered"/>
    <dgm:cxn modelId="{FBBE3F5B-1CBA-4EA3-AA7D-788D2F73FC2F}" srcId="{A96ADA72-D8E8-4652-98C1-6B3C3FBBFF8E}" destId="{D1892E65-31CA-4B10-8425-B505DB4174D0}" srcOrd="1" destOrd="0" parTransId="{B4FE88A1-310A-4BC6-AE6B-25E348838D94}" sibTransId="{E63FF1A1-E375-47A4-AF5F-F54A558B8ED4}"/>
    <dgm:cxn modelId="{7D032E8C-C819-410C-B0FA-692B52A9B8EA}" srcId="{A96ADA72-D8E8-4652-98C1-6B3C3FBBFF8E}" destId="{8C4474B5-C5CE-495F-AD07-1254AB952132}" srcOrd="3" destOrd="0" parTransId="{C366E3B6-5212-41F2-B98F-6EFC4D5F5115}" sibTransId="{8452E505-C28D-4B10-AD59-56FE86FDF932}"/>
    <dgm:cxn modelId="{4C489BA1-011B-5A4A-90D2-B092B9B14396}" type="presOf" srcId="{D1892E65-31CA-4B10-8425-B505DB4174D0}" destId="{8F51C583-DD88-E449-B977-47D5E5A38CE1}" srcOrd="0" destOrd="0" presId="urn:microsoft.com/office/officeart/2016/7/layout/BasicLinearProcessNumbered"/>
    <dgm:cxn modelId="{073923A4-7DFE-4B40-82B0-3EAF77100046}" type="presOf" srcId="{A96ADA72-D8E8-4652-98C1-6B3C3FBBFF8E}" destId="{762FCBE7-B257-8B4D-8541-528FC402EE01}" srcOrd="0" destOrd="0" presId="urn:microsoft.com/office/officeart/2016/7/layout/BasicLinearProcessNumbered"/>
    <dgm:cxn modelId="{D3FA1FB7-05D0-E54F-AF4F-09F50E1775E6}" type="presOf" srcId="{E63FF1A1-E375-47A4-AF5F-F54A558B8ED4}" destId="{4BD5A96D-326E-274C-A808-0C40100938B2}" srcOrd="0" destOrd="0" presId="urn:microsoft.com/office/officeart/2016/7/layout/BasicLinearProcessNumbered"/>
    <dgm:cxn modelId="{DDE533D1-08DB-3E42-A9DB-4B129D6A2FEE}" type="presOf" srcId="{698854AA-1D7E-4B2F-AD79-2E348573C396}" destId="{595317B4-03AD-4245-8916-36BCD8BCD362}" srcOrd="1" destOrd="0" presId="urn:microsoft.com/office/officeart/2016/7/layout/BasicLinearProcessNumbered"/>
    <dgm:cxn modelId="{648FF7E4-B9ED-4985-AD25-E16CAD5EC0B2}" srcId="{A96ADA72-D8E8-4652-98C1-6B3C3FBBFF8E}" destId="{4D0093A3-3CF2-4D9A-B395-74FBD1C79CEF}" srcOrd="2" destOrd="0" parTransId="{73DF04C7-40FB-48C4-ACA1-381452E873D9}" sibTransId="{146399DE-B644-4EA5-806C-427740941B21}"/>
    <dgm:cxn modelId="{CB0EB8EC-E447-B448-8709-C374C246CBDC}" type="presOf" srcId="{146399DE-B644-4EA5-806C-427740941B21}" destId="{94055FEC-B4F4-6343-9FD9-AA4D2F3214E2}" srcOrd="0" destOrd="0" presId="urn:microsoft.com/office/officeart/2016/7/layout/BasicLinearProcessNumbered"/>
    <dgm:cxn modelId="{D7C220F9-CFAB-427A-B895-71B5347C3A86}" srcId="{A96ADA72-D8E8-4652-98C1-6B3C3FBBFF8E}" destId="{698854AA-1D7E-4B2F-AD79-2E348573C396}" srcOrd="0" destOrd="0" parTransId="{3270FA35-9FC0-4257-A684-EFBA9F33E899}" sibTransId="{DBEAF0EB-141B-4962-A9FC-3360BED07346}"/>
    <dgm:cxn modelId="{0A199F6F-0AEF-6449-BDB2-070C79AEFB7F}" type="presParOf" srcId="{762FCBE7-B257-8B4D-8541-528FC402EE01}" destId="{DED715A5-3152-F74F-A96F-093CE1C9000B}" srcOrd="0" destOrd="0" presId="urn:microsoft.com/office/officeart/2016/7/layout/BasicLinearProcessNumbered"/>
    <dgm:cxn modelId="{530B2F83-E947-C04B-82D9-83685545D002}" type="presParOf" srcId="{DED715A5-3152-F74F-A96F-093CE1C9000B}" destId="{AFA91D52-EE5E-174C-BF9D-6F49E7417A44}" srcOrd="0" destOrd="0" presId="urn:microsoft.com/office/officeart/2016/7/layout/BasicLinearProcessNumbered"/>
    <dgm:cxn modelId="{AA9E705D-FBC5-ED43-A380-C7E7A2AC44A4}" type="presParOf" srcId="{DED715A5-3152-F74F-A96F-093CE1C9000B}" destId="{937D9069-4A88-2242-8233-62AFF24F6862}" srcOrd="1" destOrd="0" presId="urn:microsoft.com/office/officeart/2016/7/layout/BasicLinearProcessNumbered"/>
    <dgm:cxn modelId="{5BFFE541-4AE8-574A-BCAA-8FC48A475CF6}" type="presParOf" srcId="{DED715A5-3152-F74F-A96F-093CE1C9000B}" destId="{ED79C554-CECD-E743-9273-50EC99A796B9}" srcOrd="2" destOrd="0" presId="urn:microsoft.com/office/officeart/2016/7/layout/BasicLinearProcessNumbered"/>
    <dgm:cxn modelId="{52BC7FB0-3E65-F549-9BD9-B1F94DBFB99F}" type="presParOf" srcId="{DED715A5-3152-F74F-A96F-093CE1C9000B}" destId="{595317B4-03AD-4245-8916-36BCD8BCD362}" srcOrd="3" destOrd="0" presId="urn:microsoft.com/office/officeart/2016/7/layout/BasicLinearProcessNumbered"/>
    <dgm:cxn modelId="{AF1994F9-A146-0744-9970-60E7C8285379}" type="presParOf" srcId="{762FCBE7-B257-8B4D-8541-528FC402EE01}" destId="{B99D4AA2-B131-124E-ABDA-42E6D05D4EC7}" srcOrd="1" destOrd="0" presId="urn:microsoft.com/office/officeart/2016/7/layout/BasicLinearProcessNumbered"/>
    <dgm:cxn modelId="{410B5BC1-D8F2-104D-A22A-D60E5F770B3A}" type="presParOf" srcId="{762FCBE7-B257-8B4D-8541-528FC402EE01}" destId="{083945E5-6F00-8B4E-8010-7AFE12528C21}" srcOrd="2" destOrd="0" presId="urn:microsoft.com/office/officeart/2016/7/layout/BasicLinearProcessNumbered"/>
    <dgm:cxn modelId="{495E7BC0-C950-7B47-AD25-700DD59347ED}" type="presParOf" srcId="{083945E5-6F00-8B4E-8010-7AFE12528C21}" destId="{8F51C583-DD88-E449-B977-47D5E5A38CE1}" srcOrd="0" destOrd="0" presId="urn:microsoft.com/office/officeart/2016/7/layout/BasicLinearProcessNumbered"/>
    <dgm:cxn modelId="{658A34CB-D1ED-F24A-891E-374061C2EA6D}" type="presParOf" srcId="{083945E5-6F00-8B4E-8010-7AFE12528C21}" destId="{4BD5A96D-326E-274C-A808-0C40100938B2}" srcOrd="1" destOrd="0" presId="urn:microsoft.com/office/officeart/2016/7/layout/BasicLinearProcessNumbered"/>
    <dgm:cxn modelId="{D83A3D97-35C7-5A4D-B4D7-8C7DCB00282A}" type="presParOf" srcId="{083945E5-6F00-8B4E-8010-7AFE12528C21}" destId="{16779BD4-334B-8340-A4AA-4638D847EC9E}" srcOrd="2" destOrd="0" presId="urn:microsoft.com/office/officeart/2016/7/layout/BasicLinearProcessNumbered"/>
    <dgm:cxn modelId="{D6256981-29DE-A547-B715-BD24A7DA41E1}" type="presParOf" srcId="{083945E5-6F00-8B4E-8010-7AFE12528C21}" destId="{97F6C6D1-4EB7-4043-B525-5D42A4266A47}" srcOrd="3" destOrd="0" presId="urn:microsoft.com/office/officeart/2016/7/layout/BasicLinearProcessNumbered"/>
    <dgm:cxn modelId="{04F18AE7-5A87-8C4F-98FC-ED0AF0E25D5B}" type="presParOf" srcId="{762FCBE7-B257-8B4D-8541-528FC402EE01}" destId="{10485F10-FEB8-E446-85EF-53B0C198C0E6}" srcOrd="3" destOrd="0" presId="urn:microsoft.com/office/officeart/2016/7/layout/BasicLinearProcessNumbered"/>
    <dgm:cxn modelId="{904F65ED-7065-0A4D-A244-951B69931A7A}" type="presParOf" srcId="{762FCBE7-B257-8B4D-8541-528FC402EE01}" destId="{B7EF8CF6-1D1A-CE47-92A1-BC87AD9480FE}" srcOrd="4" destOrd="0" presId="urn:microsoft.com/office/officeart/2016/7/layout/BasicLinearProcessNumbered"/>
    <dgm:cxn modelId="{213C327C-2AAE-1A49-9CE1-83003ED20B20}" type="presParOf" srcId="{B7EF8CF6-1D1A-CE47-92A1-BC87AD9480FE}" destId="{16FBB2FF-B7DC-E941-89DF-C5E5B6118708}" srcOrd="0" destOrd="0" presId="urn:microsoft.com/office/officeart/2016/7/layout/BasicLinearProcessNumbered"/>
    <dgm:cxn modelId="{1F741C30-DD14-B446-A41A-5A4512869CF8}" type="presParOf" srcId="{B7EF8CF6-1D1A-CE47-92A1-BC87AD9480FE}" destId="{94055FEC-B4F4-6343-9FD9-AA4D2F3214E2}" srcOrd="1" destOrd="0" presId="urn:microsoft.com/office/officeart/2016/7/layout/BasicLinearProcessNumbered"/>
    <dgm:cxn modelId="{442C82B6-F657-A041-BCF2-CAD5012D93DF}" type="presParOf" srcId="{B7EF8CF6-1D1A-CE47-92A1-BC87AD9480FE}" destId="{F95A8406-0B4A-6148-89BD-AC47F8A84B82}" srcOrd="2" destOrd="0" presId="urn:microsoft.com/office/officeart/2016/7/layout/BasicLinearProcessNumbered"/>
    <dgm:cxn modelId="{758BFF72-6333-054D-880F-312F83204149}" type="presParOf" srcId="{B7EF8CF6-1D1A-CE47-92A1-BC87AD9480FE}" destId="{56D9BCB1-B137-8E44-A242-989405F31C55}" srcOrd="3" destOrd="0" presId="urn:microsoft.com/office/officeart/2016/7/layout/BasicLinearProcessNumbered"/>
    <dgm:cxn modelId="{B44CE1D6-A432-CB49-A864-05450FE5F60C}" type="presParOf" srcId="{762FCBE7-B257-8B4D-8541-528FC402EE01}" destId="{ED5CB293-3DEB-0E4E-BDA2-01746DDE86A8}" srcOrd="5" destOrd="0" presId="urn:microsoft.com/office/officeart/2016/7/layout/BasicLinearProcessNumbered"/>
    <dgm:cxn modelId="{5ED6D2D0-4AA4-144C-BB90-C714FF9367D9}" type="presParOf" srcId="{762FCBE7-B257-8B4D-8541-528FC402EE01}" destId="{5E57D512-A9AD-D44B-879F-9C8F67E5C715}" srcOrd="6" destOrd="0" presId="urn:microsoft.com/office/officeart/2016/7/layout/BasicLinearProcessNumbered"/>
    <dgm:cxn modelId="{8EA52C8B-BFC3-B744-B9B3-8F607BFFBB93}" type="presParOf" srcId="{5E57D512-A9AD-D44B-879F-9C8F67E5C715}" destId="{7BF6B7D8-094A-6A49-8BE0-18EAFC29F470}" srcOrd="0" destOrd="0" presId="urn:microsoft.com/office/officeart/2016/7/layout/BasicLinearProcessNumbered"/>
    <dgm:cxn modelId="{FA160332-7759-9048-A670-29844CBEC9AA}" type="presParOf" srcId="{5E57D512-A9AD-D44B-879F-9C8F67E5C715}" destId="{80D8519A-8662-0D43-82B5-CD490FFC5AAF}" srcOrd="1" destOrd="0" presId="urn:microsoft.com/office/officeart/2016/7/layout/BasicLinearProcessNumbered"/>
    <dgm:cxn modelId="{711EAF0D-A82C-FC48-992C-5FB4D20A84D7}" type="presParOf" srcId="{5E57D512-A9AD-D44B-879F-9C8F67E5C715}" destId="{9DCC03BE-97EA-2B4E-973C-882357662DAA}" srcOrd="2" destOrd="0" presId="urn:microsoft.com/office/officeart/2016/7/layout/BasicLinearProcessNumbered"/>
    <dgm:cxn modelId="{96E7E07C-2770-9846-90B5-447E8BF87B64}" type="presParOf" srcId="{5E57D512-A9AD-D44B-879F-9C8F67E5C715}" destId="{B64941C7-B433-6640-BFB4-C4D0543CB20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55BE25-B34B-4BB0-9A5D-5D988979CA2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369AA7-0705-46A6-A508-7E1E2A89E505}">
      <dgm:prSet/>
      <dgm:spPr/>
      <dgm:t>
        <a:bodyPr/>
        <a:lstStyle/>
        <a:p>
          <a:r>
            <a:rPr lang="en-US" baseline="0" dirty="0"/>
            <a:t>Bivariate analyses revealed patterns between churn and certain variables</a:t>
          </a:r>
          <a:endParaRPr lang="en-US" dirty="0"/>
        </a:p>
      </dgm:t>
    </dgm:pt>
    <dgm:pt modelId="{69C0D803-02A7-48B8-B362-538C36B66BD6}" type="parTrans" cxnId="{DA17D2D5-29DE-420C-8416-1E2C81D175A3}">
      <dgm:prSet/>
      <dgm:spPr/>
      <dgm:t>
        <a:bodyPr/>
        <a:lstStyle/>
        <a:p>
          <a:endParaRPr lang="en-US"/>
        </a:p>
      </dgm:t>
    </dgm:pt>
    <dgm:pt modelId="{FC9C4E18-7F36-4512-9CB6-84F4B920C4BD}" type="sibTrans" cxnId="{DA17D2D5-29DE-420C-8416-1E2C81D175A3}">
      <dgm:prSet/>
      <dgm:spPr/>
      <dgm:t>
        <a:bodyPr/>
        <a:lstStyle/>
        <a:p>
          <a:endParaRPr lang="en-US"/>
        </a:p>
      </dgm:t>
    </dgm:pt>
    <dgm:pt modelId="{7C9BA524-7B23-4073-A04C-6AB3068D10AA}">
      <dgm:prSet/>
      <dgm:spPr/>
      <dgm:t>
        <a:bodyPr/>
        <a:lstStyle/>
        <a:p>
          <a:r>
            <a:rPr lang="en-US" i="1" baseline="0"/>
            <a:t>Churn happens early in tenure</a:t>
          </a:r>
          <a:endParaRPr lang="en-US"/>
        </a:p>
      </dgm:t>
    </dgm:pt>
    <dgm:pt modelId="{9C96C218-5DCF-4F17-838D-58237ACB2ADE}" type="parTrans" cxnId="{4C76E9FB-3330-4EE9-9DFB-88E3D9BCD9B6}">
      <dgm:prSet/>
      <dgm:spPr/>
      <dgm:t>
        <a:bodyPr/>
        <a:lstStyle/>
        <a:p>
          <a:endParaRPr lang="en-US"/>
        </a:p>
      </dgm:t>
    </dgm:pt>
    <dgm:pt modelId="{7E838172-AEC0-4978-89B0-D54B2F016BC2}" type="sibTrans" cxnId="{4C76E9FB-3330-4EE9-9DFB-88E3D9BCD9B6}">
      <dgm:prSet/>
      <dgm:spPr/>
      <dgm:t>
        <a:bodyPr/>
        <a:lstStyle/>
        <a:p>
          <a:endParaRPr lang="en-US"/>
        </a:p>
      </dgm:t>
    </dgm:pt>
    <dgm:pt modelId="{34CB7E52-D6AB-4C27-AB25-B3893A990E34}">
      <dgm:prSet/>
      <dgm:spPr/>
      <dgm:t>
        <a:bodyPr/>
        <a:lstStyle/>
        <a:p>
          <a:r>
            <a:rPr lang="en-US" i="1" baseline="0"/>
            <a:t>Senior citizens are more likely to churn, however,</a:t>
          </a:r>
          <a:endParaRPr lang="en-US"/>
        </a:p>
      </dgm:t>
    </dgm:pt>
    <dgm:pt modelId="{7508E68A-2A52-486F-9B86-BE8EC68766B1}" type="parTrans" cxnId="{C33D0724-D3CE-43B5-8C4D-603689F9367B}">
      <dgm:prSet/>
      <dgm:spPr/>
      <dgm:t>
        <a:bodyPr/>
        <a:lstStyle/>
        <a:p>
          <a:endParaRPr lang="en-US"/>
        </a:p>
      </dgm:t>
    </dgm:pt>
    <dgm:pt modelId="{4B14F7B5-79EA-4C2F-8511-0AF8216FD839}" type="sibTrans" cxnId="{C33D0724-D3CE-43B5-8C4D-603689F9367B}">
      <dgm:prSet/>
      <dgm:spPr/>
      <dgm:t>
        <a:bodyPr/>
        <a:lstStyle/>
        <a:p>
          <a:endParaRPr lang="en-US"/>
        </a:p>
      </dgm:t>
    </dgm:pt>
    <dgm:pt modelId="{39673CDD-A3B0-4749-BEFB-2B94DC42210B}">
      <dgm:prSet/>
      <dgm:spPr/>
      <dgm:t>
        <a:bodyPr/>
        <a:lstStyle/>
        <a:p>
          <a:r>
            <a:rPr lang="en-US" i="1" baseline="0"/>
            <a:t>Customers using more internet-based services also churned more often</a:t>
          </a:r>
          <a:endParaRPr lang="en-US"/>
        </a:p>
      </dgm:t>
    </dgm:pt>
    <dgm:pt modelId="{73BFAD6C-58E1-44EA-954F-319274DD87FE}" type="parTrans" cxnId="{AE4B1108-7E01-429D-94A6-57165B4A311B}">
      <dgm:prSet/>
      <dgm:spPr/>
      <dgm:t>
        <a:bodyPr/>
        <a:lstStyle/>
        <a:p>
          <a:endParaRPr lang="en-US"/>
        </a:p>
      </dgm:t>
    </dgm:pt>
    <dgm:pt modelId="{92EEE87E-AB32-43E2-9635-661CA0BB711A}" type="sibTrans" cxnId="{AE4B1108-7E01-429D-94A6-57165B4A311B}">
      <dgm:prSet/>
      <dgm:spPr/>
      <dgm:t>
        <a:bodyPr/>
        <a:lstStyle/>
        <a:p>
          <a:endParaRPr lang="en-US"/>
        </a:p>
      </dgm:t>
    </dgm:pt>
    <dgm:pt modelId="{2D32FDAB-15EF-4984-974D-D17F8BD329AB}">
      <dgm:prSet/>
      <dgm:spPr/>
      <dgm:t>
        <a:bodyPr/>
        <a:lstStyle/>
        <a:p>
          <a:r>
            <a:rPr lang="en-US" i="1" baseline="0"/>
            <a:t>Lower monthly costs associated with less churn</a:t>
          </a:r>
          <a:endParaRPr lang="en-US"/>
        </a:p>
      </dgm:t>
    </dgm:pt>
    <dgm:pt modelId="{BFC5835C-76CD-4E32-8FF4-6E22BE1624E5}" type="parTrans" cxnId="{301F1A92-D4BC-4243-8E04-BE72C566B0EF}">
      <dgm:prSet/>
      <dgm:spPr/>
      <dgm:t>
        <a:bodyPr/>
        <a:lstStyle/>
        <a:p>
          <a:endParaRPr lang="en-US"/>
        </a:p>
      </dgm:t>
    </dgm:pt>
    <dgm:pt modelId="{FB570B2E-F7C5-4C65-B6F5-171988C62B04}" type="sibTrans" cxnId="{301F1A92-D4BC-4243-8E04-BE72C566B0EF}">
      <dgm:prSet/>
      <dgm:spPr/>
      <dgm:t>
        <a:bodyPr/>
        <a:lstStyle/>
        <a:p>
          <a:endParaRPr lang="en-US"/>
        </a:p>
      </dgm:t>
    </dgm:pt>
    <dgm:pt modelId="{88F00CB4-29EB-4671-B886-32A4CB11BB35}">
      <dgm:prSet/>
      <dgm:spPr/>
      <dgm:t>
        <a:bodyPr/>
        <a:lstStyle/>
        <a:p>
          <a:r>
            <a:rPr lang="en-US" i="1" baseline="0"/>
            <a:t>Customers paying month-to-month were far likelier to churn</a:t>
          </a:r>
          <a:endParaRPr lang="en-US"/>
        </a:p>
      </dgm:t>
    </dgm:pt>
    <dgm:pt modelId="{3EC699AC-85B4-461F-AC54-2F4CDB26DDD7}" type="parTrans" cxnId="{751BC226-4DD0-4035-ACA6-F56839F324AF}">
      <dgm:prSet/>
      <dgm:spPr/>
      <dgm:t>
        <a:bodyPr/>
        <a:lstStyle/>
        <a:p>
          <a:endParaRPr lang="en-US"/>
        </a:p>
      </dgm:t>
    </dgm:pt>
    <dgm:pt modelId="{5621D945-3F90-44A4-83C1-E10807B8E6B4}" type="sibTrans" cxnId="{751BC226-4DD0-4035-ACA6-F56839F324AF}">
      <dgm:prSet/>
      <dgm:spPr/>
      <dgm:t>
        <a:bodyPr/>
        <a:lstStyle/>
        <a:p>
          <a:endParaRPr lang="en-US"/>
        </a:p>
      </dgm:t>
    </dgm:pt>
    <dgm:pt modelId="{1BFC2BF4-DFA7-4378-AFE6-5D14ADCC32CC}">
      <dgm:prSet/>
      <dgm:spPr/>
      <dgm:t>
        <a:bodyPr/>
        <a:lstStyle/>
        <a:p>
          <a:r>
            <a:rPr lang="en-US" baseline="0"/>
            <a:t>Qualified success using logistic regression model to predict churn</a:t>
          </a:r>
          <a:endParaRPr lang="en-US"/>
        </a:p>
      </dgm:t>
    </dgm:pt>
    <dgm:pt modelId="{78A9D4A8-3927-4D23-A568-5405F22A83FD}" type="parTrans" cxnId="{AC53E95E-5A80-4F37-A56F-3C0F7AAD219D}">
      <dgm:prSet/>
      <dgm:spPr/>
      <dgm:t>
        <a:bodyPr/>
        <a:lstStyle/>
        <a:p>
          <a:endParaRPr lang="en-US"/>
        </a:p>
      </dgm:t>
    </dgm:pt>
    <dgm:pt modelId="{6A11496A-ECDE-42BE-9CA3-FEDC6AF13612}" type="sibTrans" cxnId="{AC53E95E-5A80-4F37-A56F-3C0F7AAD219D}">
      <dgm:prSet/>
      <dgm:spPr/>
      <dgm:t>
        <a:bodyPr/>
        <a:lstStyle/>
        <a:p>
          <a:endParaRPr lang="en-US"/>
        </a:p>
      </dgm:t>
    </dgm:pt>
    <dgm:pt modelId="{162D28AE-EFB6-4434-91FF-53203FD834B5}">
      <dgm:prSet/>
      <dgm:spPr/>
      <dgm:t>
        <a:bodyPr/>
        <a:lstStyle/>
        <a:p>
          <a:r>
            <a:rPr lang="en-US" baseline="0"/>
            <a:t>Even limited predictive power could save resources: Targeted intervention to at-risk customers and strategic promotion of low-churn services and products</a:t>
          </a:r>
          <a:endParaRPr lang="en-US"/>
        </a:p>
      </dgm:t>
    </dgm:pt>
    <dgm:pt modelId="{D27ECDFB-D6AB-4D55-9E0E-DADDFD436184}" type="parTrans" cxnId="{C1C2015B-79C3-404D-9024-38B3BB9C45E4}">
      <dgm:prSet/>
      <dgm:spPr/>
      <dgm:t>
        <a:bodyPr/>
        <a:lstStyle/>
        <a:p>
          <a:endParaRPr lang="en-US"/>
        </a:p>
      </dgm:t>
    </dgm:pt>
    <dgm:pt modelId="{9D11CF2E-16C0-4739-87FF-B1D11021674C}" type="sibTrans" cxnId="{C1C2015B-79C3-404D-9024-38B3BB9C45E4}">
      <dgm:prSet/>
      <dgm:spPr/>
      <dgm:t>
        <a:bodyPr/>
        <a:lstStyle/>
        <a:p>
          <a:endParaRPr lang="en-US"/>
        </a:p>
      </dgm:t>
    </dgm:pt>
    <dgm:pt modelId="{C7B0C280-0F62-2F41-B97A-60BE57C27AAB}" type="pres">
      <dgm:prSet presAssocID="{0255BE25-B34B-4BB0-9A5D-5D988979CA24}" presName="linear" presStyleCnt="0">
        <dgm:presLayoutVars>
          <dgm:animLvl val="lvl"/>
          <dgm:resizeHandles val="exact"/>
        </dgm:presLayoutVars>
      </dgm:prSet>
      <dgm:spPr/>
    </dgm:pt>
    <dgm:pt modelId="{B0D02D52-C3C5-874A-95FD-FF8649F75BDC}" type="pres">
      <dgm:prSet presAssocID="{C9369AA7-0705-46A6-A508-7E1E2A89E50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A006F6-F576-984A-9F7D-CE49131A5FB3}" type="pres">
      <dgm:prSet presAssocID="{C9369AA7-0705-46A6-A508-7E1E2A89E505}" presName="childText" presStyleLbl="revTx" presStyleIdx="0" presStyleCnt="1">
        <dgm:presLayoutVars>
          <dgm:bulletEnabled val="1"/>
        </dgm:presLayoutVars>
      </dgm:prSet>
      <dgm:spPr/>
    </dgm:pt>
    <dgm:pt modelId="{4758FC6C-37F0-F64B-9906-29D73DBE3DC5}" type="pres">
      <dgm:prSet presAssocID="{1BFC2BF4-DFA7-4378-AFE6-5D14ADCC32C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5C89DB7-D868-5942-BDD9-115E6F539DF3}" type="pres">
      <dgm:prSet presAssocID="{6A11496A-ECDE-42BE-9CA3-FEDC6AF13612}" presName="spacer" presStyleCnt="0"/>
      <dgm:spPr/>
    </dgm:pt>
    <dgm:pt modelId="{CDCDF9F2-616B-EB49-8451-66C03886E325}" type="pres">
      <dgm:prSet presAssocID="{162D28AE-EFB6-4434-91FF-53203FD834B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E4B1108-7E01-429D-94A6-57165B4A311B}" srcId="{C9369AA7-0705-46A6-A508-7E1E2A89E505}" destId="{39673CDD-A3B0-4749-BEFB-2B94DC42210B}" srcOrd="2" destOrd="0" parTransId="{73BFAD6C-58E1-44EA-954F-319274DD87FE}" sibTransId="{92EEE87E-AB32-43E2-9635-661CA0BB711A}"/>
    <dgm:cxn modelId="{6744120F-0FA3-A14A-9A49-9C5F0A42E176}" type="presOf" srcId="{39673CDD-A3B0-4749-BEFB-2B94DC42210B}" destId="{B4A006F6-F576-984A-9F7D-CE49131A5FB3}" srcOrd="0" destOrd="2" presId="urn:microsoft.com/office/officeart/2005/8/layout/vList2"/>
    <dgm:cxn modelId="{C33D0724-D3CE-43B5-8C4D-603689F9367B}" srcId="{C9369AA7-0705-46A6-A508-7E1E2A89E505}" destId="{34CB7E52-D6AB-4C27-AB25-B3893A990E34}" srcOrd="1" destOrd="0" parTransId="{7508E68A-2A52-486F-9B86-BE8EC68766B1}" sibTransId="{4B14F7B5-79EA-4C2F-8511-0AF8216FD839}"/>
    <dgm:cxn modelId="{751BC226-4DD0-4035-ACA6-F56839F324AF}" srcId="{C9369AA7-0705-46A6-A508-7E1E2A89E505}" destId="{88F00CB4-29EB-4671-B886-32A4CB11BB35}" srcOrd="4" destOrd="0" parTransId="{3EC699AC-85B4-461F-AC54-2F4CDB26DDD7}" sibTransId="{5621D945-3F90-44A4-83C1-E10807B8E6B4}"/>
    <dgm:cxn modelId="{2AD9C338-A43F-6548-A7F2-591A1D95F876}" type="presOf" srcId="{34CB7E52-D6AB-4C27-AB25-B3893A990E34}" destId="{B4A006F6-F576-984A-9F7D-CE49131A5FB3}" srcOrd="0" destOrd="1" presId="urn:microsoft.com/office/officeart/2005/8/layout/vList2"/>
    <dgm:cxn modelId="{18628A3A-DD75-B244-A0FA-2A2C997E53AE}" type="presOf" srcId="{7C9BA524-7B23-4073-A04C-6AB3068D10AA}" destId="{B4A006F6-F576-984A-9F7D-CE49131A5FB3}" srcOrd="0" destOrd="0" presId="urn:microsoft.com/office/officeart/2005/8/layout/vList2"/>
    <dgm:cxn modelId="{35648B41-A6D0-F342-9670-4AA965C534EF}" type="presOf" srcId="{C9369AA7-0705-46A6-A508-7E1E2A89E505}" destId="{B0D02D52-C3C5-874A-95FD-FF8649F75BDC}" srcOrd="0" destOrd="0" presId="urn:microsoft.com/office/officeart/2005/8/layout/vList2"/>
    <dgm:cxn modelId="{C1C2015B-79C3-404D-9024-38B3BB9C45E4}" srcId="{0255BE25-B34B-4BB0-9A5D-5D988979CA24}" destId="{162D28AE-EFB6-4434-91FF-53203FD834B5}" srcOrd="2" destOrd="0" parTransId="{D27ECDFB-D6AB-4D55-9E0E-DADDFD436184}" sibTransId="{9D11CF2E-16C0-4739-87FF-B1D11021674C}"/>
    <dgm:cxn modelId="{AC53E95E-5A80-4F37-A56F-3C0F7AAD219D}" srcId="{0255BE25-B34B-4BB0-9A5D-5D988979CA24}" destId="{1BFC2BF4-DFA7-4378-AFE6-5D14ADCC32CC}" srcOrd="1" destOrd="0" parTransId="{78A9D4A8-3927-4D23-A568-5405F22A83FD}" sibTransId="{6A11496A-ECDE-42BE-9CA3-FEDC6AF13612}"/>
    <dgm:cxn modelId="{6824A771-4E77-DB49-92F2-BA42D91DC641}" type="presOf" srcId="{88F00CB4-29EB-4671-B886-32A4CB11BB35}" destId="{B4A006F6-F576-984A-9F7D-CE49131A5FB3}" srcOrd="0" destOrd="4" presId="urn:microsoft.com/office/officeart/2005/8/layout/vList2"/>
    <dgm:cxn modelId="{301F1A92-D4BC-4243-8E04-BE72C566B0EF}" srcId="{C9369AA7-0705-46A6-A508-7E1E2A89E505}" destId="{2D32FDAB-15EF-4984-974D-D17F8BD329AB}" srcOrd="3" destOrd="0" parTransId="{BFC5835C-76CD-4E32-8FF4-6E22BE1624E5}" sibTransId="{FB570B2E-F7C5-4C65-B6F5-171988C62B04}"/>
    <dgm:cxn modelId="{13FD1DB8-5391-4D41-9A65-D8F70228775B}" type="presOf" srcId="{1BFC2BF4-DFA7-4378-AFE6-5D14ADCC32CC}" destId="{4758FC6C-37F0-F64B-9906-29D73DBE3DC5}" srcOrd="0" destOrd="0" presId="urn:microsoft.com/office/officeart/2005/8/layout/vList2"/>
    <dgm:cxn modelId="{DA17D2D5-29DE-420C-8416-1E2C81D175A3}" srcId="{0255BE25-B34B-4BB0-9A5D-5D988979CA24}" destId="{C9369AA7-0705-46A6-A508-7E1E2A89E505}" srcOrd="0" destOrd="0" parTransId="{69C0D803-02A7-48B8-B362-538C36B66BD6}" sibTransId="{FC9C4E18-7F36-4512-9CB6-84F4B920C4BD}"/>
    <dgm:cxn modelId="{E48699E5-F54C-3644-9CBE-33F70AD9955E}" type="presOf" srcId="{0255BE25-B34B-4BB0-9A5D-5D988979CA24}" destId="{C7B0C280-0F62-2F41-B97A-60BE57C27AAB}" srcOrd="0" destOrd="0" presId="urn:microsoft.com/office/officeart/2005/8/layout/vList2"/>
    <dgm:cxn modelId="{20E654ED-4DC8-0842-AC4B-0FA28FA3C96A}" type="presOf" srcId="{162D28AE-EFB6-4434-91FF-53203FD834B5}" destId="{CDCDF9F2-616B-EB49-8451-66C03886E325}" srcOrd="0" destOrd="0" presId="urn:microsoft.com/office/officeart/2005/8/layout/vList2"/>
    <dgm:cxn modelId="{EA3113F7-2821-D542-91CE-162757B1BAC6}" type="presOf" srcId="{2D32FDAB-15EF-4984-974D-D17F8BD329AB}" destId="{B4A006F6-F576-984A-9F7D-CE49131A5FB3}" srcOrd="0" destOrd="3" presId="urn:microsoft.com/office/officeart/2005/8/layout/vList2"/>
    <dgm:cxn modelId="{4C76E9FB-3330-4EE9-9DFB-88E3D9BCD9B6}" srcId="{C9369AA7-0705-46A6-A508-7E1E2A89E505}" destId="{7C9BA524-7B23-4073-A04C-6AB3068D10AA}" srcOrd="0" destOrd="0" parTransId="{9C96C218-5DCF-4F17-838D-58237ACB2ADE}" sibTransId="{7E838172-AEC0-4978-89B0-D54B2F016BC2}"/>
    <dgm:cxn modelId="{E9D71F7D-479D-824A-B693-7C87810D6EC5}" type="presParOf" srcId="{C7B0C280-0F62-2F41-B97A-60BE57C27AAB}" destId="{B0D02D52-C3C5-874A-95FD-FF8649F75BDC}" srcOrd="0" destOrd="0" presId="urn:microsoft.com/office/officeart/2005/8/layout/vList2"/>
    <dgm:cxn modelId="{0108FE40-1190-1B41-A3CE-7B9945013444}" type="presParOf" srcId="{C7B0C280-0F62-2F41-B97A-60BE57C27AAB}" destId="{B4A006F6-F576-984A-9F7D-CE49131A5FB3}" srcOrd="1" destOrd="0" presId="urn:microsoft.com/office/officeart/2005/8/layout/vList2"/>
    <dgm:cxn modelId="{D957F8C4-07C2-884E-A97B-24EFED761801}" type="presParOf" srcId="{C7B0C280-0F62-2F41-B97A-60BE57C27AAB}" destId="{4758FC6C-37F0-F64B-9906-29D73DBE3DC5}" srcOrd="2" destOrd="0" presId="urn:microsoft.com/office/officeart/2005/8/layout/vList2"/>
    <dgm:cxn modelId="{497060A9-D204-B440-889F-EF41F6E1D800}" type="presParOf" srcId="{C7B0C280-0F62-2F41-B97A-60BE57C27AAB}" destId="{05C89DB7-D868-5942-BDD9-115E6F539DF3}" srcOrd="3" destOrd="0" presId="urn:microsoft.com/office/officeart/2005/8/layout/vList2"/>
    <dgm:cxn modelId="{B221B345-1B03-ED47-AFC8-F8F7C4E7A580}" type="presParOf" srcId="{C7B0C280-0F62-2F41-B97A-60BE57C27AAB}" destId="{CDCDF9F2-616B-EB49-8451-66C03886E32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43C9C-F18A-47FE-A7FE-4CC06FB2C15E}">
      <dsp:nvSpPr>
        <dsp:cNvPr id="0" name=""/>
        <dsp:cNvSpPr/>
      </dsp:nvSpPr>
      <dsp:spPr>
        <a:xfrm>
          <a:off x="0" y="437"/>
          <a:ext cx="9601200" cy="102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8D760A-5C1A-4D12-B702-4536DD01FB61}">
      <dsp:nvSpPr>
        <dsp:cNvPr id="0" name=""/>
        <dsp:cNvSpPr/>
      </dsp:nvSpPr>
      <dsp:spPr>
        <a:xfrm>
          <a:off x="309459" y="230613"/>
          <a:ext cx="562654" cy="562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6C3DB-79B6-40C1-AE77-A803E00A9BA9}">
      <dsp:nvSpPr>
        <dsp:cNvPr id="0" name=""/>
        <dsp:cNvSpPr/>
      </dsp:nvSpPr>
      <dsp:spPr>
        <a:xfrm>
          <a:off x="1181573" y="437"/>
          <a:ext cx="8419626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Problem and solution</a:t>
          </a:r>
          <a:endParaRPr lang="en-US" sz="2500" kern="1200"/>
        </a:p>
      </dsp:txBody>
      <dsp:txXfrm>
        <a:off x="1181573" y="437"/>
        <a:ext cx="8419626" cy="1023007"/>
      </dsp:txXfrm>
    </dsp:sp>
    <dsp:sp modelId="{97865A19-6161-47D7-B764-BC7CD4240271}">
      <dsp:nvSpPr>
        <dsp:cNvPr id="0" name=""/>
        <dsp:cNvSpPr/>
      </dsp:nvSpPr>
      <dsp:spPr>
        <a:xfrm>
          <a:off x="0" y="1279196"/>
          <a:ext cx="9601200" cy="102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6D840-4442-46BE-B6C0-DCA8ED74D156}">
      <dsp:nvSpPr>
        <dsp:cNvPr id="0" name=""/>
        <dsp:cNvSpPr/>
      </dsp:nvSpPr>
      <dsp:spPr>
        <a:xfrm>
          <a:off x="309459" y="1509372"/>
          <a:ext cx="562654" cy="562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E943A-071B-47B2-8A51-3168F4667EBE}">
      <dsp:nvSpPr>
        <dsp:cNvPr id="0" name=""/>
        <dsp:cNvSpPr/>
      </dsp:nvSpPr>
      <dsp:spPr>
        <a:xfrm>
          <a:off x="1181573" y="1279196"/>
          <a:ext cx="4320540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Data science method</a:t>
          </a:r>
          <a:endParaRPr lang="en-US" sz="2500" kern="1200"/>
        </a:p>
      </dsp:txBody>
      <dsp:txXfrm>
        <a:off x="1181573" y="1279196"/>
        <a:ext cx="4320540" cy="1023007"/>
      </dsp:txXfrm>
    </dsp:sp>
    <dsp:sp modelId="{7964F3CC-D227-40A3-87FD-8E6028D247BE}">
      <dsp:nvSpPr>
        <dsp:cNvPr id="0" name=""/>
        <dsp:cNvSpPr/>
      </dsp:nvSpPr>
      <dsp:spPr>
        <a:xfrm>
          <a:off x="5502113" y="1279196"/>
          <a:ext cx="4099086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baseline="0"/>
            <a:t>Data wrangling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baseline="0"/>
            <a:t>Exploratory analysis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baseline="0"/>
            <a:t>Preprocessing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baseline="0"/>
            <a:t>Modeling</a:t>
          </a:r>
          <a:endParaRPr lang="en-US" sz="1100" kern="1200"/>
        </a:p>
      </dsp:txBody>
      <dsp:txXfrm>
        <a:off x="5502113" y="1279196"/>
        <a:ext cx="4099086" cy="1023007"/>
      </dsp:txXfrm>
    </dsp:sp>
    <dsp:sp modelId="{785BD477-010E-4995-BE35-CD13BF9ED231}">
      <dsp:nvSpPr>
        <dsp:cNvPr id="0" name=""/>
        <dsp:cNvSpPr/>
      </dsp:nvSpPr>
      <dsp:spPr>
        <a:xfrm>
          <a:off x="0" y="2557955"/>
          <a:ext cx="9601200" cy="102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C02C0-9F81-42A3-9676-07C36FC09022}">
      <dsp:nvSpPr>
        <dsp:cNvPr id="0" name=""/>
        <dsp:cNvSpPr/>
      </dsp:nvSpPr>
      <dsp:spPr>
        <a:xfrm>
          <a:off x="309459" y="2788132"/>
          <a:ext cx="562654" cy="562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6F5DD-8FA7-4041-B88C-61F6CF2B1F74}">
      <dsp:nvSpPr>
        <dsp:cNvPr id="0" name=""/>
        <dsp:cNvSpPr/>
      </dsp:nvSpPr>
      <dsp:spPr>
        <a:xfrm>
          <a:off x="1181573" y="2557955"/>
          <a:ext cx="8419626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Conclusions and next steps</a:t>
          </a:r>
          <a:endParaRPr lang="en-US" sz="2500" kern="1200"/>
        </a:p>
      </dsp:txBody>
      <dsp:txXfrm>
        <a:off x="1181573" y="2557955"/>
        <a:ext cx="8419626" cy="10230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7FFA6-C401-6347-AD45-90974E48F6B4}">
      <dsp:nvSpPr>
        <dsp:cNvPr id="0" name=""/>
        <dsp:cNvSpPr/>
      </dsp:nvSpPr>
      <dsp:spPr>
        <a:xfrm>
          <a:off x="0" y="0"/>
          <a:ext cx="8161020" cy="10744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Customer acquisition costs more than customer retention</a:t>
          </a:r>
          <a:endParaRPr lang="en-US" sz="3000" kern="1200"/>
        </a:p>
      </dsp:txBody>
      <dsp:txXfrm>
        <a:off x="31469" y="31469"/>
        <a:ext cx="7001636" cy="1011482"/>
      </dsp:txXfrm>
    </dsp:sp>
    <dsp:sp modelId="{AAA0EF19-B569-7B4B-A0BF-7EDCFA7E19EB}">
      <dsp:nvSpPr>
        <dsp:cNvPr id="0" name=""/>
        <dsp:cNvSpPr/>
      </dsp:nvSpPr>
      <dsp:spPr>
        <a:xfrm>
          <a:off x="720089" y="1253489"/>
          <a:ext cx="8161020" cy="10744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Some customers leave, or “churn”</a:t>
          </a:r>
          <a:endParaRPr lang="en-US" sz="3000" kern="1200"/>
        </a:p>
      </dsp:txBody>
      <dsp:txXfrm>
        <a:off x="751558" y="1284958"/>
        <a:ext cx="6679619" cy="1011482"/>
      </dsp:txXfrm>
    </dsp:sp>
    <dsp:sp modelId="{EE714BA0-B0C7-D948-99C7-E1AD467C187F}">
      <dsp:nvSpPr>
        <dsp:cNvPr id="0" name=""/>
        <dsp:cNvSpPr/>
      </dsp:nvSpPr>
      <dsp:spPr>
        <a:xfrm>
          <a:off x="1440179" y="2506979"/>
          <a:ext cx="8161020" cy="10744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Failing to predict churn -&gt; loss of revenue</a:t>
          </a:r>
          <a:endParaRPr lang="en-US" sz="3000" kern="1200"/>
        </a:p>
      </dsp:txBody>
      <dsp:txXfrm>
        <a:off x="1471648" y="2538448"/>
        <a:ext cx="6679619" cy="1011482"/>
      </dsp:txXfrm>
    </dsp:sp>
    <dsp:sp modelId="{290AA841-23DF-884E-981B-04BC7DE79CCB}">
      <dsp:nvSpPr>
        <dsp:cNvPr id="0" name=""/>
        <dsp:cNvSpPr/>
      </dsp:nvSpPr>
      <dsp:spPr>
        <a:xfrm>
          <a:off x="7462647" y="814768"/>
          <a:ext cx="698373" cy="69837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7619781" y="814768"/>
        <a:ext cx="384105" cy="525526"/>
      </dsp:txXfrm>
    </dsp:sp>
    <dsp:sp modelId="{BD95CD1C-FC10-344E-878D-432BE1E2775B}">
      <dsp:nvSpPr>
        <dsp:cNvPr id="0" name=""/>
        <dsp:cNvSpPr/>
      </dsp:nvSpPr>
      <dsp:spPr>
        <a:xfrm>
          <a:off x="8182737" y="2061095"/>
          <a:ext cx="698373" cy="69837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339871" y="2061095"/>
        <a:ext cx="384105" cy="5255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4EDD8-22BF-4FD3-882B-59624DBAF8BC}">
      <dsp:nvSpPr>
        <dsp:cNvPr id="0" name=""/>
        <dsp:cNvSpPr/>
      </dsp:nvSpPr>
      <dsp:spPr>
        <a:xfrm>
          <a:off x="0" y="2315"/>
          <a:ext cx="6506304" cy="11733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400D8-0108-43EB-AF5C-4FE19C6E9176}">
      <dsp:nvSpPr>
        <dsp:cNvPr id="0" name=""/>
        <dsp:cNvSpPr/>
      </dsp:nvSpPr>
      <dsp:spPr>
        <a:xfrm>
          <a:off x="354925" y="266309"/>
          <a:ext cx="645319" cy="6453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86878-2FE4-4063-A96D-986C63895A75}">
      <dsp:nvSpPr>
        <dsp:cNvPr id="0" name=""/>
        <dsp:cNvSpPr/>
      </dsp:nvSpPr>
      <dsp:spPr>
        <a:xfrm>
          <a:off x="1355170" y="2315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Apply the data science method</a:t>
          </a:r>
        </a:p>
      </dsp:txBody>
      <dsp:txXfrm>
        <a:off x="1355170" y="2315"/>
        <a:ext cx="5151133" cy="1173307"/>
      </dsp:txXfrm>
    </dsp:sp>
    <dsp:sp modelId="{632CEECA-5845-412D-9120-FEAF365A8895}">
      <dsp:nvSpPr>
        <dsp:cNvPr id="0" name=""/>
        <dsp:cNvSpPr/>
      </dsp:nvSpPr>
      <dsp:spPr>
        <a:xfrm>
          <a:off x="0" y="1468949"/>
          <a:ext cx="6506304" cy="11733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2F22E-CD88-490F-82F1-6E40BE24A35C}">
      <dsp:nvSpPr>
        <dsp:cNvPr id="0" name=""/>
        <dsp:cNvSpPr/>
      </dsp:nvSpPr>
      <dsp:spPr>
        <a:xfrm>
          <a:off x="354925" y="1732943"/>
          <a:ext cx="645319" cy="6453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55F4F-A581-4728-B3FB-C7FC598C56C1}">
      <dsp:nvSpPr>
        <dsp:cNvPr id="0" name=""/>
        <dsp:cNvSpPr/>
      </dsp:nvSpPr>
      <dsp:spPr>
        <a:xfrm>
          <a:off x="1355170" y="1468949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Analyze thousands of telecom customers (demo and behavior)</a:t>
          </a:r>
        </a:p>
      </dsp:txBody>
      <dsp:txXfrm>
        <a:off x="1355170" y="1468949"/>
        <a:ext cx="5151133" cy="1173307"/>
      </dsp:txXfrm>
    </dsp:sp>
    <dsp:sp modelId="{A7B52FE4-8A6F-4142-91B0-2D20BB881DAF}">
      <dsp:nvSpPr>
        <dsp:cNvPr id="0" name=""/>
        <dsp:cNvSpPr/>
      </dsp:nvSpPr>
      <dsp:spPr>
        <a:xfrm>
          <a:off x="0" y="2935583"/>
          <a:ext cx="6506304" cy="11733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0E310-3D6C-4D67-863A-1233039158FC}">
      <dsp:nvSpPr>
        <dsp:cNvPr id="0" name=""/>
        <dsp:cNvSpPr/>
      </dsp:nvSpPr>
      <dsp:spPr>
        <a:xfrm>
          <a:off x="354925" y="3199577"/>
          <a:ext cx="645319" cy="6453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B8291-C675-4D3C-B6E9-14EE460BC8D0}">
      <dsp:nvSpPr>
        <dsp:cNvPr id="0" name=""/>
        <dsp:cNvSpPr/>
      </dsp:nvSpPr>
      <dsp:spPr>
        <a:xfrm>
          <a:off x="1355170" y="2935583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Logistic regression model to classify 1 (“churn”) or 0 (“no churn”)</a:t>
          </a:r>
        </a:p>
      </dsp:txBody>
      <dsp:txXfrm>
        <a:off x="1355170" y="2935583"/>
        <a:ext cx="5151133" cy="1173307"/>
      </dsp:txXfrm>
    </dsp:sp>
    <dsp:sp modelId="{A032F1ED-05A0-4207-B13D-879505204931}">
      <dsp:nvSpPr>
        <dsp:cNvPr id="0" name=""/>
        <dsp:cNvSpPr/>
      </dsp:nvSpPr>
      <dsp:spPr>
        <a:xfrm>
          <a:off x="0" y="4402217"/>
          <a:ext cx="6506304" cy="11733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72A12-02CA-4105-8BB3-941B0977492D}">
      <dsp:nvSpPr>
        <dsp:cNvPr id="0" name=""/>
        <dsp:cNvSpPr/>
      </dsp:nvSpPr>
      <dsp:spPr>
        <a:xfrm>
          <a:off x="354925" y="4666211"/>
          <a:ext cx="645319" cy="6453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FD52C-3FFC-4E7E-A011-DACD947934CD}">
      <dsp:nvSpPr>
        <dsp:cNvPr id="0" name=""/>
        <dsp:cNvSpPr/>
      </dsp:nvSpPr>
      <dsp:spPr>
        <a:xfrm>
          <a:off x="1355170" y="4402217"/>
          <a:ext cx="292783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Churn analysis and prediction could:</a:t>
          </a:r>
        </a:p>
      </dsp:txBody>
      <dsp:txXfrm>
        <a:off x="1355170" y="4402217"/>
        <a:ext cx="2927836" cy="1173307"/>
      </dsp:txXfrm>
    </dsp:sp>
    <dsp:sp modelId="{6A46BC07-F597-4F83-B3D3-81C0181DA7D4}">
      <dsp:nvSpPr>
        <dsp:cNvPr id="0" name=""/>
        <dsp:cNvSpPr/>
      </dsp:nvSpPr>
      <dsp:spPr>
        <a:xfrm>
          <a:off x="4283006" y="4402217"/>
          <a:ext cx="2223297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Guide interventions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Shape sales and marketing</a:t>
          </a:r>
        </a:p>
      </dsp:txBody>
      <dsp:txXfrm>
        <a:off x="4283006" y="4402217"/>
        <a:ext cx="2223297" cy="11733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91D52-EE5E-174C-BF9D-6F49E7417A44}">
      <dsp:nvSpPr>
        <dsp:cNvPr id="0" name=""/>
        <dsp:cNvSpPr/>
      </dsp:nvSpPr>
      <dsp:spPr>
        <a:xfrm>
          <a:off x="2812" y="228629"/>
          <a:ext cx="2231528" cy="31241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Encode ‘Churn’ as 0 or 1</a:t>
          </a:r>
          <a:endParaRPr lang="en-US" sz="2000" kern="1200"/>
        </a:p>
      </dsp:txBody>
      <dsp:txXfrm>
        <a:off x="2812" y="1415803"/>
        <a:ext cx="2231528" cy="1874484"/>
      </dsp:txXfrm>
    </dsp:sp>
    <dsp:sp modelId="{937D9069-4A88-2242-8233-62AFF24F6862}">
      <dsp:nvSpPr>
        <dsp:cNvPr id="0" name=""/>
        <dsp:cNvSpPr/>
      </dsp:nvSpPr>
      <dsp:spPr>
        <a:xfrm>
          <a:off x="649956" y="541043"/>
          <a:ext cx="937242" cy="9372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71" tIns="12700" rIns="7307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87212" y="678299"/>
        <a:ext cx="662730" cy="662730"/>
      </dsp:txXfrm>
    </dsp:sp>
    <dsp:sp modelId="{ED79C554-CECD-E743-9273-50EC99A796B9}">
      <dsp:nvSpPr>
        <dsp:cNvPr id="0" name=""/>
        <dsp:cNvSpPr/>
      </dsp:nvSpPr>
      <dsp:spPr>
        <a:xfrm>
          <a:off x="2812" y="3352698"/>
          <a:ext cx="2231528" cy="72"/>
        </a:xfrm>
        <a:prstGeom prst="rect">
          <a:avLst/>
        </a:prstGeom>
        <a:solidFill>
          <a:schemeClr val="accent2">
            <a:hueOff val="-23665"/>
            <a:satOff val="-7762"/>
            <a:lumOff val="-2829"/>
            <a:alphaOff val="0"/>
          </a:schemeClr>
        </a:solidFill>
        <a:ln w="34925" cap="flat" cmpd="sng" algn="in">
          <a:solidFill>
            <a:schemeClr val="accent2">
              <a:hueOff val="-23665"/>
              <a:satOff val="-7762"/>
              <a:lumOff val="-28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1C583-DD88-E449-B977-47D5E5A38CE1}">
      <dsp:nvSpPr>
        <dsp:cNvPr id="0" name=""/>
        <dsp:cNvSpPr/>
      </dsp:nvSpPr>
      <dsp:spPr>
        <a:xfrm>
          <a:off x="2457494" y="228629"/>
          <a:ext cx="2231528" cy="3124140"/>
        </a:xfrm>
        <a:prstGeom prst="rect">
          <a:avLst/>
        </a:prstGeom>
        <a:solidFill>
          <a:schemeClr val="accent2">
            <a:tint val="40000"/>
            <a:alpha val="90000"/>
            <a:hueOff val="-11941"/>
            <a:satOff val="-18222"/>
            <a:lumOff val="-1882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1941"/>
              <a:satOff val="-18222"/>
              <a:lumOff val="-1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Create dummies for categorical features</a:t>
          </a:r>
          <a:endParaRPr lang="en-US" sz="2000" kern="1200"/>
        </a:p>
      </dsp:txBody>
      <dsp:txXfrm>
        <a:off x="2457494" y="1415803"/>
        <a:ext cx="2231528" cy="1874484"/>
      </dsp:txXfrm>
    </dsp:sp>
    <dsp:sp modelId="{4BD5A96D-326E-274C-A808-0C40100938B2}">
      <dsp:nvSpPr>
        <dsp:cNvPr id="0" name=""/>
        <dsp:cNvSpPr/>
      </dsp:nvSpPr>
      <dsp:spPr>
        <a:xfrm>
          <a:off x="3104638" y="541043"/>
          <a:ext cx="937242" cy="937242"/>
        </a:xfrm>
        <a:prstGeom prst="ellipse">
          <a:avLst/>
        </a:prstGeom>
        <a:solidFill>
          <a:schemeClr val="accent2">
            <a:hueOff val="-47330"/>
            <a:satOff val="-15524"/>
            <a:lumOff val="-5658"/>
            <a:alphaOff val="0"/>
          </a:schemeClr>
        </a:solidFill>
        <a:ln w="34925" cap="flat" cmpd="sng" algn="in">
          <a:solidFill>
            <a:schemeClr val="accent2">
              <a:hueOff val="-47330"/>
              <a:satOff val="-15524"/>
              <a:lumOff val="-5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71" tIns="12700" rIns="7307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241894" y="678299"/>
        <a:ext cx="662730" cy="662730"/>
      </dsp:txXfrm>
    </dsp:sp>
    <dsp:sp modelId="{16779BD4-334B-8340-A4AA-4638D847EC9E}">
      <dsp:nvSpPr>
        <dsp:cNvPr id="0" name=""/>
        <dsp:cNvSpPr/>
      </dsp:nvSpPr>
      <dsp:spPr>
        <a:xfrm>
          <a:off x="2457494" y="3352698"/>
          <a:ext cx="2231528" cy="72"/>
        </a:xfrm>
        <a:prstGeom prst="rect">
          <a:avLst/>
        </a:prstGeom>
        <a:solidFill>
          <a:schemeClr val="accent2">
            <a:hueOff val="-70995"/>
            <a:satOff val="-23286"/>
            <a:lumOff val="-8487"/>
            <a:alphaOff val="0"/>
          </a:schemeClr>
        </a:solidFill>
        <a:ln w="34925" cap="flat" cmpd="sng" algn="in">
          <a:solidFill>
            <a:schemeClr val="accent2">
              <a:hueOff val="-70995"/>
              <a:satOff val="-23286"/>
              <a:lumOff val="-84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BB2FF-B7DC-E941-89DF-C5E5B6118708}">
      <dsp:nvSpPr>
        <dsp:cNvPr id="0" name=""/>
        <dsp:cNvSpPr/>
      </dsp:nvSpPr>
      <dsp:spPr>
        <a:xfrm>
          <a:off x="4912176" y="228629"/>
          <a:ext cx="2231528" cy="3124140"/>
        </a:xfrm>
        <a:prstGeom prst="rect">
          <a:avLst/>
        </a:prstGeom>
        <a:solidFill>
          <a:schemeClr val="accent2">
            <a:tint val="40000"/>
            <a:alpha val="90000"/>
            <a:hueOff val="-23882"/>
            <a:satOff val="-36445"/>
            <a:lumOff val="-3764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23882"/>
              <a:satOff val="-36445"/>
              <a:lumOff val="-37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Train/test split</a:t>
          </a:r>
          <a:endParaRPr lang="en-US" sz="2000" kern="1200"/>
        </a:p>
      </dsp:txBody>
      <dsp:txXfrm>
        <a:off x="4912176" y="1415803"/>
        <a:ext cx="2231528" cy="1874484"/>
      </dsp:txXfrm>
    </dsp:sp>
    <dsp:sp modelId="{94055FEC-B4F4-6343-9FD9-AA4D2F3214E2}">
      <dsp:nvSpPr>
        <dsp:cNvPr id="0" name=""/>
        <dsp:cNvSpPr/>
      </dsp:nvSpPr>
      <dsp:spPr>
        <a:xfrm>
          <a:off x="5559319" y="541043"/>
          <a:ext cx="937242" cy="937242"/>
        </a:xfrm>
        <a:prstGeom prst="ellipse">
          <a:avLst/>
        </a:prstGeom>
        <a:solidFill>
          <a:schemeClr val="accent2">
            <a:hueOff val="-94659"/>
            <a:satOff val="-31049"/>
            <a:lumOff val="-11316"/>
            <a:alphaOff val="0"/>
          </a:schemeClr>
        </a:solidFill>
        <a:ln w="34925" cap="flat" cmpd="sng" algn="in">
          <a:solidFill>
            <a:schemeClr val="accent2">
              <a:hueOff val="-94659"/>
              <a:satOff val="-31049"/>
              <a:lumOff val="-113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71" tIns="12700" rIns="7307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696575" y="678299"/>
        <a:ext cx="662730" cy="662730"/>
      </dsp:txXfrm>
    </dsp:sp>
    <dsp:sp modelId="{F95A8406-0B4A-6148-89BD-AC47F8A84B82}">
      <dsp:nvSpPr>
        <dsp:cNvPr id="0" name=""/>
        <dsp:cNvSpPr/>
      </dsp:nvSpPr>
      <dsp:spPr>
        <a:xfrm>
          <a:off x="4912176" y="3352698"/>
          <a:ext cx="2231528" cy="72"/>
        </a:xfrm>
        <a:prstGeom prst="rect">
          <a:avLst/>
        </a:prstGeom>
        <a:solidFill>
          <a:schemeClr val="accent2">
            <a:hueOff val="-118324"/>
            <a:satOff val="-38811"/>
            <a:lumOff val="-14145"/>
            <a:alphaOff val="0"/>
          </a:schemeClr>
        </a:solidFill>
        <a:ln w="34925" cap="flat" cmpd="sng" algn="in">
          <a:solidFill>
            <a:schemeClr val="accent2">
              <a:hueOff val="-118324"/>
              <a:satOff val="-38811"/>
              <a:lumOff val="-141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6B7D8-094A-6A49-8BE0-18EAFC29F470}">
      <dsp:nvSpPr>
        <dsp:cNvPr id="0" name=""/>
        <dsp:cNvSpPr/>
      </dsp:nvSpPr>
      <dsp:spPr>
        <a:xfrm>
          <a:off x="7366858" y="228629"/>
          <a:ext cx="2231528" cy="3124140"/>
        </a:xfrm>
        <a:prstGeom prst="rect">
          <a:avLst/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Rescale numerical features to between 0 and 1</a:t>
          </a:r>
          <a:endParaRPr lang="en-US" sz="2000" kern="1200"/>
        </a:p>
      </dsp:txBody>
      <dsp:txXfrm>
        <a:off x="7366858" y="1415803"/>
        <a:ext cx="2231528" cy="1874484"/>
      </dsp:txXfrm>
    </dsp:sp>
    <dsp:sp modelId="{80D8519A-8662-0D43-82B5-CD490FFC5AAF}">
      <dsp:nvSpPr>
        <dsp:cNvPr id="0" name=""/>
        <dsp:cNvSpPr/>
      </dsp:nvSpPr>
      <dsp:spPr>
        <a:xfrm>
          <a:off x="8014001" y="541043"/>
          <a:ext cx="937242" cy="937242"/>
        </a:xfrm>
        <a:prstGeom prst="ellipse">
          <a:avLst/>
        </a:prstGeom>
        <a:solidFill>
          <a:schemeClr val="accent2">
            <a:hueOff val="-141989"/>
            <a:satOff val="-46573"/>
            <a:lumOff val="-16974"/>
            <a:alphaOff val="0"/>
          </a:schemeClr>
        </a:solidFill>
        <a:ln w="34925" cap="flat" cmpd="sng" algn="in">
          <a:solidFill>
            <a:schemeClr val="accent2">
              <a:hueOff val="-141989"/>
              <a:satOff val="-46573"/>
              <a:lumOff val="-169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71" tIns="12700" rIns="7307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151257" y="678299"/>
        <a:ext cx="662730" cy="662730"/>
      </dsp:txXfrm>
    </dsp:sp>
    <dsp:sp modelId="{9DCC03BE-97EA-2B4E-973C-882357662DAA}">
      <dsp:nvSpPr>
        <dsp:cNvPr id="0" name=""/>
        <dsp:cNvSpPr/>
      </dsp:nvSpPr>
      <dsp:spPr>
        <a:xfrm>
          <a:off x="7366858" y="3352698"/>
          <a:ext cx="2231528" cy="72"/>
        </a:xfrm>
        <a:prstGeom prst="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02D52-C3C5-874A-95FD-FF8649F75BDC}">
      <dsp:nvSpPr>
        <dsp:cNvPr id="0" name=""/>
        <dsp:cNvSpPr/>
      </dsp:nvSpPr>
      <dsp:spPr>
        <a:xfrm>
          <a:off x="0" y="339480"/>
          <a:ext cx="6506304" cy="11056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Bivariate analyses revealed patterns between churn and certain variables</a:t>
          </a:r>
          <a:endParaRPr lang="en-US" sz="2100" kern="1200" dirty="0"/>
        </a:p>
      </dsp:txBody>
      <dsp:txXfrm>
        <a:off x="53973" y="393453"/>
        <a:ext cx="6398358" cy="997703"/>
      </dsp:txXfrm>
    </dsp:sp>
    <dsp:sp modelId="{B4A006F6-F576-984A-9F7D-CE49131A5FB3}">
      <dsp:nvSpPr>
        <dsp:cNvPr id="0" name=""/>
        <dsp:cNvSpPr/>
      </dsp:nvSpPr>
      <dsp:spPr>
        <a:xfrm>
          <a:off x="0" y="1445130"/>
          <a:ext cx="6506304" cy="152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75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i="1" kern="1200" baseline="0"/>
            <a:t>Churn happens early in tenure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i="1" kern="1200" baseline="0"/>
            <a:t>Senior citizens are more likely to churn, however,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i="1" kern="1200" baseline="0"/>
            <a:t>Customers using more internet-based services also churned more often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i="1" kern="1200" baseline="0"/>
            <a:t>Lower monthly costs associated with less churn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i="1" kern="1200" baseline="0"/>
            <a:t>Customers paying month-to-month were far likelier to churn</a:t>
          </a:r>
          <a:endParaRPr lang="en-US" sz="1600" kern="1200"/>
        </a:p>
      </dsp:txBody>
      <dsp:txXfrm>
        <a:off x="0" y="1445130"/>
        <a:ext cx="6506304" cy="1521450"/>
      </dsp:txXfrm>
    </dsp:sp>
    <dsp:sp modelId="{4758FC6C-37F0-F64B-9906-29D73DBE3DC5}">
      <dsp:nvSpPr>
        <dsp:cNvPr id="0" name=""/>
        <dsp:cNvSpPr/>
      </dsp:nvSpPr>
      <dsp:spPr>
        <a:xfrm>
          <a:off x="0" y="2966580"/>
          <a:ext cx="6506304" cy="1105649"/>
        </a:xfrm>
        <a:prstGeom prst="roundRect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Qualified success using logistic regression model to predict churn</a:t>
          </a:r>
          <a:endParaRPr lang="en-US" sz="2100" kern="1200"/>
        </a:p>
      </dsp:txBody>
      <dsp:txXfrm>
        <a:off x="53973" y="3020553"/>
        <a:ext cx="6398358" cy="997703"/>
      </dsp:txXfrm>
    </dsp:sp>
    <dsp:sp modelId="{CDCDF9F2-616B-EB49-8451-66C03886E325}">
      <dsp:nvSpPr>
        <dsp:cNvPr id="0" name=""/>
        <dsp:cNvSpPr/>
      </dsp:nvSpPr>
      <dsp:spPr>
        <a:xfrm>
          <a:off x="0" y="4132710"/>
          <a:ext cx="6506304" cy="1105649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Even limited predictive power could save resources: Targeted intervention to at-risk customers and strategic promotion of low-churn services and products</a:t>
          </a:r>
          <a:endParaRPr lang="en-US" sz="2100" kern="1200"/>
        </a:p>
      </dsp:txBody>
      <dsp:txXfrm>
        <a:off x="53973" y="4186683"/>
        <a:ext cx="6398358" cy="997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303E-E9F6-6C47-BB3F-D80EBF777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1983378"/>
            <a:ext cx="8361229" cy="2098226"/>
          </a:xfrm>
        </p:spPr>
        <p:txBody>
          <a:bodyPr/>
          <a:lstStyle/>
          <a:p>
            <a:r>
              <a:rPr lang="en-US" sz="4400" dirty="0"/>
              <a:t>Predicting Customer churn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9AFD7-6206-284A-9F35-1183487AF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3" y="4081604"/>
            <a:ext cx="6831673" cy="1086237"/>
          </a:xfrm>
        </p:spPr>
        <p:txBody>
          <a:bodyPr/>
          <a:lstStyle/>
          <a:p>
            <a:r>
              <a:rPr lang="en-US" dirty="0"/>
              <a:t>by Leo Evancie</a:t>
            </a:r>
          </a:p>
        </p:txBody>
      </p:sp>
    </p:spTree>
    <p:extLst>
      <p:ext uri="{BB962C8B-B14F-4D97-AF65-F5344CB8AC3E}">
        <p14:creationId xmlns:p14="http://schemas.microsoft.com/office/powerpoint/2010/main" val="1791858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C86B-0A4B-A443-A6D5-2BA560E5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features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B02C0EA3-EBD4-C847-AE66-C5B67F20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38" y="2171699"/>
            <a:ext cx="3339338" cy="3457625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0AACA3C-6C09-4944-9C86-18F8A3844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622" y="2171699"/>
            <a:ext cx="5101626" cy="345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5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0984-0B26-8742-892E-F6979769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CBE85-3BA0-AD4A-BFCC-E8CFBC0A2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7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76EF4C-9F78-4B7C-B398-7377ACEBB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55098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290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ABDD-7A39-4943-B012-8FCD04D8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3D08C-4CAA-0644-92F5-9605D3B1F3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38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086A7-72AB-0741-AFD2-5163DACBE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n-US" sz="1800" dirty="0"/>
              <a:t>Built models with default parameters for initial comparison:</a:t>
            </a:r>
          </a:p>
          <a:p>
            <a:pPr lvl="1"/>
            <a:r>
              <a:rPr lang="en-US" sz="1800" dirty="0"/>
              <a:t>Logistic regression</a:t>
            </a:r>
          </a:p>
          <a:p>
            <a:pPr lvl="1"/>
            <a:r>
              <a:rPr lang="en-US" sz="1800" dirty="0"/>
              <a:t>Random forest classifier</a:t>
            </a:r>
          </a:p>
          <a:p>
            <a:pPr lvl="1"/>
            <a:r>
              <a:rPr lang="en-US" sz="1800" dirty="0"/>
              <a:t>Support vector classifier</a:t>
            </a:r>
          </a:p>
          <a:p>
            <a:r>
              <a:rPr lang="en-US" sz="1800" dirty="0"/>
              <a:t>Hyperparameter tuning for LR model</a:t>
            </a:r>
          </a:p>
          <a:p>
            <a:r>
              <a:rPr lang="en-US" sz="1800" dirty="0"/>
              <a:t>Default LR outperformed tuned LR:</a:t>
            </a:r>
          </a:p>
          <a:p>
            <a:pPr lvl="1"/>
            <a:r>
              <a:rPr lang="en-US" sz="1800" dirty="0"/>
              <a:t>penalty=l2, C=1.0, solver=‘</a:t>
            </a:r>
            <a:r>
              <a:rPr lang="en-US" sz="1800"/>
              <a:t>lbfgs</a:t>
            </a:r>
            <a:r>
              <a:rPr lang="en-US" sz="1800" dirty="0"/>
              <a:t>’</a:t>
            </a:r>
          </a:p>
        </p:txBody>
      </p:sp>
      <p:pic>
        <p:nvPicPr>
          <p:cNvPr id="1026" name="Picture 2" descr="scikit-learn - Wikipedia">
            <a:extLst>
              <a:ext uri="{FF2B5EF4-FFF2-40B4-BE49-F238E27FC236}">
                <a16:creationId xmlns:a16="http://schemas.microsoft.com/office/drawing/2014/main" id="{02EE4998-44D2-9341-BD27-9FEAD44E7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2866" y="2286000"/>
            <a:ext cx="5105445" cy="275293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485213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treemap chart&#10;&#10;Description automatically generated">
            <a:extLst>
              <a:ext uri="{FF2B5EF4-FFF2-40B4-BE49-F238E27FC236}">
                <a16:creationId xmlns:a16="http://schemas.microsoft.com/office/drawing/2014/main" id="{3390D578-875A-CF42-AC94-BC4AB14BA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74" y="749807"/>
            <a:ext cx="6278738" cy="5471755"/>
          </a:xfrm>
          <a:prstGeom prst="rect">
            <a:avLst/>
          </a:pr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Table, calendar&#10;&#10;Description automatically generated">
            <a:extLst>
              <a:ext uri="{FF2B5EF4-FFF2-40B4-BE49-F238E27FC236}">
                <a16:creationId xmlns:a16="http://schemas.microsoft.com/office/drawing/2014/main" id="{D277925A-3B58-7A44-B21A-3EEFA7F497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7695873" y="1293414"/>
            <a:ext cx="3854945" cy="1175758"/>
          </a:xfrm>
          <a:prstGeom prst="rect">
            <a:avLst/>
          </a:prstGeom>
        </p:spPr>
      </p:pic>
      <p:sp>
        <p:nvSpPr>
          <p:cNvPr id="26" name="Rectangle 21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7F7A6DF5-12E4-134C-A743-EF915C5D0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873" y="4400950"/>
            <a:ext cx="3854945" cy="11661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6E5D2B-0E9A-8940-9DBC-7C3B2577614F}"/>
              </a:ext>
            </a:extLst>
          </p:cNvPr>
          <p:cNvSpPr txBox="1"/>
          <p:nvPr/>
        </p:nvSpPr>
        <p:spPr>
          <a:xfrm>
            <a:off x="8924544" y="684052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scores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CDF5B6-A108-E142-952E-F3F5946DB09B}"/>
              </a:ext>
            </a:extLst>
          </p:cNvPr>
          <p:cNvSpPr txBox="1"/>
          <p:nvPr/>
        </p:nvSpPr>
        <p:spPr>
          <a:xfrm>
            <a:off x="8924544" y="3817644"/>
            <a:ext cx="16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scores</a:t>
            </a:r>
          </a:p>
        </p:txBody>
      </p:sp>
    </p:spTree>
    <p:extLst>
      <p:ext uri="{BB962C8B-B14F-4D97-AF65-F5344CB8AC3E}">
        <p14:creationId xmlns:p14="http://schemas.microsoft.com/office/powerpoint/2010/main" val="3604889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F283-2FE3-6F4F-A008-93C30668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FAA81-0A6F-C745-BF28-49B5BC143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3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F0063D-7F78-4DC9-AFEA-38F4BC8E49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939805"/>
              </p:ext>
            </p:extLst>
          </p:nvPr>
        </p:nvGraphicFramePr>
        <p:xfrm>
          <a:off x="2842848" y="640080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774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88E05C-6587-41CB-B68F-F9BC78FB12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400455"/>
              </p:ext>
            </p:extLst>
          </p:nvPr>
        </p:nvGraphicFramePr>
        <p:xfrm>
          <a:off x="1443038" y="16383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67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F2D2-CE9F-7749-B4E6-9681F2C8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3D5158-8068-4F99-A6EC-5DD4F66DDF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08301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995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5A1AE-B1C6-004E-A814-4F31FC405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The Solution</a:t>
            </a:r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B3F59F2-B690-456D-BEC8-534995AC11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486760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260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AC8A-DC94-1E44-BEDF-AE36B8D0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2877E-BFE6-B342-8D50-CCF667B4F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2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E0D64-8E20-D949-A76D-2D4CD1346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dirty="0">
                <a:solidFill>
                  <a:srgbClr val="191B0E"/>
                </a:solidFill>
              </a:rPr>
              <a:t>Raw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D74D1-A557-7D46-99E4-9372260FD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1" y="2764971"/>
            <a:ext cx="4010296" cy="3472543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191B0E"/>
                </a:solidFill>
              </a:rPr>
              <a:t>Over 7,000 </a:t>
            </a:r>
            <a:r>
              <a:rPr lang="en-US" sz="1500" dirty="0" err="1">
                <a:solidFill>
                  <a:srgbClr val="191B0E"/>
                </a:solidFill>
              </a:rPr>
              <a:t>TelCo</a:t>
            </a:r>
            <a:r>
              <a:rPr lang="en-US" sz="1500" dirty="0">
                <a:solidFill>
                  <a:srgbClr val="191B0E"/>
                </a:solidFill>
              </a:rPr>
              <a:t> customers (IBM sample dataset via Kaggle)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191B0E"/>
                </a:solidFill>
              </a:rPr>
              <a:t>Demographic, behavioral, and purchasing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191B0E"/>
                </a:solidFill>
              </a:rPr>
              <a:t>Minimal data quality issues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191B0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Placeholder 5" descr="Table&#10;&#10;Description automatically generated">
            <a:extLst>
              <a:ext uri="{FF2B5EF4-FFF2-40B4-BE49-F238E27FC236}">
                <a16:creationId xmlns:a16="http://schemas.microsoft.com/office/drawing/2014/main" id="{9A324D69-E6B0-A145-813F-D7A1C12ACA2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70" r="1570"/>
          <a:stretch>
            <a:fillRect/>
          </a:stretch>
        </p:blipFill>
        <p:spPr>
          <a:xfrm>
            <a:off x="6167683" y="660974"/>
            <a:ext cx="5384074" cy="55447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A955574-1C1B-A14C-93C9-62260168EB24}"/>
              </a:ext>
            </a:extLst>
          </p:cNvPr>
          <p:cNvSpPr/>
          <p:nvPr/>
        </p:nvSpPr>
        <p:spPr>
          <a:xfrm>
            <a:off x="6167683" y="5939554"/>
            <a:ext cx="5384074" cy="266138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4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AC8A-DC94-1E44-BEDF-AE36B8D0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2877E-BFE6-B342-8D50-CCF667B4F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7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62D35-B41A-1B4E-99C5-FB59BC38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Target variable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7A06E-67DB-F84B-9385-78F346206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19" y="791570"/>
            <a:ext cx="5375199" cy="526239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26.65% of 7,000 customers churned</a:t>
            </a:r>
          </a:p>
        </p:txBody>
      </p:sp>
    </p:spTree>
    <p:extLst>
      <p:ext uri="{BB962C8B-B14F-4D97-AF65-F5344CB8AC3E}">
        <p14:creationId xmlns:p14="http://schemas.microsoft.com/office/powerpoint/2010/main" val="257356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D5D3-0038-4A4A-AF10-4717FCE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89290"/>
            <a:ext cx="9601200" cy="1485900"/>
          </a:xfrm>
        </p:spPr>
        <p:txBody>
          <a:bodyPr/>
          <a:lstStyle/>
          <a:p>
            <a:r>
              <a:rPr lang="en-US" dirty="0"/>
              <a:t>Categorical features</a:t>
            </a:r>
          </a:p>
        </p:txBody>
      </p:sp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FB02263C-BF19-AE4B-BB10-55B1660FD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356" y="1327023"/>
            <a:ext cx="3200818" cy="2266569"/>
          </a:xfrm>
          <a:prstGeom prst="rect">
            <a:avLst/>
          </a:prstGeom>
        </p:spPr>
      </p:pic>
      <p:pic>
        <p:nvPicPr>
          <p:cNvPr id="25" name="Picture 24" descr="Chart, bar chart&#10;&#10;Description automatically generated">
            <a:extLst>
              <a:ext uri="{FF2B5EF4-FFF2-40B4-BE49-F238E27FC236}">
                <a16:creationId xmlns:a16="http://schemas.microsoft.com/office/drawing/2014/main" id="{784EC845-E631-674D-9517-06682A188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514" y="1327023"/>
            <a:ext cx="3200818" cy="2266569"/>
          </a:xfrm>
          <a:prstGeom prst="rect">
            <a:avLst/>
          </a:prstGeom>
        </p:spPr>
      </p:pic>
      <p:pic>
        <p:nvPicPr>
          <p:cNvPr id="27" name="Picture 26" descr="Chart, bar chart&#10;&#10;Description automatically generated">
            <a:extLst>
              <a:ext uri="{FF2B5EF4-FFF2-40B4-BE49-F238E27FC236}">
                <a16:creationId xmlns:a16="http://schemas.microsoft.com/office/drawing/2014/main" id="{DA7AAA6F-D718-B24A-A2A0-9A4664C2C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356" y="3880662"/>
            <a:ext cx="3200818" cy="2565604"/>
          </a:xfrm>
          <a:prstGeom prst="rect">
            <a:avLst/>
          </a:prstGeom>
        </p:spPr>
      </p:pic>
      <p:pic>
        <p:nvPicPr>
          <p:cNvPr id="29" name="Picture 28" descr="Chart, bar chart&#10;&#10;Description automatically generated">
            <a:extLst>
              <a:ext uri="{FF2B5EF4-FFF2-40B4-BE49-F238E27FC236}">
                <a16:creationId xmlns:a16="http://schemas.microsoft.com/office/drawing/2014/main" id="{2F16BFC0-5F24-914E-8F46-670CBBCCC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532" y="3880662"/>
            <a:ext cx="3623111" cy="256560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880A79F-5DAF-4A49-94CF-F80D6E583EDD}"/>
              </a:ext>
            </a:extLst>
          </p:cNvPr>
          <p:cNvSpPr txBox="1"/>
          <p:nvPr/>
        </p:nvSpPr>
        <p:spPr>
          <a:xfrm>
            <a:off x="10357805" y="4655632"/>
            <a:ext cx="1731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Showing four of several key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PhoneService and MultipleLines showed no clear relationship to churn</a:t>
            </a:r>
          </a:p>
        </p:txBody>
      </p:sp>
    </p:spTree>
    <p:extLst>
      <p:ext uri="{BB962C8B-B14F-4D97-AF65-F5344CB8AC3E}">
        <p14:creationId xmlns:p14="http://schemas.microsoft.com/office/powerpoint/2010/main" val="24171765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1540</TotalTime>
  <Words>305</Words>
  <Application>Microsoft Macintosh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Franklin Gothic Book</vt:lpstr>
      <vt:lpstr>Crop</vt:lpstr>
      <vt:lpstr>Predicting Customer churn with machine learning</vt:lpstr>
      <vt:lpstr>PowerPoint Presentation</vt:lpstr>
      <vt:lpstr>The Problem</vt:lpstr>
      <vt:lpstr>The Solution</vt:lpstr>
      <vt:lpstr>Data wrangling</vt:lpstr>
      <vt:lpstr>Raw Data</vt:lpstr>
      <vt:lpstr>Exploratory analysis</vt:lpstr>
      <vt:lpstr>Target variable</vt:lpstr>
      <vt:lpstr>Categorical features</vt:lpstr>
      <vt:lpstr>Numerical features</vt:lpstr>
      <vt:lpstr>Preprocessing</vt:lpstr>
      <vt:lpstr>PowerPoint Presentation</vt:lpstr>
      <vt:lpstr>modeling</vt:lpstr>
      <vt:lpstr>PowerPoint Presentation</vt:lpstr>
      <vt:lpstr>PowerPoint Presentation</vt:lpstr>
      <vt:lpstr>Conclusions and 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churn with machine learning</dc:title>
  <dc:creator>Leo Evancie</dc:creator>
  <cp:lastModifiedBy>Leo Evancie</cp:lastModifiedBy>
  <cp:revision>5</cp:revision>
  <cp:lastPrinted>2022-02-02T10:51:35Z</cp:lastPrinted>
  <dcterms:created xsi:type="dcterms:W3CDTF">2022-02-02T08:37:25Z</dcterms:created>
  <dcterms:modified xsi:type="dcterms:W3CDTF">2022-02-03T10:18:25Z</dcterms:modified>
</cp:coreProperties>
</file>