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6197"/>
  </p:normalViewPr>
  <p:slideViewPr>
    <p:cSldViewPr snapToGrid="0" snapToObjects="1">
      <p:cViewPr varScale="1">
        <p:scale>
          <a:sx n="140" d="100"/>
          <a:sy n="14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62261-ED47-4CDE-85FA-DB8BD2CAC7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8CDBE-15A9-458E-BCF2-1E6BC20D4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Problem and solution</a:t>
          </a:r>
          <a:endParaRPr lang="en-US"/>
        </a:p>
      </dgm:t>
    </dgm:pt>
    <dgm:pt modelId="{288FD1B6-2517-40A1-AEAD-B0ED3CE0FDA7}" type="parTrans" cxnId="{DE9FC87C-6EAD-44CE-B2CB-DF1600BB8E0E}">
      <dgm:prSet/>
      <dgm:spPr/>
      <dgm:t>
        <a:bodyPr/>
        <a:lstStyle/>
        <a:p>
          <a:endParaRPr lang="en-US"/>
        </a:p>
      </dgm:t>
    </dgm:pt>
    <dgm:pt modelId="{CFFF849E-D92A-48CB-9CCB-5153570D292C}" type="sibTrans" cxnId="{DE9FC87C-6EAD-44CE-B2CB-DF1600BB8E0E}">
      <dgm:prSet/>
      <dgm:spPr/>
      <dgm:t>
        <a:bodyPr/>
        <a:lstStyle/>
        <a:p>
          <a:endParaRPr lang="en-US"/>
        </a:p>
      </dgm:t>
    </dgm:pt>
    <dgm:pt modelId="{B4AD9B07-5A7A-4909-AC74-9F1C0159CB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 science method</a:t>
          </a:r>
          <a:endParaRPr lang="en-US"/>
        </a:p>
      </dgm:t>
    </dgm:pt>
    <dgm:pt modelId="{C3AD0E4B-1735-4732-9723-46150FC78E18}" type="parTrans" cxnId="{9514D4E9-F327-4DD0-915C-261BB35F8AE1}">
      <dgm:prSet/>
      <dgm:spPr/>
      <dgm:t>
        <a:bodyPr/>
        <a:lstStyle/>
        <a:p>
          <a:endParaRPr lang="en-US"/>
        </a:p>
      </dgm:t>
    </dgm:pt>
    <dgm:pt modelId="{15C2CB63-1FE7-4290-AEE9-B461CE53D43D}" type="sibTrans" cxnId="{9514D4E9-F327-4DD0-915C-261BB35F8AE1}">
      <dgm:prSet/>
      <dgm:spPr/>
      <dgm:t>
        <a:bodyPr/>
        <a:lstStyle/>
        <a:p>
          <a:endParaRPr lang="en-US"/>
        </a:p>
      </dgm:t>
    </dgm:pt>
    <dgm:pt modelId="{2A5BA858-7D0B-4951-9682-3D52D85DC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Data wrangling</a:t>
          </a:r>
          <a:endParaRPr lang="en-US"/>
        </a:p>
      </dgm:t>
    </dgm:pt>
    <dgm:pt modelId="{EEB59505-AE5B-4ACE-98F9-1599D7C8F467}" type="parTrans" cxnId="{B167345D-BAEF-412C-A35E-6470DA113856}">
      <dgm:prSet/>
      <dgm:spPr/>
      <dgm:t>
        <a:bodyPr/>
        <a:lstStyle/>
        <a:p>
          <a:endParaRPr lang="en-US"/>
        </a:p>
      </dgm:t>
    </dgm:pt>
    <dgm:pt modelId="{6B8933AB-19A2-43F4-8492-192465907851}" type="sibTrans" cxnId="{B167345D-BAEF-412C-A35E-6470DA113856}">
      <dgm:prSet/>
      <dgm:spPr/>
      <dgm:t>
        <a:bodyPr/>
        <a:lstStyle/>
        <a:p>
          <a:endParaRPr lang="en-US"/>
        </a:p>
      </dgm:t>
    </dgm:pt>
    <dgm:pt modelId="{F27FE2B8-3AED-4A4D-8738-D720A2F6B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Exploratory analysis</a:t>
          </a:r>
          <a:endParaRPr lang="en-US"/>
        </a:p>
      </dgm:t>
    </dgm:pt>
    <dgm:pt modelId="{432A2112-054C-45E4-857E-4D6C528B261B}" type="parTrans" cxnId="{9E663463-F658-4F2C-83F2-F9C83C7C168D}">
      <dgm:prSet/>
      <dgm:spPr/>
      <dgm:t>
        <a:bodyPr/>
        <a:lstStyle/>
        <a:p>
          <a:endParaRPr lang="en-US"/>
        </a:p>
      </dgm:t>
    </dgm:pt>
    <dgm:pt modelId="{C54E7C37-F542-4FC9-9FAC-64CFDBD79046}" type="sibTrans" cxnId="{9E663463-F658-4F2C-83F2-F9C83C7C168D}">
      <dgm:prSet/>
      <dgm:spPr/>
      <dgm:t>
        <a:bodyPr/>
        <a:lstStyle/>
        <a:p>
          <a:endParaRPr lang="en-US"/>
        </a:p>
      </dgm:t>
    </dgm:pt>
    <dgm:pt modelId="{47E03621-545C-42E1-B6DA-135590838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Preprocessing</a:t>
          </a:r>
          <a:endParaRPr lang="en-US"/>
        </a:p>
      </dgm:t>
    </dgm:pt>
    <dgm:pt modelId="{D031FBC6-6DAF-428D-A4C2-96BBFA60962B}" type="parTrans" cxnId="{7B6B7CC9-67FF-4161-8F71-792EC261BE1D}">
      <dgm:prSet/>
      <dgm:spPr/>
      <dgm:t>
        <a:bodyPr/>
        <a:lstStyle/>
        <a:p>
          <a:endParaRPr lang="en-US"/>
        </a:p>
      </dgm:t>
    </dgm:pt>
    <dgm:pt modelId="{6E799A90-F200-45D9-B2AD-FE58B245E98C}" type="sibTrans" cxnId="{7B6B7CC9-67FF-4161-8F71-792EC261BE1D}">
      <dgm:prSet/>
      <dgm:spPr/>
      <dgm:t>
        <a:bodyPr/>
        <a:lstStyle/>
        <a:p>
          <a:endParaRPr lang="en-US"/>
        </a:p>
      </dgm:t>
    </dgm:pt>
    <dgm:pt modelId="{824D9789-2D73-47C7-8C46-C38611055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Modeling</a:t>
          </a:r>
          <a:endParaRPr lang="en-US"/>
        </a:p>
      </dgm:t>
    </dgm:pt>
    <dgm:pt modelId="{AB54F3C0-BF8B-48EC-84B7-3A222E25DD40}" type="parTrans" cxnId="{11137932-3C66-41A8-BAA9-E97F9DF987E5}">
      <dgm:prSet/>
      <dgm:spPr/>
      <dgm:t>
        <a:bodyPr/>
        <a:lstStyle/>
        <a:p>
          <a:endParaRPr lang="en-US"/>
        </a:p>
      </dgm:t>
    </dgm:pt>
    <dgm:pt modelId="{9E9D3356-1DDA-4295-B29B-9ADD71725870}" type="sibTrans" cxnId="{11137932-3C66-41A8-BAA9-E97F9DF987E5}">
      <dgm:prSet/>
      <dgm:spPr/>
      <dgm:t>
        <a:bodyPr/>
        <a:lstStyle/>
        <a:p>
          <a:endParaRPr lang="en-US"/>
        </a:p>
      </dgm:t>
    </dgm:pt>
    <dgm:pt modelId="{7492780D-3C2E-4714-9F4E-D966CEED1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Conclusions and next steps</a:t>
          </a:r>
          <a:endParaRPr lang="en-US"/>
        </a:p>
      </dgm:t>
    </dgm:pt>
    <dgm:pt modelId="{CE5D6308-4984-4770-8BC3-5BC3348DA08E}" type="parTrans" cxnId="{2F51E1B8-1A48-4E05-BC00-27F62262C92D}">
      <dgm:prSet/>
      <dgm:spPr/>
      <dgm:t>
        <a:bodyPr/>
        <a:lstStyle/>
        <a:p>
          <a:endParaRPr lang="en-US"/>
        </a:p>
      </dgm:t>
    </dgm:pt>
    <dgm:pt modelId="{37D0D4CD-7DFC-457B-AECF-7F1B51DF530C}" type="sibTrans" cxnId="{2F51E1B8-1A48-4E05-BC00-27F62262C92D}">
      <dgm:prSet/>
      <dgm:spPr/>
      <dgm:t>
        <a:bodyPr/>
        <a:lstStyle/>
        <a:p>
          <a:endParaRPr lang="en-US"/>
        </a:p>
      </dgm:t>
    </dgm:pt>
    <dgm:pt modelId="{F5FEB329-D8DB-40F5-AE47-3DC2A74543ED}" type="pres">
      <dgm:prSet presAssocID="{7CF62261-ED47-4CDE-85FA-DB8BD2CAC755}" presName="root" presStyleCnt="0">
        <dgm:presLayoutVars>
          <dgm:dir/>
          <dgm:resizeHandles val="exact"/>
        </dgm:presLayoutVars>
      </dgm:prSet>
      <dgm:spPr/>
    </dgm:pt>
    <dgm:pt modelId="{4287402B-0EBA-486E-BA15-34109914837F}" type="pres">
      <dgm:prSet presAssocID="{2D38CDBE-15A9-458E-BCF2-1E6BC20D4B01}" presName="compNode" presStyleCnt="0"/>
      <dgm:spPr/>
    </dgm:pt>
    <dgm:pt modelId="{AC643C9C-F18A-47FE-A7FE-4CC06FB2C15E}" type="pres">
      <dgm:prSet presAssocID="{2D38CDBE-15A9-458E-BCF2-1E6BC20D4B01}" presName="bgRect" presStyleLbl="bgShp" presStyleIdx="0" presStyleCnt="3"/>
      <dgm:spPr/>
    </dgm:pt>
    <dgm:pt modelId="{858D760A-5C1A-4D12-B702-4536DD01FB61}" type="pres">
      <dgm:prSet presAssocID="{2D38CDBE-15A9-458E-BCF2-1E6BC20D4B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8AD66E8-A422-434F-829C-D41E0572C46B}" type="pres">
      <dgm:prSet presAssocID="{2D38CDBE-15A9-458E-BCF2-1E6BC20D4B01}" presName="spaceRect" presStyleCnt="0"/>
      <dgm:spPr/>
    </dgm:pt>
    <dgm:pt modelId="{D966C3DB-79B6-40C1-AE77-A803E00A9BA9}" type="pres">
      <dgm:prSet presAssocID="{2D38CDBE-15A9-458E-BCF2-1E6BC20D4B01}" presName="parTx" presStyleLbl="revTx" presStyleIdx="0" presStyleCnt="4">
        <dgm:presLayoutVars>
          <dgm:chMax val="0"/>
          <dgm:chPref val="0"/>
        </dgm:presLayoutVars>
      </dgm:prSet>
      <dgm:spPr/>
    </dgm:pt>
    <dgm:pt modelId="{6352991B-3AEA-4E9F-B3DE-771EB0783972}" type="pres">
      <dgm:prSet presAssocID="{CFFF849E-D92A-48CB-9CCB-5153570D292C}" presName="sibTrans" presStyleCnt="0"/>
      <dgm:spPr/>
    </dgm:pt>
    <dgm:pt modelId="{348C5EE7-B738-4019-81A2-221F0A8A779E}" type="pres">
      <dgm:prSet presAssocID="{B4AD9B07-5A7A-4909-AC74-9F1C0159CBE4}" presName="compNode" presStyleCnt="0"/>
      <dgm:spPr/>
    </dgm:pt>
    <dgm:pt modelId="{97865A19-6161-47D7-B764-BC7CD4240271}" type="pres">
      <dgm:prSet presAssocID="{B4AD9B07-5A7A-4909-AC74-9F1C0159CBE4}" presName="bgRect" presStyleLbl="bgShp" presStyleIdx="1" presStyleCnt="3"/>
      <dgm:spPr/>
    </dgm:pt>
    <dgm:pt modelId="{3226D840-4442-46BE-B6C0-DCA8ED74D156}" type="pres">
      <dgm:prSet presAssocID="{B4AD9B07-5A7A-4909-AC74-9F1C0159C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6944911-9E5D-4A95-B180-10A500FCDB28}" type="pres">
      <dgm:prSet presAssocID="{B4AD9B07-5A7A-4909-AC74-9F1C0159CBE4}" presName="spaceRect" presStyleCnt="0"/>
      <dgm:spPr/>
    </dgm:pt>
    <dgm:pt modelId="{BB0E943A-071B-47B2-8A51-3168F4667EBE}" type="pres">
      <dgm:prSet presAssocID="{B4AD9B07-5A7A-4909-AC74-9F1C0159CBE4}" presName="parTx" presStyleLbl="revTx" presStyleIdx="1" presStyleCnt="4">
        <dgm:presLayoutVars>
          <dgm:chMax val="0"/>
          <dgm:chPref val="0"/>
        </dgm:presLayoutVars>
      </dgm:prSet>
      <dgm:spPr/>
    </dgm:pt>
    <dgm:pt modelId="{7964F3CC-D227-40A3-87FD-8E6028D247BE}" type="pres">
      <dgm:prSet presAssocID="{B4AD9B07-5A7A-4909-AC74-9F1C0159CBE4}" presName="desTx" presStyleLbl="revTx" presStyleIdx="2" presStyleCnt="4">
        <dgm:presLayoutVars/>
      </dgm:prSet>
      <dgm:spPr/>
    </dgm:pt>
    <dgm:pt modelId="{2DA6A5FC-9884-4A25-93E5-FBFDB7DA41E3}" type="pres">
      <dgm:prSet presAssocID="{15C2CB63-1FE7-4290-AEE9-B461CE53D43D}" presName="sibTrans" presStyleCnt="0"/>
      <dgm:spPr/>
    </dgm:pt>
    <dgm:pt modelId="{7A4CBD6F-4E90-45C3-BB42-972960E7C308}" type="pres">
      <dgm:prSet presAssocID="{7492780D-3C2E-4714-9F4E-D966CEED10E5}" presName="compNode" presStyleCnt="0"/>
      <dgm:spPr/>
    </dgm:pt>
    <dgm:pt modelId="{785BD477-010E-4995-BE35-CD13BF9ED231}" type="pres">
      <dgm:prSet presAssocID="{7492780D-3C2E-4714-9F4E-D966CEED10E5}" presName="bgRect" presStyleLbl="bgShp" presStyleIdx="2" presStyleCnt="3"/>
      <dgm:spPr/>
    </dgm:pt>
    <dgm:pt modelId="{D6DC02C0-9F81-42A3-9676-07C36FC09022}" type="pres">
      <dgm:prSet presAssocID="{7492780D-3C2E-4714-9F4E-D966CEED1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199CEF-FF14-411F-8ADF-4259F34A9DB7}" type="pres">
      <dgm:prSet presAssocID="{7492780D-3C2E-4714-9F4E-D966CEED10E5}" presName="spaceRect" presStyleCnt="0"/>
      <dgm:spPr/>
    </dgm:pt>
    <dgm:pt modelId="{7C46F5DD-8FA7-4041-B88C-61F6CF2B1F74}" type="pres">
      <dgm:prSet presAssocID="{7492780D-3C2E-4714-9F4E-D966CEED10E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858A16-9E49-4617-9B4B-C9B5645C269E}" type="presOf" srcId="{F27FE2B8-3AED-4A4D-8738-D720A2F6B4E2}" destId="{7964F3CC-D227-40A3-87FD-8E6028D247BE}" srcOrd="0" destOrd="1" presId="urn:microsoft.com/office/officeart/2018/2/layout/IconVerticalSolidList"/>
    <dgm:cxn modelId="{FD735632-E0C8-4F5C-8512-8F270A78A53C}" type="presOf" srcId="{7492780D-3C2E-4714-9F4E-D966CEED10E5}" destId="{7C46F5DD-8FA7-4041-B88C-61F6CF2B1F74}" srcOrd="0" destOrd="0" presId="urn:microsoft.com/office/officeart/2018/2/layout/IconVerticalSolidList"/>
    <dgm:cxn modelId="{11137932-3C66-41A8-BAA9-E97F9DF987E5}" srcId="{B4AD9B07-5A7A-4909-AC74-9F1C0159CBE4}" destId="{824D9789-2D73-47C7-8C46-C386110550E9}" srcOrd="3" destOrd="0" parTransId="{AB54F3C0-BF8B-48EC-84B7-3A222E25DD40}" sibTransId="{9E9D3356-1DDA-4295-B29B-9ADD71725870}"/>
    <dgm:cxn modelId="{B167345D-BAEF-412C-A35E-6470DA113856}" srcId="{B4AD9B07-5A7A-4909-AC74-9F1C0159CBE4}" destId="{2A5BA858-7D0B-4951-9682-3D52D85DCC9D}" srcOrd="0" destOrd="0" parTransId="{EEB59505-AE5B-4ACE-98F9-1599D7C8F467}" sibTransId="{6B8933AB-19A2-43F4-8492-192465907851}"/>
    <dgm:cxn modelId="{9E663463-F658-4F2C-83F2-F9C83C7C168D}" srcId="{B4AD9B07-5A7A-4909-AC74-9F1C0159CBE4}" destId="{F27FE2B8-3AED-4A4D-8738-D720A2F6B4E2}" srcOrd="1" destOrd="0" parTransId="{432A2112-054C-45E4-857E-4D6C528B261B}" sibTransId="{C54E7C37-F542-4FC9-9FAC-64CFDBD79046}"/>
    <dgm:cxn modelId="{DE9FC87C-6EAD-44CE-B2CB-DF1600BB8E0E}" srcId="{7CF62261-ED47-4CDE-85FA-DB8BD2CAC755}" destId="{2D38CDBE-15A9-458E-BCF2-1E6BC20D4B01}" srcOrd="0" destOrd="0" parTransId="{288FD1B6-2517-40A1-AEAD-B0ED3CE0FDA7}" sibTransId="{CFFF849E-D92A-48CB-9CCB-5153570D292C}"/>
    <dgm:cxn modelId="{6C18B89F-FE62-4A95-9EDE-FA6D5DCA8C4E}" type="presOf" srcId="{7CF62261-ED47-4CDE-85FA-DB8BD2CAC755}" destId="{F5FEB329-D8DB-40F5-AE47-3DC2A74543ED}" srcOrd="0" destOrd="0" presId="urn:microsoft.com/office/officeart/2018/2/layout/IconVerticalSolidList"/>
    <dgm:cxn modelId="{8EA6A3B5-D72D-4E50-BD7B-CF35CB31C52E}" type="presOf" srcId="{2A5BA858-7D0B-4951-9682-3D52D85DCC9D}" destId="{7964F3CC-D227-40A3-87FD-8E6028D247BE}" srcOrd="0" destOrd="0" presId="urn:microsoft.com/office/officeart/2018/2/layout/IconVerticalSolidList"/>
    <dgm:cxn modelId="{2F51E1B8-1A48-4E05-BC00-27F62262C92D}" srcId="{7CF62261-ED47-4CDE-85FA-DB8BD2CAC755}" destId="{7492780D-3C2E-4714-9F4E-D966CEED10E5}" srcOrd="2" destOrd="0" parTransId="{CE5D6308-4984-4770-8BC3-5BC3348DA08E}" sibTransId="{37D0D4CD-7DFC-457B-AECF-7F1B51DF530C}"/>
    <dgm:cxn modelId="{1D991FC1-58AA-483D-8152-09478D0633DC}" type="presOf" srcId="{B4AD9B07-5A7A-4909-AC74-9F1C0159CBE4}" destId="{BB0E943A-071B-47B2-8A51-3168F4667EBE}" srcOrd="0" destOrd="0" presId="urn:microsoft.com/office/officeart/2018/2/layout/IconVerticalSolidList"/>
    <dgm:cxn modelId="{7B6B7CC9-67FF-4161-8F71-792EC261BE1D}" srcId="{B4AD9B07-5A7A-4909-AC74-9F1C0159CBE4}" destId="{47E03621-545C-42E1-B6DA-135590838F03}" srcOrd="2" destOrd="0" parTransId="{D031FBC6-6DAF-428D-A4C2-96BBFA60962B}" sibTransId="{6E799A90-F200-45D9-B2AD-FE58B245E98C}"/>
    <dgm:cxn modelId="{5AD666D7-C600-4AEA-98C7-6DBB23D8176F}" type="presOf" srcId="{2D38CDBE-15A9-458E-BCF2-1E6BC20D4B01}" destId="{D966C3DB-79B6-40C1-AE77-A803E00A9BA9}" srcOrd="0" destOrd="0" presId="urn:microsoft.com/office/officeart/2018/2/layout/IconVerticalSolidList"/>
    <dgm:cxn modelId="{C86C97DC-6719-4793-A750-CD91EA2F36D3}" type="presOf" srcId="{47E03621-545C-42E1-B6DA-135590838F03}" destId="{7964F3CC-D227-40A3-87FD-8E6028D247BE}" srcOrd="0" destOrd="2" presId="urn:microsoft.com/office/officeart/2018/2/layout/IconVerticalSolidList"/>
    <dgm:cxn modelId="{9514D4E9-F327-4DD0-915C-261BB35F8AE1}" srcId="{7CF62261-ED47-4CDE-85FA-DB8BD2CAC755}" destId="{B4AD9B07-5A7A-4909-AC74-9F1C0159CBE4}" srcOrd="1" destOrd="0" parTransId="{C3AD0E4B-1735-4732-9723-46150FC78E18}" sibTransId="{15C2CB63-1FE7-4290-AEE9-B461CE53D43D}"/>
    <dgm:cxn modelId="{E4EDB1FF-B339-4057-B947-840697F192E8}" type="presOf" srcId="{824D9789-2D73-47C7-8C46-C386110550E9}" destId="{7964F3CC-D227-40A3-87FD-8E6028D247BE}" srcOrd="0" destOrd="3" presId="urn:microsoft.com/office/officeart/2018/2/layout/IconVerticalSolidList"/>
    <dgm:cxn modelId="{90BAE2C2-24CA-4B7A-A3EE-31259667A3D3}" type="presParOf" srcId="{F5FEB329-D8DB-40F5-AE47-3DC2A74543ED}" destId="{4287402B-0EBA-486E-BA15-34109914837F}" srcOrd="0" destOrd="0" presId="urn:microsoft.com/office/officeart/2018/2/layout/IconVerticalSolidList"/>
    <dgm:cxn modelId="{F33D52CA-1D10-4E20-AD1C-8EC55D3CA775}" type="presParOf" srcId="{4287402B-0EBA-486E-BA15-34109914837F}" destId="{AC643C9C-F18A-47FE-A7FE-4CC06FB2C15E}" srcOrd="0" destOrd="0" presId="urn:microsoft.com/office/officeart/2018/2/layout/IconVerticalSolidList"/>
    <dgm:cxn modelId="{14356D15-B11E-40DD-B142-5FC5E8EAEFDB}" type="presParOf" srcId="{4287402B-0EBA-486E-BA15-34109914837F}" destId="{858D760A-5C1A-4D12-B702-4536DD01FB61}" srcOrd="1" destOrd="0" presId="urn:microsoft.com/office/officeart/2018/2/layout/IconVerticalSolidList"/>
    <dgm:cxn modelId="{F2BF17CA-4AF1-4479-9512-5D3FB05D6A70}" type="presParOf" srcId="{4287402B-0EBA-486E-BA15-34109914837F}" destId="{38AD66E8-A422-434F-829C-D41E0572C46B}" srcOrd="2" destOrd="0" presId="urn:microsoft.com/office/officeart/2018/2/layout/IconVerticalSolidList"/>
    <dgm:cxn modelId="{D6F9BBDE-1521-4B13-AE56-62EE8783FA92}" type="presParOf" srcId="{4287402B-0EBA-486E-BA15-34109914837F}" destId="{D966C3DB-79B6-40C1-AE77-A803E00A9BA9}" srcOrd="3" destOrd="0" presId="urn:microsoft.com/office/officeart/2018/2/layout/IconVerticalSolidList"/>
    <dgm:cxn modelId="{FB264ED1-EFE6-401E-A82D-8A5A6345D7E6}" type="presParOf" srcId="{F5FEB329-D8DB-40F5-AE47-3DC2A74543ED}" destId="{6352991B-3AEA-4E9F-B3DE-771EB0783972}" srcOrd="1" destOrd="0" presId="urn:microsoft.com/office/officeart/2018/2/layout/IconVerticalSolidList"/>
    <dgm:cxn modelId="{C16DC64C-A3A9-4DC9-9464-B01E6BAE098F}" type="presParOf" srcId="{F5FEB329-D8DB-40F5-AE47-3DC2A74543ED}" destId="{348C5EE7-B738-4019-81A2-221F0A8A779E}" srcOrd="2" destOrd="0" presId="urn:microsoft.com/office/officeart/2018/2/layout/IconVerticalSolidList"/>
    <dgm:cxn modelId="{4DFE9110-D256-4F88-8EFC-0B069919EC0D}" type="presParOf" srcId="{348C5EE7-B738-4019-81A2-221F0A8A779E}" destId="{97865A19-6161-47D7-B764-BC7CD4240271}" srcOrd="0" destOrd="0" presId="urn:microsoft.com/office/officeart/2018/2/layout/IconVerticalSolidList"/>
    <dgm:cxn modelId="{642A39A6-003D-42D7-98E7-48B21A4692DF}" type="presParOf" srcId="{348C5EE7-B738-4019-81A2-221F0A8A779E}" destId="{3226D840-4442-46BE-B6C0-DCA8ED74D156}" srcOrd="1" destOrd="0" presId="urn:microsoft.com/office/officeart/2018/2/layout/IconVerticalSolidList"/>
    <dgm:cxn modelId="{7E9E043A-E08A-451F-AA00-8BC1A89BB30A}" type="presParOf" srcId="{348C5EE7-B738-4019-81A2-221F0A8A779E}" destId="{D6944911-9E5D-4A95-B180-10A500FCDB28}" srcOrd="2" destOrd="0" presId="urn:microsoft.com/office/officeart/2018/2/layout/IconVerticalSolidList"/>
    <dgm:cxn modelId="{3609E24D-116C-4159-8442-D94504048CCD}" type="presParOf" srcId="{348C5EE7-B738-4019-81A2-221F0A8A779E}" destId="{BB0E943A-071B-47B2-8A51-3168F4667EBE}" srcOrd="3" destOrd="0" presId="urn:microsoft.com/office/officeart/2018/2/layout/IconVerticalSolidList"/>
    <dgm:cxn modelId="{99617BB5-DE20-4D25-A926-C48A356E8443}" type="presParOf" srcId="{348C5EE7-B738-4019-81A2-221F0A8A779E}" destId="{7964F3CC-D227-40A3-87FD-8E6028D247BE}" srcOrd="4" destOrd="0" presId="urn:microsoft.com/office/officeart/2018/2/layout/IconVerticalSolidList"/>
    <dgm:cxn modelId="{3D9D4D1A-D713-424F-8E9C-90A6B0197BD2}" type="presParOf" srcId="{F5FEB329-D8DB-40F5-AE47-3DC2A74543ED}" destId="{2DA6A5FC-9884-4A25-93E5-FBFDB7DA41E3}" srcOrd="3" destOrd="0" presId="urn:microsoft.com/office/officeart/2018/2/layout/IconVerticalSolidList"/>
    <dgm:cxn modelId="{D02326B7-399D-4D85-B776-AC1EDFFD6DE7}" type="presParOf" srcId="{F5FEB329-D8DB-40F5-AE47-3DC2A74543ED}" destId="{7A4CBD6F-4E90-45C3-BB42-972960E7C308}" srcOrd="4" destOrd="0" presId="urn:microsoft.com/office/officeart/2018/2/layout/IconVerticalSolidList"/>
    <dgm:cxn modelId="{7996B5CE-7FBC-4B88-BD1D-B88CC893AF4C}" type="presParOf" srcId="{7A4CBD6F-4E90-45C3-BB42-972960E7C308}" destId="{785BD477-010E-4995-BE35-CD13BF9ED231}" srcOrd="0" destOrd="0" presId="urn:microsoft.com/office/officeart/2018/2/layout/IconVerticalSolidList"/>
    <dgm:cxn modelId="{44D89C5F-7BF8-4BA5-9573-7ACB7D6A4306}" type="presParOf" srcId="{7A4CBD6F-4E90-45C3-BB42-972960E7C308}" destId="{D6DC02C0-9F81-42A3-9676-07C36FC09022}" srcOrd="1" destOrd="0" presId="urn:microsoft.com/office/officeart/2018/2/layout/IconVerticalSolidList"/>
    <dgm:cxn modelId="{8B578994-1443-4835-94FB-63847A47E2D4}" type="presParOf" srcId="{7A4CBD6F-4E90-45C3-BB42-972960E7C308}" destId="{CD199CEF-FF14-411F-8ADF-4259F34A9DB7}" srcOrd="2" destOrd="0" presId="urn:microsoft.com/office/officeart/2018/2/layout/IconVerticalSolidList"/>
    <dgm:cxn modelId="{414A06FB-9CC7-4630-80F7-367A342D2D89}" type="presParOf" srcId="{7A4CBD6F-4E90-45C3-BB42-972960E7C308}" destId="{7C46F5DD-8FA7-4041-B88C-61F6CF2B1F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ADA72-D8E8-4652-98C1-6B3C3FBBFF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8854AA-1D7E-4B2F-AD79-2E348573C396}">
      <dgm:prSet/>
      <dgm:spPr/>
      <dgm:t>
        <a:bodyPr/>
        <a:lstStyle/>
        <a:p>
          <a:r>
            <a:rPr lang="en-US" baseline="0"/>
            <a:t>Encode ‘Churn’ as 0 or 1</a:t>
          </a:r>
          <a:endParaRPr lang="en-US"/>
        </a:p>
      </dgm:t>
    </dgm:pt>
    <dgm:pt modelId="{3270FA35-9FC0-4257-A684-EFBA9F33E899}" type="parTrans" cxnId="{D7C220F9-CFAB-427A-B895-71B5347C3A86}">
      <dgm:prSet/>
      <dgm:spPr/>
      <dgm:t>
        <a:bodyPr/>
        <a:lstStyle/>
        <a:p>
          <a:endParaRPr lang="en-US"/>
        </a:p>
      </dgm:t>
    </dgm:pt>
    <dgm:pt modelId="{DBEAF0EB-141B-4962-A9FC-3360BED07346}" type="sibTrans" cxnId="{D7C220F9-CFAB-427A-B895-71B5347C3A8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1892E65-31CA-4B10-8425-B505DB4174D0}">
      <dgm:prSet/>
      <dgm:spPr/>
      <dgm:t>
        <a:bodyPr/>
        <a:lstStyle/>
        <a:p>
          <a:r>
            <a:rPr lang="en-US" baseline="0"/>
            <a:t>Create dummies for categorical features</a:t>
          </a:r>
          <a:endParaRPr lang="en-US"/>
        </a:p>
      </dgm:t>
    </dgm:pt>
    <dgm:pt modelId="{B4FE88A1-310A-4BC6-AE6B-25E348838D94}" type="parTrans" cxnId="{FBBE3F5B-1CBA-4EA3-AA7D-788D2F73FC2F}">
      <dgm:prSet/>
      <dgm:spPr/>
      <dgm:t>
        <a:bodyPr/>
        <a:lstStyle/>
        <a:p>
          <a:endParaRPr lang="en-US"/>
        </a:p>
      </dgm:t>
    </dgm:pt>
    <dgm:pt modelId="{E63FF1A1-E375-47A4-AF5F-F54A558B8ED4}" type="sibTrans" cxnId="{FBBE3F5B-1CBA-4EA3-AA7D-788D2F73FC2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D0093A3-3CF2-4D9A-B395-74FBD1C79CEF}">
      <dgm:prSet/>
      <dgm:spPr/>
      <dgm:t>
        <a:bodyPr/>
        <a:lstStyle/>
        <a:p>
          <a:r>
            <a:rPr lang="en-US" baseline="0"/>
            <a:t>Train/test split</a:t>
          </a:r>
          <a:endParaRPr lang="en-US"/>
        </a:p>
      </dgm:t>
    </dgm:pt>
    <dgm:pt modelId="{73DF04C7-40FB-48C4-ACA1-381452E873D9}" type="parTrans" cxnId="{648FF7E4-B9ED-4985-AD25-E16CAD5EC0B2}">
      <dgm:prSet/>
      <dgm:spPr/>
      <dgm:t>
        <a:bodyPr/>
        <a:lstStyle/>
        <a:p>
          <a:endParaRPr lang="en-US"/>
        </a:p>
      </dgm:t>
    </dgm:pt>
    <dgm:pt modelId="{146399DE-B644-4EA5-806C-427740941B21}" type="sibTrans" cxnId="{648FF7E4-B9ED-4985-AD25-E16CAD5EC0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4474B5-C5CE-495F-AD07-1254AB952132}">
      <dgm:prSet/>
      <dgm:spPr/>
      <dgm:t>
        <a:bodyPr/>
        <a:lstStyle/>
        <a:p>
          <a:r>
            <a:rPr lang="en-US" baseline="0"/>
            <a:t>Rescale numerical features to between 0 and 1</a:t>
          </a:r>
          <a:endParaRPr lang="en-US"/>
        </a:p>
      </dgm:t>
    </dgm:pt>
    <dgm:pt modelId="{C366E3B6-5212-41F2-B98F-6EFC4D5F5115}" type="parTrans" cxnId="{7D032E8C-C819-410C-B0FA-692B52A9B8EA}">
      <dgm:prSet/>
      <dgm:spPr/>
      <dgm:t>
        <a:bodyPr/>
        <a:lstStyle/>
        <a:p>
          <a:endParaRPr lang="en-US"/>
        </a:p>
      </dgm:t>
    </dgm:pt>
    <dgm:pt modelId="{8452E505-C28D-4B10-AD59-56FE86FDF932}" type="sibTrans" cxnId="{7D032E8C-C819-410C-B0FA-692B52A9B8E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62FCBE7-B257-8B4D-8541-528FC402EE01}" type="pres">
      <dgm:prSet presAssocID="{A96ADA72-D8E8-4652-98C1-6B3C3FBBFF8E}" presName="Name0" presStyleCnt="0">
        <dgm:presLayoutVars>
          <dgm:animLvl val="lvl"/>
          <dgm:resizeHandles val="exact"/>
        </dgm:presLayoutVars>
      </dgm:prSet>
      <dgm:spPr/>
    </dgm:pt>
    <dgm:pt modelId="{DED715A5-3152-F74F-A96F-093CE1C9000B}" type="pres">
      <dgm:prSet presAssocID="{698854AA-1D7E-4B2F-AD79-2E348573C396}" presName="compositeNode" presStyleCnt="0">
        <dgm:presLayoutVars>
          <dgm:bulletEnabled val="1"/>
        </dgm:presLayoutVars>
      </dgm:prSet>
      <dgm:spPr/>
    </dgm:pt>
    <dgm:pt modelId="{AFA91D52-EE5E-174C-BF9D-6F49E7417A44}" type="pres">
      <dgm:prSet presAssocID="{698854AA-1D7E-4B2F-AD79-2E348573C396}" presName="bgRect" presStyleLbl="bgAccFollowNode1" presStyleIdx="0" presStyleCnt="4"/>
      <dgm:spPr/>
    </dgm:pt>
    <dgm:pt modelId="{937D9069-4A88-2242-8233-62AFF24F6862}" type="pres">
      <dgm:prSet presAssocID="{DBEAF0EB-141B-4962-A9FC-3360BED073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D79C554-CECD-E743-9273-50EC99A796B9}" type="pres">
      <dgm:prSet presAssocID="{698854AA-1D7E-4B2F-AD79-2E348573C396}" presName="bottomLine" presStyleLbl="alignNode1" presStyleIdx="1" presStyleCnt="8">
        <dgm:presLayoutVars/>
      </dgm:prSet>
      <dgm:spPr/>
    </dgm:pt>
    <dgm:pt modelId="{595317B4-03AD-4245-8916-36BCD8BCD362}" type="pres">
      <dgm:prSet presAssocID="{698854AA-1D7E-4B2F-AD79-2E348573C396}" presName="nodeText" presStyleLbl="bgAccFollowNode1" presStyleIdx="0" presStyleCnt="4">
        <dgm:presLayoutVars>
          <dgm:bulletEnabled val="1"/>
        </dgm:presLayoutVars>
      </dgm:prSet>
      <dgm:spPr/>
    </dgm:pt>
    <dgm:pt modelId="{B99D4AA2-B131-124E-ABDA-42E6D05D4EC7}" type="pres">
      <dgm:prSet presAssocID="{DBEAF0EB-141B-4962-A9FC-3360BED07346}" presName="sibTrans" presStyleCnt="0"/>
      <dgm:spPr/>
    </dgm:pt>
    <dgm:pt modelId="{083945E5-6F00-8B4E-8010-7AFE12528C21}" type="pres">
      <dgm:prSet presAssocID="{D1892E65-31CA-4B10-8425-B505DB4174D0}" presName="compositeNode" presStyleCnt="0">
        <dgm:presLayoutVars>
          <dgm:bulletEnabled val="1"/>
        </dgm:presLayoutVars>
      </dgm:prSet>
      <dgm:spPr/>
    </dgm:pt>
    <dgm:pt modelId="{8F51C583-DD88-E449-B977-47D5E5A38CE1}" type="pres">
      <dgm:prSet presAssocID="{D1892E65-31CA-4B10-8425-B505DB4174D0}" presName="bgRect" presStyleLbl="bgAccFollowNode1" presStyleIdx="1" presStyleCnt="4"/>
      <dgm:spPr/>
    </dgm:pt>
    <dgm:pt modelId="{4BD5A96D-326E-274C-A808-0C40100938B2}" type="pres">
      <dgm:prSet presAssocID="{E63FF1A1-E375-47A4-AF5F-F54A558B8ED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6779BD4-334B-8340-A4AA-4638D847EC9E}" type="pres">
      <dgm:prSet presAssocID="{D1892E65-31CA-4B10-8425-B505DB4174D0}" presName="bottomLine" presStyleLbl="alignNode1" presStyleIdx="3" presStyleCnt="8">
        <dgm:presLayoutVars/>
      </dgm:prSet>
      <dgm:spPr/>
    </dgm:pt>
    <dgm:pt modelId="{97F6C6D1-4EB7-4043-B525-5D42A4266A47}" type="pres">
      <dgm:prSet presAssocID="{D1892E65-31CA-4B10-8425-B505DB4174D0}" presName="nodeText" presStyleLbl="bgAccFollowNode1" presStyleIdx="1" presStyleCnt="4">
        <dgm:presLayoutVars>
          <dgm:bulletEnabled val="1"/>
        </dgm:presLayoutVars>
      </dgm:prSet>
      <dgm:spPr/>
    </dgm:pt>
    <dgm:pt modelId="{10485F10-FEB8-E446-85EF-53B0C198C0E6}" type="pres">
      <dgm:prSet presAssocID="{E63FF1A1-E375-47A4-AF5F-F54A558B8ED4}" presName="sibTrans" presStyleCnt="0"/>
      <dgm:spPr/>
    </dgm:pt>
    <dgm:pt modelId="{B7EF8CF6-1D1A-CE47-92A1-BC87AD9480FE}" type="pres">
      <dgm:prSet presAssocID="{4D0093A3-3CF2-4D9A-B395-74FBD1C79CEF}" presName="compositeNode" presStyleCnt="0">
        <dgm:presLayoutVars>
          <dgm:bulletEnabled val="1"/>
        </dgm:presLayoutVars>
      </dgm:prSet>
      <dgm:spPr/>
    </dgm:pt>
    <dgm:pt modelId="{16FBB2FF-B7DC-E941-89DF-C5E5B6118708}" type="pres">
      <dgm:prSet presAssocID="{4D0093A3-3CF2-4D9A-B395-74FBD1C79CEF}" presName="bgRect" presStyleLbl="bgAccFollowNode1" presStyleIdx="2" presStyleCnt="4"/>
      <dgm:spPr/>
    </dgm:pt>
    <dgm:pt modelId="{94055FEC-B4F4-6343-9FD9-AA4D2F3214E2}" type="pres">
      <dgm:prSet presAssocID="{146399DE-B644-4EA5-806C-427740941B2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95A8406-0B4A-6148-89BD-AC47F8A84B82}" type="pres">
      <dgm:prSet presAssocID="{4D0093A3-3CF2-4D9A-B395-74FBD1C79CEF}" presName="bottomLine" presStyleLbl="alignNode1" presStyleIdx="5" presStyleCnt="8">
        <dgm:presLayoutVars/>
      </dgm:prSet>
      <dgm:spPr/>
    </dgm:pt>
    <dgm:pt modelId="{56D9BCB1-B137-8E44-A242-989405F31C55}" type="pres">
      <dgm:prSet presAssocID="{4D0093A3-3CF2-4D9A-B395-74FBD1C79CEF}" presName="nodeText" presStyleLbl="bgAccFollowNode1" presStyleIdx="2" presStyleCnt="4">
        <dgm:presLayoutVars>
          <dgm:bulletEnabled val="1"/>
        </dgm:presLayoutVars>
      </dgm:prSet>
      <dgm:spPr/>
    </dgm:pt>
    <dgm:pt modelId="{ED5CB293-3DEB-0E4E-BDA2-01746DDE86A8}" type="pres">
      <dgm:prSet presAssocID="{146399DE-B644-4EA5-806C-427740941B21}" presName="sibTrans" presStyleCnt="0"/>
      <dgm:spPr/>
    </dgm:pt>
    <dgm:pt modelId="{5E57D512-A9AD-D44B-879F-9C8F67E5C715}" type="pres">
      <dgm:prSet presAssocID="{8C4474B5-C5CE-495F-AD07-1254AB952132}" presName="compositeNode" presStyleCnt="0">
        <dgm:presLayoutVars>
          <dgm:bulletEnabled val="1"/>
        </dgm:presLayoutVars>
      </dgm:prSet>
      <dgm:spPr/>
    </dgm:pt>
    <dgm:pt modelId="{7BF6B7D8-094A-6A49-8BE0-18EAFC29F470}" type="pres">
      <dgm:prSet presAssocID="{8C4474B5-C5CE-495F-AD07-1254AB952132}" presName="bgRect" presStyleLbl="bgAccFollowNode1" presStyleIdx="3" presStyleCnt="4"/>
      <dgm:spPr/>
    </dgm:pt>
    <dgm:pt modelId="{80D8519A-8662-0D43-82B5-CD490FFC5AAF}" type="pres">
      <dgm:prSet presAssocID="{8452E505-C28D-4B10-AD59-56FE86FDF93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DCC03BE-97EA-2B4E-973C-882357662DAA}" type="pres">
      <dgm:prSet presAssocID="{8C4474B5-C5CE-495F-AD07-1254AB952132}" presName="bottomLine" presStyleLbl="alignNode1" presStyleIdx="7" presStyleCnt="8">
        <dgm:presLayoutVars/>
      </dgm:prSet>
      <dgm:spPr/>
    </dgm:pt>
    <dgm:pt modelId="{B64941C7-B433-6640-BFB4-C4D0543CB200}" type="pres">
      <dgm:prSet presAssocID="{8C4474B5-C5CE-495F-AD07-1254AB95213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AB27207-5ADF-A24B-9ED5-C5079B7421BE}" type="presOf" srcId="{DBEAF0EB-141B-4962-A9FC-3360BED07346}" destId="{937D9069-4A88-2242-8233-62AFF24F6862}" srcOrd="0" destOrd="0" presId="urn:microsoft.com/office/officeart/2016/7/layout/BasicLinearProcessNumbered"/>
    <dgm:cxn modelId="{BADCDE09-464C-CC40-8807-F639A4226CB2}" type="presOf" srcId="{4D0093A3-3CF2-4D9A-B395-74FBD1C79CEF}" destId="{56D9BCB1-B137-8E44-A242-989405F31C55}" srcOrd="1" destOrd="0" presId="urn:microsoft.com/office/officeart/2016/7/layout/BasicLinearProcessNumbered"/>
    <dgm:cxn modelId="{B00A6927-EB37-F64F-8F1A-869FAAE5054C}" type="presOf" srcId="{698854AA-1D7E-4B2F-AD79-2E348573C396}" destId="{AFA91D52-EE5E-174C-BF9D-6F49E7417A44}" srcOrd="0" destOrd="0" presId="urn:microsoft.com/office/officeart/2016/7/layout/BasicLinearProcessNumbered"/>
    <dgm:cxn modelId="{A8609730-4A96-1D41-AEBE-A3B64302337B}" type="presOf" srcId="{8452E505-C28D-4B10-AD59-56FE86FDF932}" destId="{80D8519A-8662-0D43-82B5-CD490FFC5AAF}" srcOrd="0" destOrd="0" presId="urn:microsoft.com/office/officeart/2016/7/layout/BasicLinearProcessNumbered"/>
    <dgm:cxn modelId="{35721E35-97F1-ED43-AD9A-5C2E6907346A}" type="presOf" srcId="{8C4474B5-C5CE-495F-AD07-1254AB952132}" destId="{7BF6B7D8-094A-6A49-8BE0-18EAFC29F470}" srcOrd="0" destOrd="0" presId="urn:microsoft.com/office/officeart/2016/7/layout/BasicLinearProcessNumbered"/>
    <dgm:cxn modelId="{F3C6B238-3270-3B4E-BD36-25289375A154}" type="presOf" srcId="{4D0093A3-3CF2-4D9A-B395-74FBD1C79CEF}" destId="{16FBB2FF-B7DC-E941-89DF-C5E5B6118708}" srcOrd="0" destOrd="0" presId="urn:microsoft.com/office/officeart/2016/7/layout/BasicLinearProcessNumbered"/>
    <dgm:cxn modelId="{01163742-5AC1-D740-B8E7-D248A41EF283}" type="presOf" srcId="{8C4474B5-C5CE-495F-AD07-1254AB952132}" destId="{B64941C7-B433-6640-BFB4-C4D0543CB200}" srcOrd="1" destOrd="0" presId="urn:microsoft.com/office/officeart/2016/7/layout/BasicLinearProcessNumbered"/>
    <dgm:cxn modelId="{F229544B-4363-8D4C-9DFF-B2F2C5892B65}" type="presOf" srcId="{D1892E65-31CA-4B10-8425-B505DB4174D0}" destId="{97F6C6D1-4EB7-4043-B525-5D42A4266A47}" srcOrd="1" destOrd="0" presId="urn:microsoft.com/office/officeart/2016/7/layout/BasicLinearProcessNumbered"/>
    <dgm:cxn modelId="{FBBE3F5B-1CBA-4EA3-AA7D-788D2F73FC2F}" srcId="{A96ADA72-D8E8-4652-98C1-6B3C3FBBFF8E}" destId="{D1892E65-31CA-4B10-8425-B505DB4174D0}" srcOrd="1" destOrd="0" parTransId="{B4FE88A1-310A-4BC6-AE6B-25E348838D94}" sibTransId="{E63FF1A1-E375-47A4-AF5F-F54A558B8ED4}"/>
    <dgm:cxn modelId="{7D032E8C-C819-410C-B0FA-692B52A9B8EA}" srcId="{A96ADA72-D8E8-4652-98C1-6B3C3FBBFF8E}" destId="{8C4474B5-C5CE-495F-AD07-1254AB952132}" srcOrd="3" destOrd="0" parTransId="{C366E3B6-5212-41F2-B98F-6EFC4D5F5115}" sibTransId="{8452E505-C28D-4B10-AD59-56FE86FDF932}"/>
    <dgm:cxn modelId="{4C489BA1-011B-5A4A-90D2-B092B9B14396}" type="presOf" srcId="{D1892E65-31CA-4B10-8425-B505DB4174D0}" destId="{8F51C583-DD88-E449-B977-47D5E5A38CE1}" srcOrd="0" destOrd="0" presId="urn:microsoft.com/office/officeart/2016/7/layout/BasicLinearProcessNumbered"/>
    <dgm:cxn modelId="{073923A4-7DFE-4B40-82B0-3EAF77100046}" type="presOf" srcId="{A96ADA72-D8E8-4652-98C1-6B3C3FBBFF8E}" destId="{762FCBE7-B257-8B4D-8541-528FC402EE01}" srcOrd="0" destOrd="0" presId="urn:microsoft.com/office/officeart/2016/7/layout/BasicLinearProcessNumbered"/>
    <dgm:cxn modelId="{D3FA1FB7-05D0-E54F-AF4F-09F50E1775E6}" type="presOf" srcId="{E63FF1A1-E375-47A4-AF5F-F54A558B8ED4}" destId="{4BD5A96D-326E-274C-A808-0C40100938B2}" srcOrd="0" destOrd="0" presId="urn:microsoft.com/office/officeart/2016/7/layout/BasicLinearProcessNumbered"/>
    <dgm:cxn modelId="{DDE533D1-08DB-3E42-A9DB-4B129D6A2FEE}" type="presOf" srcId="{698854AA-1D7E-4B2F-AD79-2E348573C396}" destId="{595317B4-03AD-4245-8916-36BCD8BCD362}" srcOrd="1" destOrd="0" presId="urn:microsoft.com/office/officeart/2016/7/layout/BasicLinearProcessNumbered"/>
    <dgm:cxn modelId="{648FF7E4-B9ED-4985-AD25-E16CAD5EC0B2}" srcId="{A96ADA72-D8E8-4652-98C1-6B3C3FBBFF8E}" destId="{4D0093A3-3CF2-4D9A-B395-74FBD1C79CEF}" srcOrd="2" destOrd="0" parTransId="{73DF04C7-40FB-48C4-ACA1-381452E873D9}" sibTransId="{146399DE-B644-4EA5-806C-427740941B21}"/>
    <dgm:cxn modelId="{CB0EB8EC-E447-B448-8709-C374C246CBDC}" type="presOf" srcId="{146399DE-B644-4EA5-806C-427740941B21}" destId="{94055FEC-B4F4-6343-9FD9-AA4D2F3214E2}" srcOrd="0" destOrd="0" presId="urn:microsoft.com/office/officeart/2016/7/layout/BasicLinearProcessNumbered"/>
    <dgm:cxn modelId="{D7C220F9-CFAB-427A-B895-71B5347C3A86}" srcId="{A96ADA72-D8E8-4652-98C1-6B3C3FBBFF8E}" destId="{698854AA-1D7E-4B2F-AD79-2E348573C396}" srcOrd="0" destOrd="0" parTransId="{3270FA35-9FC0-4257-A684-EFBA9F33E899}" sibTransId="{DBEAF0EB-141B-4962-A9FC-3360BED07346}"/>
    <dgm:cxn modelId="{0A199F6F-0AEF-6449-BDB2-070C79AEFB7F}" type="presParOf" srcId="{762FCBE7-B257-8B4D-8541-528FC402EE01}" destId="{DED715A5-3152-F74F-A96F-093CE1C9000B}" srcOrd="0" destOrd="0" presId="urn:microsoft.com/office/officeart/2016/7/layout/BasicLinearProcessNumbered"/>
    <dgm:cxn modelId="{530B2F83-E947-C04B-82D9-83685545D002}" type="presParOf" srcId="{DED715A5-3152-F74F-A96F-093CE1C9000B}" destId="{AFA91D52-EE5E-174C-BF9D-6F49E7417A44}" srcOrd="0" destOrd="0" presId="urn:microsoft.com/office/officeart/2016/7/layout/BasicLinearProcessNumbered"/>
    <dgm:cxn modelId="{AA9E705D-FBC5-ED43-A380-C7E7A2AC44A4}" type="presParOf" srcId="{DED715A5-3152-F74F-A96F-093CE1C9000B}" destId="{937D9069-4A88-2242-8233-62AFF24F6862}" srcOrd="1" destOrd="0" presId="urn:microsoft.com/office/officeart/2016/7/layout/BasicLinearProcessNumbered"/>
    <dgm:cxn modelId="{5BFFE541-4AE8-574A-BCAA-8FC48A475CF6}" type="presParOf" srcId="{DED715A5-3152-F74F-A96F-093CE1C9000B}" destId="{ED79C554-CECD-E743-9273-50EC99A796B9}" srcOrd="2" destOrd="0" presId="urn:microsoft.com/office/officeart/2016/7/layout/BasicLinearProcessNumbered"/>
    <dgm:cxn modelId="{52BC7FB0-3E65-F549-9BD9-B1F94DBFB99F}" type="presParOf" srcId="{DED715A5-3152-F74F-A96F-093CE1C9000B}" destId="{595317B4-03AD-4245-8916-36BCD8BCD362}" srcOrd="3" destOrd="0" presId="urn:microsoft.com/office/officeart/2016/7/layout/BasicLinearProcessNumbered"/>
    <dgm:cxn modelId="{AF1994F9-A146-0744-9970-60E7C8285379}" type="presParOf" srcId="{762FCBE7-B257-8B4D-8541-528FC402EE01}" destId="{B99D4AA2-B131-124E-ABDA-42E6D05D4EC7}" srcOrd="1" destOrd="0" presId="urn:microsoft.com/office/officeart/2016/7/layout/BasicLinearProcessNumbered"/>
    <dgm:cxn modelId="{410B5BC1-D8F2-104D-A22A-D60E5F770B3A}" type="presParOf" srcId="{762FCBE7-B257-8B4D-8541-528FC402EE01}" destId="{083945E5-6F00-8B4E-8010-7AFE12528C21}" srcOrd="2" destOrd="0" presId="urn:microsoft.com/office/officeart/2016/7/layout/BasicLinearProcessNumbered"/>
    <dgm:cxn modelId="{495E7BC0-C950-7B47-AD25-700DD59347ED}" type="presParOf" srcId="{083945E5-6F00-8B4E-8010-7AFE12528C21}" destId="{8F51C583-DD88-E449-B977-47D5E5A38CE1}" srcOrd="0" destOrd="0" presId="urn:microsoft.com/office/officeart/2016/7/layout/BasicLinearProcessNumbered"/>
    <dgm:cxn modelId="{658A34CB-D1ED-F24A-891E-374061C2EA6D}" type="presParOf" srcId="{083945E5-6F00-8B4E-8010-7AFE12528C21}" destId="{4BD5A96D-326E-274C-A808-0C40100938B2}" srcOrd="1" destOrd="0" presId="urn:microsoft.com/office/officeart/2016/7/layout/BasicLinearProcessNumbered"/>
    <dgm:cxn modelId="{D83A3D97-35C7-5A4D-B4D7-8C7DCB00282A}" type="presParOf" srcId="{083945E5-6F00-8B4E-8010-7AFE12528C21}" destId="{16779BD4-334B-8340-A4AA-4638D847EC9E}" srcOrd="2" destOrd="0" presId="urn:microsoft.com/office/officeart/2016/7/layout/BasicLinearProcessNumbered"/>
    <dgm:cxn modelId="{D6256981-29DE-A547-B715-BD24A7DA41E1}" type="presParOf" srcId="{083945E5-6F00-8B4E-8010-7AFE12528C21}" destId="{97F6C6D1-4EB7-4043-B525-5D42A4266A47}" srcOrd="3" destOrd="0" presId="urn:microsoft.com/office/officeart/2016/7/layout/BasicLinearProcessNumbered"/>
    <dgm:cxn modelId="{04F18AE7-5A87-8C4F-98FC-ED0AF0E25D5B}" type="presParOf" srcId="{762FCBE7-B257-8B4D-8541-528FC402EE01}" destId="{10485F10-FEB8-E446-85EF-53B0C198C0E6}" srcOrd="3" destOrd="0" presId="urn:microsoft.com/office/officeart/2016/7/layout/BasicLinearProcessNumbered"/>
    <dgm:cxn modelId="{904F65ED-7065-0A4D-A244-951B69931A7A}" type="presParOf" srcId="{762FCBE7-B257-8B4D-8541-528FC402EE01}" destId="{B7EF8CF6-1D1A-CE47-92A1-BC87AD9480FE}" srcOrd="4" destOrd="0" presId="urn:microsoft.com/office/officeart/2016/7/layout/BasicLinearProcessNumbered"/>
    <dgm:cxn modelId="{213C327C-2AAE-1A49-9CE1-83003ED20B20}" type="presParOf" srcId="{B7EF8CF6-1D1A-CE47-92A1-BC87AD9480FE}" destId="{16FBB2FF-B7DC-E941-89DF-C5E5B6118708}" srcOrd="0" destOrd="0" presId="urn:microsoft.com/office/officeart/2016/7/layout/BasicLinearProcessNumbered"/>
    <dgm:cxn modelId="{1F741C30-DD14-B446-A41A-5A4512869CF8}" type="presParOf" srcId="{B7EF8CF6-1D1A-CE47-92A1-BC87AD9480FE}" destId="{94055FEC-B4F4-6343-9FD9-AA4D2F3214E2}" srcOrd="1" destOrd="0" presId="urn:microsoft.com/office/officeart/2016/7/layout/BasicLinearProcessNumbered"/>
    <dgm:cxn modelId="{442C82B6-F657-A041-BCF2-CAD5012D93DF}" type="presParOf" srcId="{B7EF8CF6-1D1A-CE47-92A1-BC87AD9480FE}" destId="{F95A8406-0B4A-6148-89BD-AC47F8A84B82}" srcOrd="2" destOrd="0" presId="urn:microsoft.com/office/officeart/2016/7/layout/BasicLinearProcessNumbered"/>
    <dgm:cxn modelId="{758BFF72-6333-054D-880F-312F83204149}" type="presParOf" srcId="{B7EF8CF6-1D1A-CE47-92A1-BC87AD9480FE}" destId="{56D9BCB1-B137-8E44-A242-989405F31C55}" srcOrd="3" destOrd="0" presId="urn:microsoft.com/office/officeart/2016/7/layout/BasicLinearProcessNumbered"/>
    <dgm:cxn modelId="{B44CE1D6-A432-CB49-A864-05450FE5F60C}" type="presParOf" srcId="{762FCBE7-B257-8B4D-8541-528FC402EE01}" destId="{ED5CB293-3DEB-0E4E-BDA2-01746DDE86A8}" srcOrd="5" destOrd="0" presId="urn:microsoft.com/office/officeart/2016/7/layout/BasicLinearProcessNumbered"/>
    <dgm:cxn modelId="{5ED6D2D0-4AA4-144C-BB90-C714FF9367D9}" type="presParOf" srcId="{762FCBE7-B257-8B4D-8541-528FC402EE01}" destId="{5E57D512-A9AD-D44B-879F-9C8F67E5C715}" srcOrd="6" destOrd="0" presId="urn:microsoft.com/office/officeart/2016/7/layout/BasicLinearProcessNumbered"/>
    <dgm:cxn modelId="{8EA52C8B-BFC3-B744-B9B3-8F607BFFBB93}" type="presParOf" srcId="{5E57D512-A9AD-D44B-879F-9C8F67E5C715}" destId="{7BF6B7D8-094A-6A49-8BE0-18EAFC29F470}" srcOrd="0" destOrd="0" presId="urn:microsoft.com/office/officeart/2016/7/layout/BasicLinearProcessNumbered"/>
    <dgm:cxn modelId="{FA160332-7759-9048-A670-29844CBEC9AA}" type="presParOf" srcId="{5E57D512-A9AD-D44B-879F-9C8F67E5C715}" destId="{80D8519A-8662-0D43-82B5-CD490FFC5AAF}" srcOrd="1" destOrd="0" presId="urn:microsoft.com/office/officeart/2016/7/layout/BasicLinearProcessNumbered"/>
    <dgm:cxn modelId="{711EAF0D-A82C-FC48-992C-5FB4D20A84D7}" type="presParOf" srcId="{5E57D512-A9AD-D44B-879F-9C8F67E5C715}" destId="{9DCC03BE-97EA-2B4E-973C-882357662DAA}" srcOrd="2" destOrd="0" presId="urn:microsoft.com/office/officeart/2016/7/layout/BasicLinearProcessNumbered"/>
    <dgm:cxn modelId="{96E7E07C-2770-9846-90B5-447E8BF87B64}" type="presParOf" srcId="{5E57D512-A9AD-D44B-879F-9C8F67E5C715}" destId="{B64941C7-B433-6640-BFB4-C4D0543CB2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43C9C-F18A-47FE-A7FE-4CC06FB2C15E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D760A-5C1A-4D12-B702-4536DD01FB61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C3DB-79B6-40C1-AE77-A803E00A9BA9}">
      <dsp:nvSpPr>
        <dsp:cNvPr id="0" name=""/>
        <dsp:cNvSpPr/>
      </dsp:nvSpPr>
      <dsp:spPr>
        <a:xfrm>
          <a:off x="1181573" y="437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Problem and solution</a:t>
          </a:r>
          <a:endParaRPr lang="en-US" sz="2500" kern="1200"/>
        </a:p>
      </dsp:txBody>
      <dsp:txXfrm>
        <a:off x="1181573" y="437"/>
        <a:ext cx="8419626" cy="1023007"/>
      </dsp:txXfrm>
    </dsp:sp>
    <dsp:sp modelId="{97865A19-6161-47D7-B764-BC7CD4240271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D840-4442-46BE-B6C0-DCA8ED74D156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E943A-071B-47B2-8A51-3168F4667EBE}">
      <dsp:nvSpPr>
        <dsp:cNvPr id="0" name=""/>
        <dsp:cNvSpPr/>
      </dsp:nvSpPr>
      <dsp:spPr>
        <a:xfrm>
          <a:off x="1181573" y="1279196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Data science method</a:t>
          </a:r>
          <a:endParaRPr lang="en-US" sz="2500" kern="1200"/>
        </a:p>
      </dsp:txBody>
      <dsp:txXfrm>
        <a:off x="1181573" y="1279196"/>
        <a:ext cx="4320540" cy="1023007"/>
      </dsp:txXfrm>
    </dsp:sp>
    <dsp:sp modelId="{7964F3CC-D227-40A3-87FD-8E6028D247BE}">
      <dsp:nvSpPr>
        <dsp:cNvPr id="0" name=""/>
        <dsp:cNvSpPr/>
      </dsp:nvSpPr>
      <dsp:spPr>
        <a:xfrm>
          <a:off x="5502113" y="1279196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Data wrangling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Exploratory analysis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Preprocessing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Modeling</a:t>
          </a:r>
          <a:endParaRPr lang="en-US" sz="1100" kern="1200"/>
        </a:p>
      </dsp:txBody>
      <dsp:txXfrm>
        <a:off x="5502113" y="1279196"/>
        <a:ext cx="4099086" cy="1023007"/>
      </dsp:txXfrm>
    </dsp:sp>
    <dsp:sp modelId="{785BD477-010E-4995-BE35-CD13BF9ED231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C02C0-9F81-42A3-9676-07C36FC09022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6F5DD-8FA7-4041-B88C-61F6CF2B1F74}">
      <dsp:nvSpPr>
        <dsp:cNvPr id="0" name=""/>
        <dsp:cNvSpPr/>
      </dsp:nvSpPr>
      <dsp:spPr>
        <a:xfrm>
          <a:off x="1181573" y="2557955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Conclusions and next steps</a:t>
          </a:r>
          <a:endParaRPr lang="en-US" sz="2500" kern="1200"/>
        </a:p>
      </dsp:txBody>
      <dsp:txXfrm>
        <a:off x="1181573" y="2557955"/>
        <a:ext cx="8419626" cy="1023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91D52-EE5E-174C-BF9D-6F49E7417A44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Encode ‘Churn’ as 0 or 1</a:t>
          </a:r>
          <a:endParaRPr lang="en-US" sz="2000" kern="1200"/>
        </a:p>
      </dsp:txBody>
      <dsp:txXfrm>
        <a:off x="2812" y="1415803"/>
        <a:ext cx="2231528" cy="1874484"/>
      </dsp:txXfrm>
    </dsp:sp>
    <dsp:sp modelId="{937D9069-4A88-2242-8233-62AFF24F6862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ED79C554-CECD-E743-9273-50EC99A796B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2">
            <a:hueOff val="-23665"/>
            <a:satOff val="-7762"/>
            <a:lumOff val="-2829"/>
            <a:alphaOff val="0"/>
          </a:schemeClr>
        </a:solidFill>
        <a:ln w="34925" cap="flat" cmpd="sng" algn="in">
          <a:solidFill>
            <a:schemeClr val="accent2">
              <a:hueOff val="-23665"/>
              <a:satOff val="-7762"/>
              <a:lumOff val="-2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C583-DD88-E449-B977-47D5E5A38CE1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Create dummies for categorical features</a:t>
          </a:r>
          <a:endParaRPr lang="en-US" sz="2000" kern="1200"/>
        </a:p>
      </dsp:txBody>
      <dsp:txXfrm>
        <a:off x="2457494" y="1415803"/>
        <a:ext cx="2231528" cy="1874484"/>
      </dsp:txXfrm>
    </dsp:sp>
    <dsp:sp modelId="{4BD5A96D-326E-274C-A808-0C40100938B2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2">
            <a:hueOff val="-47330"/>
            <a:satOff val="-15524"/>
            <a:lumOff val="-5658"/>
            <a:alphaOff val="0"/>
          </a:schemeClr>
        </a:solidFill>
        <a:ln w="34925" cap="flat" cmpd="sng" algn="in">
          <a:solidFill>
            <a:schemeClr val="accent2">
              <a:hueOff val="-47330"/>
              <a:satOff val="-15524"/>
              <a:lumOff val="-5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16779BD4-334B-8340-A4AA-4638D847EC9E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2">
            <a:hueOff val="-70995"/>
            <a:satOff val="-23286"/>
            <a:lumOff val="-8487"/>
            <a:alphaOff val="0"/>
          </a:schemeClr>
        </a:solidFill>
        <a:ln w="34925" cap="flat" cmpd="sng" algn="in">
          <a:solidFill>
            <a:schemeClr val="accent2">
              <a:hueOff val="-70995"/>
              <a:satOff val="-23286"/>
              <a:lumOff val="-8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BB2FF-B7DC-E941-89DF-C5E5B6118708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Train/test split</a:t>
          </a:r>
          <a:endParaRPr lang="en-US" sz="2000" kern="1200"/>
        </a:p>
      </dsp:txBody>
      <dsp:txXfrm>
        <a:off x="4912176" y="1415803"/>
        <a:ext cx="2231528" cy="1874484"/>
      </dsp:txXfrm>
    </dsp:sp>
    <dsp:sp modelId="{94055FEC-B4F4-6343-9FD9-AA4D2F3214E2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2">
            <a:hueOff val="-94659"/>
            <a:satOff val="-31049"/>
            <a:lumOff val="-11316"/>
            <a:alphaOff val="0"/>
          </a:schemeClr>
        </a:solidFill>
        <a:ln w="34925" cap="flat" cmpd="sng" algn="in">
          <a:solidFill>
            <a:schemeClr val="accent2">
              <a:hueOff val="-94659"/>
              <a:satOff val="-31049"/>
              <a:lumOff val="-1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F95A8406-0B4A-6148-89BD-AC47F8A84B82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-118324"/>
            <a:satOff val="-38811"/>
            <a:lumOff val="-14145"/>
            <a:alphaOff val="0"/>
          </a:schemeClr>
        </a:solidFill>
        <a:ln w="34925" cap="flat" cmpd="sng" algn="in">
          <a:solidFill>
            <a:schemeClr val="accent2">
              <a:hueOff val="-118324"/>
              <a:satOff val="-38811"/>
              <a:lumOff val="-14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6B7D8-094A-6A49-8BE0-18EAFC29F470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Rescale numerical features to between 0 and 1</a:t>
          </a:r>
          <a:endParaRPr lang="en-US" sz="2000" kern="1200"/>
        </a:p>
      </dsp:txBody>
      <dsp:txXfrm>
        <a:off x="7366858" y="1415803"/>
        <a:ext cx="2231528" cy="1874484"/>
      </dsp:txXfrm>
    </dsp:sp>
    <dsp:sp modelId="{80D8519A-8662-0D43-82B5-CD490FFC5AAF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2">
            <a:hueOff val="-141989"/>
            <a:satOff val="-46573"/>
            <a:lumOff val="-16974"/>
            <a:alphaOff val="0"/>
          </a:schemeClr>
        </a:solidFill>
        <a:ln w="34925" cap="flat" cmpd="sng" algn="in">
          <a:solidFill>
            <a:schemeClr val="accent2">
              <a:hueOff val="-141989"/>
              <a:satOff val="-46573"/>
              <a:lumOff val="-16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678299"/>
        <a:ext cx="662730" cy="662730"/>
      </dsp:txXfrm>
    </dsp:sp>
    <dsp:sp modelId="{9DCC03BE-97EA-2B4E-973C-882357662DAA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303E-E9F6-6C47-BB3F-D80EBF777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983378"/>
            <a:ext cx="8361229" cy="2098226"/>
          </a:xfrm>
        </p:spPr>
        <p:txBody>
          <a:bodyPr/>
          <a:lstStyle/>
          <a:p>
            <a:r>
              <a:rPr lang="en-US" sz="4400" dirty="0"/>
              <a:t>Predicting Customer churn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AFD7-6206-284A-9F35-1183487A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081604"/>
            <a:ext cx="6831673" cy="1086237"/>
          </a:xfrm>
        </p:spPr>
        <p:txBody>
          <a:bodyPr/>
          <a:lstStyle/>
          <a:p>
            <a:r>
              <a:rPr lang="en-US" dirty="0"/>
              <a:t>by Leo Evancie</a:t>
            </a:r>
          </a:p>
        </p:txBody>
      </p:sp>
    </p:spTree>
    <p:extLst>
      <p:ext uri="{BB962C8B-B14F-4D97-AF65-F5344CB8AC3E}">
        <p14:creationId xmlns:p14="http://schemas.microsoft.com/office/powerpoint/2010/main" val="17918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C86B-0A4B-A443-A6D5-2BA560E5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2C0EA3-EBD4-C847-AE66-C5B67F20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38" y="2171699"/>
            <a:ext cx="3339338" cy="345762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AACA3C-6C09-4944-9C86-18F8A384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22" y="2171699"/>
            <a:ext cx="5101626" cy="34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984-0B26-8742-892E-F6979769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BE85-3BA0-AD4A-BFCC-E8CFBC0A2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6EF4C-9F78-4B7C-B398-7377ACEBB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55098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0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ABDD-7A39-4943-B012-8FCD04D8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3D08C-4CAA-0644-92F5-9605D3B1F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86A7-72AB-0741-AFD2-5163DACB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Built models with default parameters for initial comparison:</a:t>
            </a:r>
          </a:p>
          <a:p>
            <a:pPr lvl="1"/>
            <a:r>
              <a:rPr lang="en-US" sz="1800" dirty="0"/>
              <a:t>Logistic regression</a:t>
            </a:r>
          </a:p>
          <a:p>
            <a:pPr lvl="1"/>
            <a:r>
              <a:rPr lang="en-US" sz="1800" dirty="0"/>
              <a:t>Random forest classifier</a:t>
            </a:r>
          </a:p>
          <a:p>
            <a:pPr lvl="1"/>
            <a:r>
              <a:rPr lang="en-US" sz="1800" dirty="0"/>
              <a:t>Support vector classifier</a:t>
            </a:r>
          </a:p>
          <a:p>
            <a:r>
              <a:rPr lang="en-US" sz="1800" dirty="0"/>
              <a:t>Hyperparameter tuning for LR model</a:t>
            </a:r>
          </a:p>
          <a:p>
            <a:r>
              <a:rPr lang="en-US" sz="1800" dirty="0"/>
              <a:t>Default LR outperformed tuned LR:</a:t>
            </a:r>
          </a:p>
          <a:p>
            <a:pPr lvl="1"/>
            <a:r>
              <a:rPr lang="en-US" sz="1800" dirty="0"/>
              <a:t>penalty=l2, C=1.0, solver=‘</a:t>
            </a:r>
            <a:r>
              <a:rPr lang="en-US" sz="1800"/>
              <a:t>lbfgs</a:t>
            </a:r>
            <a:r>
              <a:rPr lang="en-US" sz="1800" dirty="0"/>
              <a:t>’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02EE4998-44D2-9341-BD27-9FEAD44E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866" y="2286000"/>
            <a:ext cx="5105445" cy="2752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8521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3390D578-875A-CF42-AC94-BC4AB14B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4" y="749807"/>
            <a:ext cx="6278738" cy="5471755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able, calendar&#10;&#10;Description automatically generated">
            <a:extLst>
              <a:ext uri="{FF2B5EF4-FFF2-40B4-BE49-F238E27FC236}">
                <a16:creationId xmlns:a16="http://schemas.microsoft.com/office/drawing/2014/main" id="{D277925A-3B58-7A44-B21A-3EEFA7F497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7695873" y="1293414"/>
            <a:ext cx="3854945" cy="1175758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F7A6DF5-12E4-134C-A743-EF915C5D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400950"/>
            <a:ext cx="3854945" cy="1166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6E5D2B-0E9A-8940-9DBC-7C3B2577614F}"/>
              </a:ext>
            </a:extLst>
          </p:cNvPr>
          <p:cNvSpPr txBox="1"/>
          <p:nvPr/>
        </p:nvSpPr>
        <p:spPr>
          <a:xfrm>
            <a:off x="8924544" y="68405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scores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DF5B6-A108-E142-952E-F3F5946DB09B}"/>
              </a:ext>
            </a:extLst>
          </p:cNvPr>
          <p:cNvSpPr txBox="1"/>
          <p:nvPr/>
        </p:nvSpPr>
        <p:spPr>
          <a:xfrm>
            <a:off x="8924544" y="381764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scores</a:t>
            </a:r>
          </a:p>
        </p:txBody>
      </p:sp>
    </p:spTree>
    <p:extLst>
      <p:ext uri="{BB962C8B-B14F-4D97-AF65-F5344CB8AC3E}">
        <p14:creationId xmlns:p14="http://schemas.microsoft.com/office/powerpoint/2010/main" val="360488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283-2FE3-6F4F-A008-93C30668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AA81-0A6F-C745-BF28-49B5BC143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13F0-572D-CE4E-A217-03659F2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Bivariate analyses revealed patterns between churn and certain variables</a:t>
            </a:r>
          </a:p>
          <a:p>
            <a:pPr lvl="1"/>
            <a:r>
              <a:rPr lang="en-US" dirty="0"/>
              <a:t>Churn happens early in tenure</a:t>
            </a:r>
          </a:p>
          <a:p>
            <a:pPr lvl="1"/>
            <a:r>
              <a:rPr lang="en-US" dirty="0"/>
              <a:t>Senior citizens are more likely to churn, however,</a:t>
            </a:r>
          </a:p>
          <a:p>
            <a:pPr lvl="1"/>
            <a:r>
              <a:rPr lang="en-US" dirty="0"/>
              <a:t>Customers using more internet-based services also churned more often</a:t>
            </a:r>
          </a:p>
          <a:p>
            <a:pPr lvl="1"/>
            <a:r>
              <a:rPr lang="en-US" dirty="0"/>
              <a:t>Lower monthly costs associated with less churn</a:t>
            </a:r>
          </a:p>
          <a:p>
            <a:pPr lvl="1"/>
            <a:r>
              <a:rPr lang="en-US" dirty="0"/>
              <a:t>Customers paying month-to-month were far likelier to churn</a:t>
            </a:r>
          </a:p>
          <a:p>
            <a:r>
              <a:rPr lang="en-US" dirty="0"/>
              <a:t>Qualified success using logistic regression model to predict churn</a:t>
            </a:r>
          </a:p>
          <a:p>
            <a:r>
              <a:rPr lang="en-US" dirty="0"/>
              <a:t>Even limited predictive power could save resources: Targeted intervention to at-risk customers and strategic promotion of low-churn services and products</a:t>
            </a:r>
          </a:p>
        </p:txBody>
      </p:sp>
    </p:spTree>
    <p:extLst>
      <p:ext uri="{BB962C8B-B14F-4D97-AF65-F5344CB8AC3E}">
        <p14:creationId xmlns:p14="http://schemas.microsoft.com/office/powerpoint/2010/main" val="11277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70AC-CD16-B845-B207-989530C3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88E05C-6587-41CB-B68F-F9BC78FB12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6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F2D2-CE9F-7749-B4E6-9681F2C8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E830-9753-5148-89BD-5CA6E345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acquisition costs more than customer retention</a:t>
            </a:r>
          </a:p>
          <a:p>
            <a:r>
              <a:rPr lang="en-US" dirty="0"/>
              <a:t>Some customers leave, or “churn”</a:t>
            </a:r>
          </a:p>
          <a:p>
            <a:r>
              <a:rPr lang="en-US" dirty="0"/>
              <a:t>Failing to predict churn -&gt; loss of revenue</a:t>
            </a:r>
          </a:p>
        </p:txBody>
      </p:sp>
    </p:spTree>
    <p:extLst>
      <p:ext uri="{BB962C8B-B14F-4D97-AF65-F5344CB8AC3E}">
        <p14:creationId xmlns:p14="http://schemas.microsoft.com/office/powerpoint/2010/main" val="161995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A1AE-B1C6-004E-A814-4F31FC40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98FE-F79B-C542-A0F2-F2946A8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data science method</a:t>
            </a:r>
          </a:p>
          <a:p>
            <a:r>
              <a:rPr lang="en-US" dirty="0"/>
              <a:t>Analyze thousands of telecom customers (demo and behavior)</a:t>
            </a:r>
          </a:p>
          <a:p>
            <a:r>
              <a:rPr lang="en-US" dirty="0"/>
              <a:t>Logistic regression model to classify 1 (“churn”) or 0 (“no churn”)</a:t>
            </a:r>
          </a:p>
          <a:p>
            <a:r>
              <a:rPr lang="en-US" dirty="0"/>
              <a:t>Churn analysis and prediction could:</a:t>
            </a:r>
          </a:p>
          <a:p>
            <a:pPr lvl="1"/>
            <a:r>
              <a:rPr lang="en-US" dirty="0"/>
              <a:t>Guide interventions</a:t>
            </a:r>
          </a:p>
          <a:p>
            <a:pPr lvl="1"/>
            <a:r>
              <a:rPr lang="en-US" dirty="0"/>
              <a:t>Shape sales and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AC8A-DC94-1E44-BEDF-AE36B8D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2877E-BFE6-B342-8D50-CCF667B4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0D64-8E20-D949-A76D-2D4CD134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solidFill>
                  <a:srgbClr val="191B0E"/>
                </a:solidFill>
              </a:rPr>
              <a:t>Raw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74D1-A557-7D46-99E4-9372260F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91B0E"/>
                </a:solidFill>
              </a:rPr>
              <a:t>Over 7,000 </a:t>
            </a:r>
            <a:r>
              <a:rPr lang="en-US" sz="1500" dirty="0" err="1">
                <a:solidFill>
                  <a:srgbClr val="191B0E"/>
                </a:solidFill>
              </a:rPr>
              <a:t>TelCo</a:t>
            </a:r>
            <a:r>
              <a:rPr lang="en-US" sz="1500" dirty="0">
                <a:solidFill>
                  <a:srgbClr val="191B0E"/>
                </a:solidFill>
              </a:rPr>
              <a:t> customers (IBM sample dataset via Kaggle)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91B0E"/>
                </a:solidFill>
              </a:rPr>
              <a:t>Demographic, behavioral, and purchasing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91B0E"/>
                </a:solidFill>
              </a:rPr>
              <a:t>Minimal data quality issues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91B0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9A324D69-E6B0-A145-813F-D7A1C12ACA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70" r="1570"/>
          <a:stretch>
            <a:fillRect/>
          </a:stretch>
        </p:blipFill>
        <p:spPr>
          <a:xfrm>
            <a:off x="6167683" y="660974"/>
            <a:ext cx="5384074" cy="5544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955574-1C1B-A14C-93C9-62260168EB24}"/>
              </a:ext>
            </a:extLst>
          </p:cNvPr>
          <p:cNvSpPr/>
          <p:nvPr/>
        </p:nvSpPr>
        <p:spPr>
          <a:xfrm>
            <a:off x="6167683" y="5939554"/>
            <a:ext cx="5384074" cy="26613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AC8A-DC94-1E44-BEDF-AE36B8D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2877E-BFE6-B342-8D50-CCF667B4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62D35-B41A-1B4E-99C5-FB59BC38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Target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A06E-67DB-F84B-9385-78F34620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26239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26.65% of 7,000 customers churned</a:t>
            </a:r>
          </a:p>
        </p:txBody>
      </p:sp>
    </p:spTree>
    <p:extLst>
      <p:ext uri="{BB962C8B-B14F-4D97-AF65-F5344CB8AC3E}">
        <p14:creationId xmlns:p14="http://schemas.microsoft.com/office/powerpoint/2010/main" val="257356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D5D3-0038-4A4A-AF10-4717FCE3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290"/>
            <a:ext cx="9601200" cy="1485900"/>
          </a:xfrm>
        </p:spPr>
        <p:txBody>
          <a:bodyPr/>
          <a:lstStyle/>
          <a:p>
            <a:r>
              <a:rPr lang="en-US" dirty="0"/>
              <a:t>Categorical features</a:t>
            </a:r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FB02263C-BF19-AE4B-BB10-55B1660F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56" y="1327023"/>
            <a:ext cx="3200818" cy="2266569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784EC845-E631-674D-9517-06682A18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14" y="1327023"/>
            <a:ext cx="3200818" cy="2266569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DA7AAA6F-D718-B24A-A2A0-9A4664C2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356" y="3880662"/>
            <a:ext cx="3200818" cy="2565604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2F16BFC0-5F24-914E-8F46-670CBBCCC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32" y="3880662"/>
            <a:ext cx="3623111" cy="25656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880A79F-5DAF-4A49-94CF-F80D6E583EDD}"/>
              </a:ext>
            </a:extLst>
          </p:cNvPr>
          <p:cNvSpPr txBox="1"/>
          <p:nvPr/>
        </p:nvSpPr>
        <p:spPr>
          <a:xfrm>
            <a:off x="10357805" y="4655632"/>
            <a:ext cx="1731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Showing four of several key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PhoneService and MultipleLines showed no clear relationship to churn</a:t>
            </a:r>
          </a:p>
        </p:txBody>
      </p:sp>
    </p:spTree>
    <p:extLst>
      <p:ext uri="{BB962C8B-B14F-4D97-AF65-F5344CB8AC3E}">
        <p14:creationId xmlns:p14="http://schemas.microsoft.com/office/powerpoint/2010/main" val="24171765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132</TotalTime>
  <Words>306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Predicting Customer churn with machine learning</vt:lpstr>
      <vt:lpstr>Agenda</vt:lpstr>
      <vt:lpstr>The Problem</vt:lpstr>
      <vt:lpstr>The Solution</vt:lpstr>
      <vt:lpstr>Data wrangling</vt:lpstr>
      <vt:lpstr>Raw Data</vt:lpstr>
      <vt:lpstr>Exploratory analysis</vt:lpstr>
      <vt:lpstr>Target variable</vt:lpstr>
      <vt:lpstr>Categorical features</vt:lpstr>
      <vt:lpstr>Numerical features</vt:lpstr>
      <vt:lpstr>Preprocessing</vt:lpstr>
      <vt:lpstr>PowerPoint Presentation</vt:lpstr>
      <vt:lpstr>modeling</vt:lpstr>
      <vt:lpstr>PowerPoint Presentation</vt:lpstr>
      <vt:lpstr>PowerPoint Presentation</vt:lpstr>
      <vt:lpstr>Conclusions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with machine learning</dc:title>
  <dc:creator>Leo Evancie</dc:creator>
  <cp:lastModifiedBy>Leo Evancie</cp:lastModifiedBy>
  <cp:revision>4</cp:revision>
  <dcterms:created xsi:type="dcterms:W3CDTF">2022-02-02T08:37:25Z</dcterms:created>
  <dcterms:modified xsi:type="dcterms:W3CDTF">2022-02-02T10:50:16Z</dcterms:modified>
</cp:coreProperties>
</file>