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1" r:id="rId3"/>
  </p:sldMasterIdLst>
  <p:notesMasterIdLst>
    <p:notesMasterId r:id="rId19"/>
  </p:notesMasterIdLst>
  <p:sldIdLst>
    <p:sldId id="266" r:id="rId4"/>
    <p:sldId id="270" r:id="rId5"/>
    <p:sldId id="280" r:id="rId6"/>
    <p:sldId id="273" r:id="rId7"/>
    <p:sldId id="272" r:id="rId8"/>
    <p:sldId id="274" r:id="rId9"/>
    <p:sldId id="267" r:id="rId10"/>
    <p:sldId id="268" r:id="rId11"/>
    <p:sldId id="263" r:id="rId12"/>
    <p:sldId id="275" r:id="rId13"/>
    <p:sldId id="282" r:id="rId14"/>
    <p:sldId id="277" r:id="rId15"/>
    <p:sldId id="281" r:id="rId16"/>
    <p:sldId id="283" r:id="rId17"/>
    <p:sldId id="279"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5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diagrams/_rels/data3.xml.rels><?xml version="1.0" encoding="UTF-8" standalone="yes"?>
<Relationships xmlns="http://schemas.openxmlformats.org/package/2006/relationships"><Relationship Id="rId1" Type="http://schemas.openxmlformats.org/officeDocument/2006/relationships/image" Target="../media/image15.png"/></Relationships>
</file>

<file path=ppt/diagrams/_rels/drawing3.xml.rels><?xml version="1.0" encoding="UTF-8" standalone="yes"?>
<Relationships xmlns="http://schemas.openxmlformats.org/package/2006/relationships"><Relationship Id="rId1"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A41450-09B4-42D5-BCE4-C292A4B09CD1}" type="doc">
      <dgm:prSet loTypeId="urn:microsoft.com/office/officeart/2005/8/layout/hierarchy1" loCatId="hierarchy" qsTypeId="urn:microsoft.com/office/officeart/2005/8/quickstyle/simple1" qsCatId="simple" csTypeId="urn:microsoft.com/office/officeart/2005/8/colors/colorful4" csCatId="colorful" phldr="1"/>
      <dgm:spPr/>
      <dgm:t>
        <a:bodyPr/>
        <a:lstStyle/>
        <a:p>
          <a:endParaRPr lang="en-US"/>
        </a:p>
      </dgm:t>
    </dgm:pt>
    <dgm:pt modelId="{1D32DFE3-9A16-4A0F-85D1-34A794D7A500}">
      <dgm:prSet phldrT="[Text]" custT="1"/>
      <dgm:spPr/>
      <dgm:t>
        <a:bodyPr/>
        <a:lstStyle/>
        <a:p>
          <a:r>
            <a:rPr lang="en-US" sz="1600" dirty="0" err="1" smtClean="0"/>
            <a:t>Cơ</a:t>
          </a:r>
          <a:r>
            <a:rPr lang="en-US" sz="1600" dirty="0" smtClean="0"/>
            <a:t> </a:t>
          </a:r>
          <a:r>
            <a:rPr lang="en-US" sz="1600" dirty="0" err="1" smtClean="0"/>
            <a:t>cấu</a:t>
          </a:r>
          <a:r>
            <a:rPr lang="en-US" sz="1600" dirty="0" smtClean="0"/>
            <a:t> </a:t>
          </a:r>
          <a:r>
            <a:rPr lang="en-US" sz="1600" dirty="0" err="1" smtClean="0"/>
            <a:t>tổ</a:t>
          </a:r>
          <a:r>
            <a:rPr lang="en-US" sz="1600" dirty="0" smtClean="0"/>
            <a:t> </a:t>
          </a:r>
          <a:r>
            <a:rPr lang="en-US" sz="1600" dirty="0" err="1" smtClean="0"/>
            <a:t>chức</a:t>
          </a:r>
          <a:endParaRPr lang="en-US" sz="1600" dirty="0"/>
        </a:p>
      </dgm:t>
    </dgm:pt>
    <dgm:pt modelId="{2C37E51B-1EDB-46B9-BEB9-8037E1452658}" type="parTrans" cxnId="{A7483C4D-17D8-44A8-9984-D47B40B18219}">
      <dgm:prSet/>
      <dgm:spPr/>
      <dgm:t>
        <a:bodyPr/>
        <a:lstStyle/>
        <a:p>
          <a:endParaRPr lang="en-US" sz="1400"/>
        </a:p>
      </dgm:t>
    </dgm:pt>
    <dgm:pt modelId="{4A705E68-BEF8-4A8B-887C-016E3D430E9B}" type="sibTrans" cxnId="{A7483C4D-17D8-44A8-9984-D47B40B18219}">
      <dgm:prSet/>
      <dgm:spPr/>
      <dgm:t>
        <a:bodyPr/>
        <a:lstStyle/>
        <a:p>
          <a:endParaRPr lang="en-US" sz="1400"/>
        </a:p>
      </dgm:t>
    </dgm:pt>
    <dgm:pt modelId="{95796C9F-B4F8-4672-9989-922379664523}">
      <dgm:prSet phldrT="[Text]" custT="1"/>
      <dgm:spPr/>
      <dgm:t>
        <a:bodyPr/>
        <a:lstStyle/>
        <a:p>
          <a:r>
            <a:rPr lang="en-US" sz="1600" dirty="0" err="1" smtClean="0"/>
            <a:t>Bộ</a:t>
          </a:r>
          <a:r>
            <a:rPr lang="en-US" sz="1600" dirty="0" smtClean="0"/>
            <a:t> </a:t>
          </a:r>
          <a:r>
            <a:rPr lang="en-US" sz="1600" dirty="0" err="1" smtClean="0"/>
            <a:t>phận</a:t>
          </a:r>
          <a:r>
            <a:rPr lang="en-US" sz="1600" dirty="0" smtClean="0"/>
            <a:t> </a:t>
          </a:r>
          <a:r>
            <a:rPr lang="en-US" sz="1600" dirty="0" err="1" smtClean="0"/>
            <a:t>quản</a:t>
          </a:r>
          <a:r>
            <a:rPr lang="en-US" sz="1600" dirty="0" smtClean="0"/>
            <a:t> </a:t>
          </a:r>
          <a:r>
            <a:rPr lang="en-US" sz="1600" dirty="0" err="1" smtClean="0"/>
            <a:t>lý</a:t>
          </a:r>
          <a:endParaRPr lang="en-US" sz="1600" dirty="0"/>
        </a:p>
      </dgm:t>
    </dgm:pt>
    <dgm:pt modelId="{7329B386-B35F-4CFB-906C-61C1599AD121}" type="parTrans" cxnId="{2BF1C1B0-2CA3-458A-86B8-37A12DD1AD32}">
      <dgm:prSet/>
      <dgm:spPr/>
      <dgm:t>
        <a:bodyPr/>
        <a:lstStyle/>
        <a:p>
          <a:endParaRPr lang="en-US" sz="1400"/>
        </a:p>
      </dgm:t>
    </dgm:pt>
    <dgm:pt modelId="{74C214D7-5627-43D7-906C-5FD29F74DDB3}" type="sibTrans" cxnId="{2BF1C1B0-2CA3-458A-86B8-37A12DD1AD32}">
      <dgm:prSet/>
      <dgm:spPr/>
      <dgm:t>
        <a:bodyPr/>
        <a:lstStyle/>
        <a:p>
          <a:endParaRPr lang="en-US" sz="1400"/>
        </a:p>
      </dgm:t>
    </dgm:pt>
    <dgm:pt modelId="{00737D0B-5E6B-4F45-9898-38209F00DF4E}">
      <dgm:prSet phldrT="[Text]" custT="1"/>
      <dgm:spPr/>
      <dgm:t>
        <a:bodyPr/>
        <a:lstStyle/>
        <a:p>
          <a:r>
            <a:rPr lang="en-US" sz="1600" b="0" dirty="0" err="1" smtClean="0"/>
            <a:t>Bộ</a:t>
          </a:r>
          <a:r>
            <a:rPr lang="en-US" sz="1600" b="0" dirty="0" smtClean="0"/>
            <a:t> </a:t>
          </a:r>
          <a:r>
            <a:rPr lang="en-US" sz="1600" b="0" dirty="0" err="1" smtClean="0"/>
            <a:t>phận</a:t>
          </a:r>
          <a:r>
            <a:rPr lang="en-US" sz="1600" b="0" dirty="0" smtClean="0"/>
            <a:t> </a:t>
          </a:r>
          <a:r>
            <a:rPr lang="en-US" sz="1600" b="0" dirty="0" err="1" smtClean="0"/>
            <a:t>nghiệp</a:t>
          </a:r>
          <a:r>
            <a:rPr lang="en-US" sz="1600" b="0" dirty="0" smtClean="0"/>
            <a:t> </a:t>
          </a:r>
          <a:r>
            <a:rPr lang="en-US" sz="1600" b="0" dirty="0" err="1" smtClean="0"/>
            <a:t>vụ</a:t>
          </a:r>
          <a:endParaRPr lang="en-US" sz="1600" b="0" dirty="0"/>
        </a:p>
      </dgm:t>
    </dgm:pt>
    <dgm:pt modelId="{57DD8661-501E-4AF4-BB47-9F9067AA275C}" type="parTrans" cxnId="{BC0BCD9E-1E34-4293-BB12-B71364E9FB2D}">
      <dgm:prSet/>
      <dgm:spPr/>
      <dgm:t>
        <a:bodyPr/>
        <a:lstStyle/>
        <a:p>
          <a:endParaRPr lang="en-US" sz="1400"/>
        </a:p>
      </dgm:t>
    </dgm:pt>
    <dgm:pt modelId="{7A188BE7-FF80-45F8-A108-5BB8C262A269}" type="sibTrans" cxnId="{BC0BCD9E-1E34-4293-BB12-B71364E9FB2D}">
      <dgm:prSet/>
      <dgm:spPr/>
      <dgm:t>
        <a:bodyPr/>
        <a:lstStyle/>
        <a:p>
          <a:endParaRPr lang="en-US" sz="1400"/>
        </a:p>
      </dgm:t>
    </dgm:pt>
    <dgm:pt modelId="{1719B7AB-FB45-4244-83ED-89A4C4E485C0}">
      <dgm:prSet phldrT="[Text]" custT="1"/>
      <dgm:spPr/>
      <dgm:t>
        <a:bodyPr/>
        <a:lstStyle/>
        <a:p>
          <a:r>
            <a:rPr lang="en-US" sz="1600" dirty="0" err="1" smtClean="0"/>
            <a:t>Bộ</a:t>
          </a:r>
          <a:r>
            <a:rPr lang="en-US" sz="1600" dirty="0" smtClean="0"/>
            <a:t> </a:t>
          </a:r>
          <a:r>
            <a:rPr lang="en-US" sz="1600" dirty="0" err="1" smtClean="0"/>
            <a:t>phận</a:t>
          </a:r>
          <a:r>
            <a:rPr lang="en-US" sz="1600" dirty="0" smtClean="0"/>
            <a:t> </a:t>
          </a:r>
          <a:r>
            <a:rPr lang="en-US" sz="1600" dirty="0" err="1" smtClean="0"/>
            <a:t>thu</a:t>
          </a:r>
          <a:r>
            <a:rPr lang="en-US" sz="1600" dirty="0" smtClean="0"/>
            <a:t> </a:t>
          </a:r>
          <a:r>
            <a:rPr lang="en-US" sz="1600" dirty="0" err="1" smtClean="0"/>
            <a:t>ngân</a:t>
          </a:r>
          <a:endParaRPr lang="en-US" sz="1600" b="0" dirty="0"/>
        </a:p>
      </dgm:t>
    </dgm:pt>
    <dgm:pt modelId="{1B7F4B63-74FA-4101-AEC3-AEA87AEB8991}" type="parTrans" cxnId="{ACAE38E6-8316-49FC-92DA-0D42016CB504}">
      <dgm:prSet/>
      <dgm:spPr/>
      <dgm:t>
        <a:bodyPr/>
        <a:lstStyle/>
        <a:p>
          <a:endParaRPr lang="en-US" sz="1400"/>
        </a:p>
      </dgm:t>
    </dgm:pt>
    <dgm:pt modelId="{5AC50164-8264-4368-9B18-2710558DF91F}" type="sibTrans" cxnId="{ACAE38E6-8316-49FC-92DA-0D42016CB504}">
      <dgm:prSet/>
      <dgm:spPr/>
      <dgm:t>
        <a:bodyPr/>
        <a:lstStyle/>
        <a:p>
          <a:endParaRPr lang="en-US" sz="1400"/>
        </a:p>
      </dgm:t>
    </dgm:pt>
    <dgm:pt modelId="{5E09DA6C-F056-41AE-B88D-7705FA04A593}">
      <dgm:prSet phldrT="[Text]" custT="1"/>
      <dgm:spPr/>
      <dgm:t>
        <a:bodyPr/>
        <a:lstStyle/>
        <a:p>
          <a:r>
            <a:rPr lang="en-US" sz="1600" dirty="0" err="1" smtClean="0"/>
            <a:t>Bộ</a:t>
          </a:r>
          <a:r>
            <a:rPr lang="en-US" sz="1600" dirty="0" smtClean="0"/>
            <a:t> </a:t>
          </a:r>
          <a:r>
            <a:rPr lang="en-US" sz="1600" dirty="0" err="1" smtClean="0"/>
            <a:t>phận</a:t>
          </a:r>
          <a:r>
            <a:rPr lang="en-US" sz="1600" dirty="0" smtClean="0"/>
            <a:t> </a:t>
          </a:r>
          <a:r>
            <a:rPr lang="en-US" sz="1600" dirty="0" err="1" smtClean="0"/>
            <a:t>phục</a:t>
          </a:r>
          <a:r>
            <a:rPr lang="en-US" sz="1600" dirty="0" smtClean="0"/>
            <a:t> </a:t>
          </a:r>
          <a:r>
            <a:rPr lang="en-US" sz="1600" dirty="0" err="1" smtClean="0"/>
            <a:t>vụ</a:t>
          </a:r>
          <a:endParaRPr lang="en-US" sz="1600" b="0" dirty="0"/>
        </a:p>
      </dgm:t>
    </dgm:pt>
    <dgm:pt modelId="{713201F2-AD4D-4BD9-9658-5F6C68C88887}" type="parTrans" cxnId="{A97ED556-352D-47BA-904B-79EF46617752}">
      <dgm:prSet/>
      <dgm:spPr/>
      <dgm:t>
        <a:bodyPr/>
        <a:lstStyle/>
        <a:p>
          <a:endParaRPr lang="en-US" sz="1400"/>
        </a:p>
      </dgm:t>
    </dgm:pt>
    <dgm:pt modelId="{BFC3633B-E524-4A48-8A25-0DDA9DE7AD0A}" type="sibTrans" cxnId="{A97ED556-352D-47BA-904B-79EF46617752}">
      <dgm:prSet/>
      <dgm:spPr/>
      <dgm:t>
        <a:bodyPr/>
        <a:lstStyle/>
        <a:p>
          <a:endParaRPr lang="en-US" sz="1400"/>
        </a:p>
      </dgm:t>
    </dgm:pt>
    <dgm:pt modelId="{23E8CC71-4892-4CC5-9EF5-ED4A40E6D11A}">
      <dgm:prSet phldrT="[Text]" custT="1"/>
      <dgm:spPr/>
      <dgm:t>
        <a:bodyPr/>
        <a:lstStyle/>
        <a:p>
          <a:r>
            <a:rPr lang="en-US" sz="1600" dirty="0" err="1" smtClean="0"/>
            <a:t>Bộ</a:t>
          </a:r>
          <a:r>
            <a:rPr lang="en-US" sz="1600" dirty="0" smtClean="0"/>
            <a:t> </a:t>
          </a:r>
          <a:r>
            <a:rPr lang="en-US" sz="1600" dirty="0" err="1" smtClean="0"/>
            <a:t>phận</a:t>
          </a:r>
          <a:r>
            <a:rPr lang="en-US" sz="1600" dirty="0" smtClean="0"/>
            <a:t> </a:t>
          </a:r>
          <a:r>
            <a:rPr lang="en-US" sz="1600" dirty="0" err="1" smtClean="0"/>
            <a:t>pha</a:t>
          </a:r>
          <a:r>
            <a:rPr lang="en-US" sz="1600" dirty="0" smtClean="0"/>
            <a:t> </a:t>
          </a:r>
          <a:r>
            <a:rPr lang="en-US" sz="1600" dirty="0" err="1" smtClean="0"/>
            <a:t>chế</a:t>
          </a:r>
          <a:r>
            <a:rPr lang="en-US" sz="1600" dirty="0" smtClean="0"/>
            <a:t> </a:t>
          </a:r>
          <a:r>
            <a:rPr lang="en-US" sz="1600" dirty="0" err="1" smtClean="0"/>
            <a:t>bếp</a:t>
          </a:r>
          <a:endParaRPr lang="en-US" sz="1600" b="0" dirty="0"/>
        </a:p>
      </dgm:t>
    </dgm:pt>
    <dgm:pt modelId="{DD3B0936-C10F-4987-8BA4-0CF4B2533118}" type="parTrans" cxnId="{5122DA16-5940-4FB1-BCFF-7D07B7A598B7}">
      <dgm:prSet/>
      <dgm:spPr/>
      <dgm:t>
        <a:bodyPr/>
        <a:lstStyle/>
        <a:p>
          <a:endParaRPr lang="en-US" sz="1400"/>
        </a:p>
      </dgm:t>
    </dgm:pt>
    <dgm:pt modelId="{8F9C6236-F81F-47C7-8331-7FBF5056229C}" type="sibTrans" cxnId="{5122DA16-5940-4FB1-BCFF-7D07B7A598B7}">
      <dgm:prSet/>
      <dgm:spPr/>
      <dgm:t>
        <a:bodyPr/>
        <a:lstStyle/>
        <a:p>
          <a:endParaRPr lang="en-US" sz="1400"/>
        </a:p>
      </dgm:t>
    </dgm:pt>
    <dgm:pt modelId="{1ED487F3-1BF5-4101-8C3A-850803A6CC64}">
      <dgm:prSet phldrT="[Text]" custT="1"/>
      <dgm:spPr/>
      <dgm:t>
        <a:bodyPr/>
        <a:lstStyle/>
        <a:p>
          <a:r>
            <a:rPr lang="vi-VN" sz="1600" dirty="0" smtClean="0">
              <a:latin typeface="Calibri" pitchFamily="34" charset="0"/>
              <a:cs typeface="Calibri" pitchFamily="34" charset="0"/>
            </a:rPr>
            <a:t>Bộ phận chăm sóc khách hàng</a:t>
          </a:r>
          <a:endParaRPr lang="en-US" sz="1600" b="0" dirty="0">
            <a:latin typeface="Calibri" pitchFamily="34" charset="0"/>
            <a:cs typeface="Calibri" pitchFamily="34" charset="0"/>
          </a:endParaRPr>
        </a:p>
      </dgm:t>
    </dgm:pt>
    <dgm:pt modelId="{E5A7026C-E0E5-4FA1-8BE7-F17940E92153}" type="parTrans" cxnId="{9AFFA6F7-578F-4BEA-BE72-E515FDC304B4}">
      <dgm:prSet/>
      <dgm:spPr/>
      <dgm:t>
        <a:bodyPr/>
        <a:lstStyle/>
        <a:p>
          <a:endParaRPr lang="en-US" sz="1400"/>
        </a:p>
      </dgm:t>
    </dgm:pt>
    <dgm:pt modelId="{28A76F82-B578-4E3C-AC3E-3844EEB53A6C}" type="sibTrans" cxnId="{9AFFA6F7-578F-4BEA-BE72-E515FDC304B4}">
      <dgm:prSet/>
      <dgm:spPr/>
      <dgm:t>
        <a:bodyPr/>
        <a:lstStyle/>
        <a:p>
          <a:endParaRPr lang="en-US" sz="1400"/>
        </a:p>
      </dgm:t>
    </dgm:pt>
    <dgm:pt modelId="{44371AE1-CC91-4B6B-8118-5A4F9921A92E}">
      <dgm:prSet phldrT="[Text]" custT="1"/>
      <dgm:spPr/>
      <dgm:t>
        <a:bodyPr/>
        <a:lstStyle/>
        <a:p>
          <a:r>
            <a:rPr lang="en-US" sz="1600" dirty="0" err="1" smtClean="0"/>
            <a:t>Bộ</a:t>
          </a:r>
          <a:r>
            <a:rPr lang="en-US" sz="1600" dirty="0" smtClean="0"/>
            <a:t> </a:t>
          </a:r>
          <a:r>
            <a:rPr lang="en-US" sz="1600" dirty="0" err="1" smtClean="0"/>
            <a:t>phận</a:t>
          </a:r>
          <a:r>
            <a:rPr lang="en-US" sz="1600" dirty="0" smtClean="0"/>
            <a:t> </a:t>
          </a:r>
          <a:r>
            <a:rPr lang="en-US" sz="1600" dirty="0" err="1" smtClean="0"/>
            <a:t>tạp</a:t>
          </a:r>
          <a:r>
            <a:rPr lang="en-US" sz="1600" dirty="0" smtClean="0"/>
            <a:t> </a:t>
          </a:r>
          <a:r>
            <a:rPr lang="en-US" sz="1600" dirty="0" err="1" smtClean="0"/>
            <a:t>vụ</a:t>
          </a:r>
          <a:endParaRPr lang="en-US" sz="1600" b="0" dirty="0"/>
        </a:p>
      </dgm:t>
    </dgm:pt>
    <dgm:pt modelId="{C25DE688-AD36-4DBD-8833-FF287120B912}" type="parTrans" cxnId="{0168CD83-4013-4354-8E08-E5ED1456CC99}">
      <dgm:prSet/>
      <dgm:spPr/>
      <dgm:t>
        <a:bodyPr/>
        <a:lstStyle/>
        <a:p>
          <a:endParaRPr lang="en-US" sz="1400"/>
        </a:p>
      </dgm:t>
    </dgm:pt>
    <dgm:pt modelId="{F5ED702F-4BDE-442B-9FE6-0160386E15D7}" type="sibTrans" cxnId="{0168CD83-4013-4354-8E08-E5ED1456CC99}">
      <dgm:prSet/>
      <dgm:spPr/>
      <dgm:t>
        <a:bodyPr/>
        <a:lstStyle/>
        <a:p>
          <a:endParaRPr lang="en-US" sz="1400"/>
        </a:p>
      </dgm:t>
    </dgm:pt>
    <dgm:pt modelId="{93FB690B-B7A6-464F-BC71-F11E08D068B7}" type="pres">
      <dgm:prSet presAssocID="{61A41450-09B4-42D5-BCE4-C292A4B09CD1}" presName="hierChild1" presStyleCnt="0">
        <dgm:presLayoutVars>
          <dgm:chPref val="1"/>
          <dgm:dir/>
          <dgm:animOne val="branch"/>
          <dgm:animLvl val="lvl"/>
          <dgm:resizeHandles/>
        </dgm:presLayoutVars>
      </dgm:prSet>
      <dgm:spPr/>
      <dgm:t>
        <a:bodyPr/>
        <a:lstStyle/>
        <a:p>
          <a:endParaRPr lang="en-US"/>
        </a:p>
      </dgm:t>
    </dgm:pt>
    <dgm:pt modelId="{E717CFFF-2EBE-43E6-9612-CD7CAB48D8E6}" type="pres">
      <dgm:prSet presAssocID="{1D32DFE3-9A16-4A0F-85D1-34A794D7A500}" presName="hierRoot1" presStyleCnt="0"/>
      <dgm:spPr/>
      <dgm:t>
        <a:bodyPr/>
        <a:lstStyle/>
        <a:p>
          <a:endParaRPr lang="en-US"/>
        </a:p>
      </dgm:t>
    </dgm:pt>
    <dgm:pt modelId="{D00248EB-71C7-41C7-B83C-B5B84038F1D1}" type="pres">
      <dgm:prSet presAssocID="{1D32DFE3-9A16-4A0F-85D1-34A794D7A500}" presName="composite" presStyleCnt="0"/>
      <dgm:spPr/>
      <dgm:t>
        <a:bodyPr/>
        <a:lstStyle/>
        <a:p>
          <a:endParaRPr lang="en-US"/>
        </a:p>
      </dgm:t>
    </dgm:pt>
    <dgm:pt modelId="{F4234D91-5143-4B63-BED7-3C1D70518372}" type="pres">
      <dgm:prSet presAssocID="{1D32DFE3-9A16-4A0F-85D1-34A794D7A500}" presName="background" presStyleLbl="node0" presStyleIdx="0" presStyleCnt="1"/>
      <dgm:spPr/>
      <dgm:t>
        <a:bodyPr/>
        <a:lstStyle/>
        <a:p>
          <a:endParaRPr lang="en-US"/>
        </a:p>
      </dgm:t>
    </dgm:pt>
    <dgm:pt modelId="{8F0CCF51-3EB9-4C9D-98C6-B1F49B7EFCB6}" type="pres">
      <dgm:prSet presAssocID="{1D32DFE3-9A16-4A0F-85D1-34A794D7A500}" presName="text" presStyleLbl="fgAcc0" presStyleIdx="0" presStyleCnt="1" custLinFactNeighborX="3599" custLinFactNeighborY="-7453">
        <dgm:presLayoutVars>
          <dgm:chPref val="3"/>
        </dgm:presLayoutVars>
      </dgm:prSet>
      <dgm:spPr/>
      <dgm:t>
        <a:bodyPr/>
        <a:lstStyle/>
        <a:p>
          <a:endParaRPr lang="en-US"/>
        </a:p>
      </dgm:t>
    </dgm:pt>
    <dgm:pt modelId="{04CFBF51-E7CF-4155-A2F9-E99258C3954C}" type="pres">
      <dgm:prSet presAssocID="{1D32DFE3-9A16-4A0F-85D1-34A794D7A500}" presName="hierChild2" presStyleCnt="0"/>
      <dgm:spPr/>
      <dgm:t>
        <a:bodyPr/>
        <a:lstStyle/>
        <a:p>
          <a:endParaRPr lang="en-US"/>
        </a:p>
      </dgm:t>
    </dgm:pt>
    <dgm:pt modelId="{F89F6CE0-1ECE-4CE3-9B65-B4E7F9708D82}" type="pres">
      <dgm:prSet presAssocID="{7329B386-B35F-4CFB-906C-61C1599AD121}" presName="Name10" presStyleLbl="parChTrans1D2" presStyleIdx="0" presStyleCnt="2"/>
      <dgm:spPr/>
      <dgm:t>
        <a:bodyPr/>
        <a:lstStyle/>
        <a:p>
          <a:endParaRPr lang="en-US"/>
        </a:p>
      </dgm:t>
    </dgm:pt>
    <dgm:pt modelId="{47327BE9-19D3-4468-8435-7A2D9307470C}" type="pres">
      <dgm:prSet presAssocID="{95796C9F-B4F8-4672-9989-922379664523}" presName="hierRoot2" presStyleCnt="0"/>
      <dgm:spPr/>
      <dgm:t>
        <a:bodyPr/>
        <a:lstStyle/>
        <a:p>
          <a:endParaRPr lang="en-US"/>
        </a:p>
      </dgm:t>
    </dgm:pt>
    <dgm:pt modelId="{B67D661D-4D77-429E-B9EE-8C64642564B3}" type="pres">
      <dgm:prSet presAssocID="{95796C9F-B4F8-4672-9989-922379664523}" presName="composite2" presStyleCnt="0"/>
      <dgm:spPr/>
      <dgm:t>
        <a:bodyPr/>
        <a:lstStyle/>
        <a:p>
          <a:endParaRPr lang="en-US"/>
        </a:p>
      </dgm:t>
    </dgm:pt>
    <dgm:pt modelId="{3929E3B3-1501-4CAA-ACC3-9315D46F9B7A}" type="pres">
      <dgm:prSet presAssocID="{95796C9F-B4F8-4672-9989-922379664523}" presName="background2" presStyleLbl="node2" presStyleIdx="0" presStyleCnt="2"/>
      <dgm:spPr/>
      <dgm:t>
        <a:bodyPr/>
        <a:lstStyle/>
        <a:p>
          <a:endParaRPr lang="en-US"/>
        </a:p>
      </dgm:t>
    </dgm:pt>
    <dgm:pt modelId="{79B06C8B-73E5-4EC3-826F-2FD31046C912}" type="pres">
      <dgm:prSet presAssocID="{95796C9F-B4F8-4672-9989-922379664523}" presName="text2" presStyleLbl="fgAcc2" presStyleIdx="0" presStyleCnt="2">
        <dgm:presLayoutVars>
          <dgm:chPref val="3"/>
        </dgm:presLayoutVars>
      </dgm:prSet>
      <dgm:spPr/>
      <dgm:t>
        <a:bodyPr/>
        <a:lstStyle/>
        <a:p>
          <a:endParaRPr lang="en-US"/>
        </a:p>
      </dgm:t>
    </dgm:pt>
    <dgm:pt modelId="{7FECC80A-9C2F-4121-961D-549A02C0C804}" type="pres">
      <dgm:prSet presAssocID="{95796C9F-B4F8-4672-9989-922379664523}" presName="hierChild3" presStyleCnt="0"/>
      <dgm:spPr/>
      <dgm:t>
        <a:bodyPr/>
        <a:lstStyle/>
        <a:p>
          <a:endParaRPr lang="en-US"/>
        </a:p>
      </dgm:t>
    </dgm:pt>
    <dgm:pt modelId="{96769A0B-EE7E-46FC-9E96-7ECD5333085B}" type="pres">
      <dgm:prSet presAssocID="{57DD8661-501E-4AF4-BB47-9F9067AA275C}" presName="Name10" presStyleLbl="parChTrans1D2" presStyleIdx="1" presStyleCnt="2"/>
      <dgm:spPr/>
      <dgm:t>
        <a:bodyPr/>
        <a:lstStyle/>
        <a:p>
          <a:endParaRPr lang="en-US"/>
        </a:p>
      </dgm:t>
    </dgm:pt>
    <dgm:pt modelId="{170AB8BB-F04B-468C-A8BF-A7312C73701C}" type="pres">
      <dgm:prSet presAssocID="{00737D0B-5E6B-4F45-9898-38209F00DF4E}" presName="hierRoot2" presStyleCnt="0"/>
      <dgm:spPr/>
      <dgm:t>
        <a:bodyPr/>
        <a:lstStyle/>
        <a:p>
          <a:endParaRPr lang="en-US"/>
        </a:p>
      </dgm:t>
    </dgm:pt>
    <dgm:pt modelId="{A357ED65-30A7-49C6-97A9-F977BAABA69E}" type="pres">
      <dgm:prSet presAssocID="{00737D0B-5E6B-4F45-9898-38209F00DF4E}" presName="composite2" presStyleCnt="0"/>
      <dgm:spPr/>
      <dgm:t>
        <a:bodyPr/>
        <a:lstStyle/>
        <a:p>
          <a:endParaRPr lang="en-US"/>
        </a:p>
      </dgm:t>
    </dgm:pt>
    <dgm:pt modelId="{D0925D27-1490-460D-A7D2-AE69DF1D0FA9}" type="pres">
      <dgm:prSet presAssocID="{00737D0B-5E6B-4F45-9898-38209F00DF4E}" presName="background2" presStyleLbl="node2" presStyleIdx="1" presStyleCnt="2"/>
      <dgm:spPr/>
      <dgm:t>
        <a:bodyPr/>
        <a:lstStyle/>
        <a:p>
          <a:endParaRPr lang="en-US"/>
        </a:p>
      </dgm:t>
    </dgm:pt>
    <dgm:pt modelId="{7FD02768-2C65-47D4-ACCE-F438DC71BA50}" type="pres">
      <dgm:prSet presAssocID="{00737D0B-5E6B-4F45-9898-38209F00DF4E}" presName="text2" presStyleLbl="fgAcc2" presStyleIdx="1" presStyleCnt="2">
        <dgm:presLayoutVars>
          <dgm:chPref val="3"/>
        </dgm:presLayoutVars>
      </dgm:prSet>
      <dgm:spPr/>
      <dgm:t>
        <a:bodyPr/>
        <a:lstStyle/>
        <a:p>
          <a:endParaRPr lang="en-US"/>
        </a:p>
      </dgm:t>
    </dgm:pt>
    <dgm:pt modelId="{130A42D1-0CEF-441F-B699-2E4190F54B9C}" type="pres">
      <dgm:prSet presAssocID="{00737D0B-5E6B-4F45-9898-38209F00DF4E}" presName="hierChild3" presStyleCnt="0"/>
      <dgm:spPr/>
      <dgm:t>
        <a:bodyPr/>
        <a:lstStyle/>
        <a:p>
          <a:endParaRPr lang="en-US"/>
        </a:p>
      </dgm:t>
    </dgm:pt>
    <dgm:pt modelId="{5EE0B7C9-250F-4DF4-9C76-5054339A9A68}" type="pres">
      <dgm:prSet presAssocID="{1B7F4B63-74FA-4101-AEC3-AEA87AEB8991}" presName="Name17" presStyleLbl="parChTrans1D3" presStyleIdx="0" presStyleCnt="5"/>
      <dgm:spPr/>
      <dgm:t>
        <a:bodyPr/>
        <a:lstStyle/>
        <a:p>
          <a:endParaRPr lang="en-US"/>
        </a:p>
      </dgm:t>
    </dgm:pt>
    <dgm:pt modelId="{0E9AB160-6826-46AC-992D-9EBB41F08661}" type="pres">
      <dgm:prSet presAssocID="{1719B7AB-FB45-4244-83ED-89A4C4E485C0}" presName="hierRoot3" presStyleCnt="0"/>
      <dgm:spPr/>
      <dgm:t>
        <a:bodyPr/>
        <a:lstStyle/>
        <a:p>
          <a:endParaRPr lang="en-US"/>
        </a:p>
      </dgm:t>
    </dgm:pt>
    <dgm:pt modelId="{10403477-9460-44D1-9464-84EF00DC59FC}" type="pres">
      <dgm:prSet presAssocID="{1719B7AB-FB45-4244-83ED-89A4C4E485C0}" presName="composite3" presStyleCnt="0"/>
      <dgm:spPr/>
      <dgm:t>
        <a:bodyPr/>
        <a:lstStyle/>
        <a:p>
          <a:endParaRPr lang="en-US"/>
        </a:p>
      </dgm:t>
    </dgm:pt>
    <dgm:pt modelId="{B9AD8DB2-958E-488D-AC93-7743049C9A7F}" type="pres">
      <dgm:prSet presAssocID="{1719B7AB-FB45-4244-83ED-89A4C4E485C0}" presName="background3" presStyleLbl="node3" presStyleIdx="0" presStyleCnt="5"/>
      <dgm:spPr/>
      <dgm:t>
        <a:bodyPr/>
        <a:lstStyle/>
        <a:p>
          <a:endParaRPr lang="en-US"/>
        </a:p>
      </dgm:t>
    </dgm:pt>
    <dgm:pt modelId="{B4242F71-E919-4987-AB01-03070C025E2C}" type="pres">
      <dgm:prSet presAssocID="{1719B7AB-FB45-4244-83ED-89A4C4E485C0}" presName="text3" presStyleLbl="fgAcc3" presStyleIdx="0" presStyleCnt="5">
        <dgm:presLayoutVars>
          <dgm:chPref val="3"/>
        </dgm:presLayoutVars>
      </dgm:prSet>
      <dgm:spPr/>
      <dgm:t>
        <a:bodyPr/>
        <a:lstStyle/>
        <a:p>
          <a:endParaRPr lang="en-US"/>
        </a:p>
      </dgm:t>
    </dgm:pt>
    <dgm:pt modelId="{07A8AB25-36DA-4359-8E58-7BE6CE916120}" type="pres">
      <dgm:prSet presAssocID="{1719B7AB-FB45-4244-83ED-89A4C4E485C0}" presName="hierChild4" presStyleCnt="0"/>
      <dgm:spPr/>
      <dgm:t>
        <a:bodyPr/>
        <a:lstStyle/>
        <a:p>
          <a:endParaRPr lang="en-US"/>
        </a:p>
      </dgm:t>
    </dgm:pt>
    <dgm:pt modelId="{4B37ACDE-F13A-4804-84C6-6D5CDC08CE43}" type="pres">
      <dgm:prSet presAssocID="{713201F2-AD4D-4BD9-9658-5F6C68C88887}" presName="Name17" presStyleLbl="parChTrans1D3" presStyleIdx="1" presStyleCnt="5"/>
      <dgm:spPr/>
      <dgm:t>
        <a:bodyPr/>
        <a:lstStyle/>
        <a:p>
          <a:endParaRPr lang="en-US"/>
        </a:p>
      </dgm:t>
    </dgm:pt>
    <dgm:pt modelId="{0A1BB359-9FE3-41CF-A905-004A3E6E9F30}" type="pres">
      <dgm:prSet presAssocID="{5E09DA6C-F056-41AE-B88D-7705FA04A593}" presName="hierRoot3" presStyleCnt="0"/>
      <dgm:spPr/>
      <dgm:t>
        <a:bodyPr/>
        <a:lstStyle/>
        <a:p>
          <a:endParaRPr lang="en-US"/>
        </a:p>
      </dgm:t>
    </dgm:pt>
    <dgm:pt modelId="{A17D71D3-98BB-491A-A1E6-42D68BEC87F1}" type="pres">
      <dgm:prSet presAssocID="{5E09DA6C-F056-41AE-B88D-7705FA04A593}" presName="composite3" presStyleCnt="0"/>
      <dgm:spPr/>
      <dgm:t>
        <a:bodyPr/>
        <a:lstStyle/>
        <a:p>
          <a:endParaRPr lang="en-US"/>
        </a:p>
      </dgm:t>
    </dgm:pt>
    <dgm:pt modelId="{998C3E30-6F73-4B1D-AF4D-E41A3F4687AF}" type="pres">
      <dgm:prSet presAssocID="{5E09DA6C-F056-41AE-B88D-7705FA04A593}" presName="background3" presStyleLbl="node3" presStyleIdx="1" presStyleCnt="5"/>
      <dgm:spPr/>
      <dgm:t>
        <a:bodyPr/>
        <a:lstStyle/>
        <a:p>
          <a:endParaRPr lang="en-US"/>
        </a:p>
      </dgm:t>
    </dgm:pt>
    <dgm:pt modelId="{7AED5F97-B4F8-444D-8534-EB45BC10D98C}" type="pres">
      <dgm:prSet presAssocID="{5E09DA6C-F056-41AE-B88D-7705FA04A593}" presName="text3" presStyleLbl="fgAcc3" presStyleIdx="1" presStyleCnt="5">
        <dgm:presLayoutVars>
          <dgm:chPref val="3"/>
        </dgm:presLayoutVars>
      </dgm:prSet>
      <dgm:spPr/>
      <dgm:t>
        <a:bodyPr/>
        <a:lstStyle/>
        <a:p>
          <a:endParaRPr lang="en-US"/>
        </a:p>
      </dgm:t>
    </dgm:pt>
    <dgm:pt modelId="{782BF2C6-784B-4714-9E89-D5FE4ADAA802}" type="pres">
      <dgm:prSet presAssocID="{5E09DA6C-F056-41AE-B88D-7705FA04A593}" presName="hierChild4" presStyleCnt="0"/>
      <dgm:spPr/>
      <dgm:t>
        <a:bodyPr/>
        <a:lstStyle/>
        <a:p>
          <a:endParaRPr lang="en-US"/>
        </a:p>
      </dgm:t>
    </dgm:pt>
    <dgm:pt modelId="{09AA0362-79FE-4101-999A-113370CAE729}" type="pres">
      <dgm:prSet presAssocID="{DD3B0936-C10F-4987-8BA4-0CF4B2533118}" presName="Name17" presStyleLbl="parChTrans1D3" presStyleIdx="2" presStyleCnt="5"/>
      <dgm:spPr/>
      <dgm:t>
        <a:bodyPr/>
        <a:lstStyle/>
        <a:p>
          <a:endParaRPr lang="en-US"/>
        </a:p>
      </dgm:t>
    </dgm:pt>
    <dgm:pt modelId="{2EC2F640-FB06-4727-AE6B-DFC8BB39C7CB}" type="pres">
      <dgm:prSet presAssocID="{23E8CC71-4892-4CC5-9EF5-ED4A40E6D11A}" presName="hierRoot3" presStyleCnt="0"/>
      <dgm:spPr/>
      <dgm:t>
        <a:bodyPr/>
        <a:lstStyle/>
        <a:p>
          <a:endParaRPr lang="en-US"/>
        </a:p>
      </dgm:t>
    </dgm:pt>
    <dgm:pt modelId="{4BA70988-B661-4C5D-82EF-59BB4FEFE1F1}" type="pres">
      <dgm:prSet presAssocID="{23E8CC71-4892-4CC5-9EF5-ED4A40E6D11A}" presName="composite3" presStyleCnt="0"/>
      <dgm:spPr/>
      <dgm:t>
        <a:bodyPr/>
        <a:lstStyle/>
        <a:p>
          <a:endParaRPr lang="en-US"/>
        </a:p>
      </dgm:t>
    </dgm:pt>
    <dgm:pt modelId="{8D021DCB-F246-4FFB-BEF0-0907E4F2A153}" type="pres">
      <dgm:prSet presAssocID="{23E8CC71-4892-4CC5-9EF5-ED4A40E6D11A}" presName="background3" presStyleLbl="node3" presStyleIdx="2" presStyleCnt="5"/>
      <dgm:spPr/>
      <dgm:t>
        <a:bodyPr/>
        <a:lstStyle/>
        <a:p>
          <a:endParaRPr lang="en-US"/>
        </a:p>
      </dgm:t>
    </dgm:pt>
    <dgm:pt modelId="{AA339BD4-580C-4F49-8C53-0088F278E9AF}" type="pres">
      <dgm:prSet presAssocID="{23E8CC71-4892-4CC5-9EF5-ED4A40E6D11A}" presName="text3" presStyleLbl="fgAcc3" presStyleIdx="2" presStyleCnt="5">
        <dgm:presLayoutVars>
          <dgm:chPref val="3"/>
        </dgm:presLayoutVars>
      </dgm:prSet>
      <dgm:spPr/>
      <dgm:t>
        <a:bodyPr/>
        <a:lstStyle/>
        <a:p>
          <a:endParaRPr lang="en-US"/>
        </a:p>
      </dgm:t>
    </dgm:pt>
    <dgm:pt modelId="{D009A0AD-7886-4206-97E7-52D219348AB6}" type="pres">
      <dgm:prSet presAssocID="{23E8CC71-4892-4CC5-9EF5-ED4A40E6D11A}" presName="hierChild4" presStyleCnt="0"/>
      <dgm:spPr/>
      <dgm:t>
        <a:bodyPr/>
        <a:lstStyle/>
        <a:p>
          <a:endParaRPr lang="en-US"/>
        </a:p>
      </dgm:t>
    </dgm:pt>
    <dgm:pt modelId="{947C25EC-5A4C-4DC2-9A72-EE19FB63D411}" type="pres">
      <dgm:prSet presAssocID="{E5A7026C-E0E5-4FA1-8BE7-F17940E92153}" presName="Name17" presStyleLbl="parChTrans1D3" presStyleIdx="3" presStyleCnt="5"/>
      <dgm:spPr/>
      <dgm:t>
        <a:bodyPr/>
        <a:lstStyle/>
        <a:p>
          <a:endParaRPr lang="en-US"/>
        </a:p>
      </dgm:t>
    </dgm:pt>
    <dgm:pt modelId="{35486A9A-823E-44B5-B6AC-00EACCF25ACF}" type="pres">
      <dgm:prSet presAssocID="{1ED487F3-1BF5-4101-8C3A-850803A6CC64}" presName="hierRoot3" presStyleCnt="0"/>
      <dgm:spPr/>
      <dgm:t>
        <a:bodyPr/>
        <a:lstStyle/>
        <a:p>
          <a:endParaRPr lang="en-US"/>
        </a:p>
      </dgm:t>
    </dgm:pt>
    <dgm:pt modelId="{42AC271A-BDA7-4544-846A-82D571D9C34A}" type="pres">
      <dgm:prSet presAssocID="{1ED487F3-1BF5-4101-8C3A-850803A6CC64}" presName="composite3" presStyleCnt="0"/>
      <dgm:spPr/>
      <dgm:t>
        <a:bodyPr/>
        <a:lstStyle/>
        <a:p>
          <a:endParaRPr lang="en-US"/>
        </a:p>
      </dgm:t>
    </dgm:pt>
    <dgm:pt modelId="{77DA05E7-A11C-419E-9C48-8AEE478D838C}" type="pres">
      <dgm:prSet presAssocID="{1ED487F3-1BF5-4101-8C3A-850803A6CC64}" presName="background3" presStyleLbl="node3" presStyleIdx="3" presStyleCnt="5"/>
      <dgm:spPr/>
      <dgm:t>
        <a:bodyPr/>
        <a:lstStyle/>
        <a:p>
          <a:endParaRPr lang="en-US"/>
        </a:p>
      </dgm:t>
    </dgm:pt>
    <dgm:pt modelId="{5DB09422-5B0B-441A-8059-6F05B670EB4A}" type="pres">
      <dgm:prSet presAssocID="{1ED487F3-1BF5-4101-8C3A-850803A6CC64}" presName="text3" presStyleLbl="fgAcc3" presStyleIdx="3" presStyleCnt="5">
        <dgm:presLayoutVars>
          <dgm:chPref val="3"/>
        </dgm:presLayoutVars>
      </dgm:prSet>
      <dgm:spPr/>
      <dgm:t>
        <a:bodyPr/>
        <a:lstStyle/>
        <a:p>
          <a:endParaRPr lang="en-US"/>
        </a:p>
      </dgm:t>
    </dgm:pt>
    <dgm:pt modelId="{1D15EEAA-705C-485F-B1EC-5B412A697467}" type="pres">
      <dgm:prSet presAssocID="{1ED487F3-1BF5-4101-8C3A-850803A6CC64}" presName="hierChild4" presStyleCnt="0"/>
      <dgm:spPr/>
      <dgm:t>
        <a:bodyPr/>
        <a:lstStyle/>
        <a:p>
          <a:endParaRPr lang="en-US"/>
        </a:p>
      </dgm:t>
    </dgm:pt>
    <dgm:pt modelId="{6B19997B-5D88-4871-818C-4FA4F0E4CC6E}" type="pres">
      <dgm:prSet presAssocID="{C25DE688-AD36-4DBD-8833-FF287120B912}" presName="Name17" presStyleLbl="parChTrans1D3" presStyleIdx="4" presStyleCnt="5"/>
      <dgm:spPr/>
      <dgm:t>
        <a:bodyPr/>
        <a:lstStyle/>
        <a:p>
          <a:endParaRPr lang="en-US"/>
        </a:p>
      </dgm:t>
    </dgm:pt>
    <dgm:pt modelId="{49424C2F-39B5-478B-A2F1-79151D35F429}" type="pres">
      <dgm:prSet presAssocID="{44371AE1-CC91-4B6B-8118-5A4F9921A92E}" presName="hierRoot3" presStyleCnt="0"/>
      <dgm:spPr/>
      <dgm:t>
        <a:bodyPr/>
        <a:lstStyle/>
        <a:p>
          <a:endParaRPr lang="en-US"/>
        </a:p>
      </dgm:t>
    </dgm:pt>
    <dgm:pt modelId="{AACA40C3-D223-4C70-BFEC-537C22C52163}" type="pres">
      <dgm:prSet presAssocID="{44371AE1-CC91-4B6B-8118-5A4F9921A92E}" presName="composite3" presStyleCnt="0"/>
      <dgm:spPr/>
      <dgm:t>
        <a:bodyPr/>
        <a:lstStyle/>
        <a:p>
          <a:endParaRPr lang="en-US"/>
        </a:p>
      </dgm:t>
    </dgm:pt>
    <dgm:pt modelId="{FF7BAADC-1AB4-4036-9304-1A0DB6880DBB}" type="pres">
      <dgm:prSet presAssocID="{44371AE1-CC91-4B6B-8118-5A4F9921A92E}" presName="background3" presStyleLbl="node3" presStyleIdx="4" presStyleCnt="5"/>
      <dgm:spPr/>
      <dgm:t>
        <a:bodyPr/>
        <a:lstStyle/>
        <a:p>
          <a:endParaRPr lang="en-US"/>
        </a:p>
      </dgm:t>
    </dgm:pt>
    <dgm:pt modelId="{A7233822-B3DE-4C99-9668-C004828A308B}" type="pres">
      <dgm:prSet presAssocID="{44371AE1-CC91-4B6B-8118-5A4F9921A92E}" presName="text3" presStyleLbl="fgAcc3" presStyleIdx="4" presStyleCnt="5">
        <dgm:presLayoutVars>
          <dgm:chPref val="3"/>
        </dgm:presLayoutVars>
      </dgm:prSet>
      <dgm:spPr/>
      <dgm:t>
        <a:bodyPr/>
        <a:lstStyle/>
        <a:p>
          <a:endParaRPr lang="en-US"/>
        </a:p>
      </dgm:t>
    </dgm:pt>
    <dgm:pt modelId="{05BD4309-D72F-46E1-8172-9A13CEA8FFC6}" type="pres">
      <dgm:prSet presAssocID="{44371AE1-CC91-4B6B-8118-5A4F9921A92E}" presName="hierChild4" presStyleCnt="0"/>
      <dgm:spPr/>
      <dgm:t>
        <a:bodyPr/>
        <a:lstStyle/>
        <a:p>
          <a:endParaRPr lang="en-US"/>
        </a:p>
      </dgm:t>
    </dgm:pt>
  </dgm:ptLst>
  <dgm:cxnLst>
    <dgm:cxn modelId="{9AFFA6F7-578F-4BEA-BE72-E515FDC304B4}" srcId="{00737D0B-5E6B-4F45-9898-38209F00DF4E}" destId="{1ED487F3-1BF5-4101-8C3A-850803A6CC64}" srcOrd="3" destOrd="0" parTransId="{E5A7026C-E0E5-4FA1-8BE7-F17940E92153}" sibTransId="{28A76F82-B578-4E3C-AC3E-3844EEB53A6C}"/>
    <dgm:cxn modelId="{ACAE38E6-8316-49FC-92DA-0D42016CB504}" srcId="{00737D0B-5E6B-4F45-9898-38209F00DF4E}" destId="{1719B7AB-FB45-4244-83ED-89A4C4E485C0}" srcOrd="0" destOrd="0" parTransId="{1B7F4B63-74FA-4101-AEC3-AEA87AEB8991}" sibTransId="{5AC50164-8264-4368-9B18-2710558DF91F}"/>
    <dgm:cxn modelId="{0168CD83-4013-4354-8E08-E5ED1456CC99}" srcId="{00737D0B-5E6B-4F45-9898-38209F00DF4E}" destId="{44371AE1-CC91-4B6B-8118-5A4F9921A92E}" srcOrd="4" destOrd="0" parTransId="{C25DE688-AD36-4DBD-8833-FF287120B912}" sibTransId="{F5ED702F-4BDE-442B-9FE6-0160386E15D7}"/>
    <dgm:cxn modelId="{A97ED556-352D-47BA-904B-79EF46617752}" srcId="{00737D0B-5E6B-4F45-9898-38209F00DF4E}" destId="{5E09DA6C-F056-41AE-B88D-7705FA04A593}" srcOrd="1" destOrd="0" parTransId="{713201F2-AD4D-4BD9-9658-5F6C68C88887}" sibTransId="{BFC3633B-E524-4A48-8A25-0DDA9DE7AD0A}"/>
    <dgm:cxn modelId="{95D4CA10-AD03-4233-BBBE-A3086A7DCD85}" type="presOf" srcId="{C25DE688-AD36-4DBD-8833-FF287120B912}" destId="{6B19997B-5D88-4871-818C-4FA4F0E4CC6E}" srcOrd="0" destOrd="0" presId="urn:microsoft.com/office/officeart/2005/8/layout/hierarchy1"/>
    <dgm:cxn modelId="{EB94143D-BD87-442C-A6E3-54AF88F649C1}" type="presOf" srcId="{7329B386-B35F-4CFB-906C-61C1599AD121}" destId="{F89F6CE0-1ECE-4CE3-9B65-B4E7F9708D82}" srcOrd="0" destOrd="0" presId="urn:microsoft.com/office/officeart/2005/8/layout/hierarchy1"/>
    <dgm:cxn modelId="{BC0BCD9E-1E34-4293-BB12-B71364E9FB2D}" srcId="{1D32DFE3-9A16-4A0F-85D1-34A794D7A500}" destId="{00737D0B-5E6B-4F45-9898-38209F00DF4E}" srcOrd="1" destOrd="0" parTransId="{57DD8661-501E-4AF4-BB47-9F9067AA275C}" sibTransId="{7A188BE7-FF80-45F8-A108-5BB8C262A269}"/>
    <dgm:cxn modelId="{2BF1C1B0-2CA3-458A-86B8-37A12DD1AD32}" srcId="{1D32DFE3-9A16-4A0F-85D1-34A794D7A500}" destId="{95796C9F-B4F8-4672-9989-922379664523}" srcOrd="0" destOrd="0" parTransId="{7329B386-B35F-4CFB-906C-61C1599AD121}" sibTransId="{74C214D7-5627-43D7-906C-5FD29F74DDB3}"/>
    <dgm:cxn modelId="{6B34DAB9-5B4F-43A1-9A0F-65CDC80A9717}" type="presOf" srcId="{23E8CC71-4892-4CC5-9EF5-ED4A40E6D11A}" destId="{AA339BD4-580C-4F49-8C53-0088F278E9AF}" srcOrd="0" destOrd="0" presId="urn:microsoft.com/office/officeart/2005/8/layout/hierarchy1"/>
    <dgm:cxn modelId="{295932A0-6C3A-4A4A-BE3D-3DC452DE8D46}" type="presOf" srcId="{44371AE1-CC91-4B6B-8118-5A4F9921A92E}" destId="{A7233822-B3DE-4C99-9668-C004828A308B}" srcOrd="0" destOrd="0" presId="urn:microsoft.com/office/officeart/2005/8/layout/hierarchy1"/>
    <dgm:cxn modelId="{BEAC1829-3507-4019-97FC-D26A24B5F0A9}" type="presOf" srcId="{1B7F4B63-74FA-4101-AEC3-AEA87AEB8991}" destId="{5EE0B7C9-250F-4DF4-9C76-5054339A9A68}" srcOrd="0" destOrd="0" presId="urn:microsoft.com/office/officeart/2005/8/layout/hierarchy1"/>
    <dgm:cxn modelId="{859E0C69-30D1-4E94-9A84-5D9884F22C76}" type="presOf" srcId="{00737D0B-5E6B-4F45-9898-38209F00DF4E}" destId="{7FD02768-2C65-47D4-ACCE-F438DC71BA50}" srcOrd="0" destOrd="0" presId="urn:microsoft.com/office/officeart/2005/8/layout/hierarchy1"/>
    <dgm:cxn modelId="{184572AD-0261-40B5-B090-0579DBF40A48}" type="presOf" srcId="{61A41450-09B4-42D5-BCE4-C292A4B09CD1}" destId="{93FB690B-B7A6-464F-BC71-F11E08D068B7}" srcOrd="0" destOrd="0" presId="urn:microsoft.com/office/officeart/2005/8/layout/hierarchy1"/>
    <dgm:cxn modelId="{2E169C3D-9EC5-4A59-9BCB-B073724B8718}" type="presOf" srcId="{713201F2-AD4D-4BD9-9658-5F6C68C88887}" destId="{4B37ACDE-F13A-4804-84C6-6D5CDC08CE43}" srcOrd="0" destOrd="0" presId="urn:microsoft.com/office/officeart/2005/8/layout/hierarchy1"/>
    <dgm:cxn modelId="{F534B900-E9B7-4C75-8A36-51E4A85CE269}" type="presOf" srcId="{1D32DFE3-9A16-4A0F-85D1-34A794D7A500}" destId="{8F0CCF51-3EB9-4C9D-98C6-B1F49B7EFCB6}" srcOrd="0" destOrd="0" presId="urn:microsoft.com/office/officeart/2005/8/layout/hierarchy1"/>
    <dgm:cxn modelId="{5122DA16-5940-4FB1-BCFF-7D07B7A598B7}" srcId="{00737D0B-5E6B-4F45-9898-38209F00DF4E}" destId="{23E8CC71-4892-4CC5-9EF5-ED4A40E6D11A}" srcOrd="2" destOrd="0" parTransId="{DD3B0936-C10F-4987-8BA4-0CF4B2533118}" sibTransId="{8F9C6236-F81F-47C7-8331-7FBF5056229C}"/>
    <dgm:cxn modelId="{6B32CBC2-F6E1-4335-8877-7281AB2FE6AF}" type="presOf" srcId="{E5A7026C-E0E5-4FA1-8BE7-F17940E92153}" destId="{947C25EC-5A4C-4DC2-9A72-EE19FB63D411}" srcOrd="0" destOrd="0" presId="urn:microsoft.com/office/officeart/2005/8/layout/hierarchy1"/>
    <dgm:cxn modelId="{806C6EC6-AE08-44A1-AB97-7DAFF2C3F5E5}" type="presOf" srcId="{DD3B0936-C10F-4987-8BA4-0CF4B2533118}" destId="{09AA0362-79FE-4101-999A-113370CAE729}" srcOrd="0" destOrd="0" presId="urn:microsoft.com/office/officeart/2005/8/layout/hierarchy1"/>
    <dgm:cxn modelId="{A7483C4D-17D8-44A8-9984-D47B40B18219}" srcId="{61A41450-09B4-42D5-BCE4-C292A4B09CD1}" destId="{1D32DFE3-9A16-4A0F-85D1-34A794D7A500}" srcOrd="0" destOrd="0" parTransId="{2C37E51B-1EDB-46B9-BEB9-8037E1452658}" sibTransId="{4A705E68-BEF8-4A8B-887C-016E3D430E9B}"/>
    <dgm:cxn modelId="{3C544906-8360-4A49-9FEE-FAE7171B354E}" type="presOf" srcId="{95796C9F-B4F8-4672-9989-922379664523}" destId="{79B06C8B-73E5-4EC3-826F-2FD31046C912}" srcOrd="0" destOrd="0" presId="urn:microsoft.com/office/officeart/2005/8/layout/hierarchy1"/>
    <dgm:cxn modelId="{887D7496-0D25-4A48-B0A9-30014A5C06E8}" type="presOf" srcId="{5E09DA6C-F056-41AE-B88D-7705FA04A593}" destId="{7AED5F97-B4F8-444D-8534-EB45BC10D98C}" srcOrd="0" destOrd="0" presId="urn:microsoft.com/office/officeart/2005/8/layout/hierarchy1"/>
    <dgm:cxn modelId="{24A01508-D618-4FEC-825E-76AC8A05542B}" type="presOf" srcId="{1ED487F3-1BF5-4101-8C3A-850803A6CC64}" destId="{5DB09422-5B0B-441A-8059-6F05B670EB4A}" srcOrd="0" destOrd="0" presId="urn:microsoft.com/office/officeart/2005/8/layout/hierarchy1"/>
    <dgm:cxn modelId="{7B16F742-1919-4F6B-9680-B5B8ADF49C02}" type="presOf" srcId="{1719B7AB-FB45-4244-83ED-89A4C4E485C0}" destId="{B4242F71-E919-4987-AB01-03070C025E2C}" srcOrd="0" destOrd="0" presId="urn:microsoft.com/office/officeart/2005/8/layout/hierarchy1"/>
    <dgm:cxn modelId="{6D5CF1E8-C57A-4D15-9C73-759033D1353A}" type="presOf" srcId="{57DD8661-501E-4AF4-BB47-9F9067AA275C}" destId="{96769A0B-EE7E-46FC-9E96-7ECD5333085B}" srcOrd="0" destOrd="0" presId="urn:microsoft.com/office/officeart/2005/8/layout/hierarchy1"/>
    <dgm:cxn modelId="{D56B6A80-6A4E-4E43-AC3B-037DBCDD17D0}" type="presParOf" srcId="{93FB690B-B7A6-464F-BC71-F11E08D068B7}" destId="{E717CFFF-2EBE-43E6-9612-CD7CAB48D8E6}" srcOrd="0" destOrd="0" presId="urn:microsoft.com/office/officeart/2005/8/layout/hierarchy1"/>
    <dgm:cxn modelId="{7FDE080B-7801-4741-A72A-2008794817EA}" type="presParOf" srcId="{E717CFFF-2EBE-43E6-9612-CD7CAB48D8E6}" destId="{D00248EB-71C7-41C7-B83C-B5B84038F1D1}" srcOrd="0" destOrd="0" presId="urn:microsoft.com/office/officeart/2005/8/layout/hierarchy1"/>
    <dgm:cxn modelId="{34930EAD-F1FE-490D-9285-DDADA85D518E}" type="presParOf" srcId="{D00248EB-71C7-41C7-B83C-B5B84038F1D1}" destId="{F4234D91-5143-4B63-BED7-3C1D70518372}" srcOrd="0" destOrd="0" presId="urn:microsoft.com/office/officeart/2005/8/layout/hierarchy1"/>
    <dgm:cxn modelId="{46A75F01-CA51-4D22-BBD5-A69017B7060E}" type="presParOf" srcId="{D00248EB-71C7-41C7-B83C-B5B84038F1D1}" destId="{8F0CCF51-3EB9-4C9D-98C6-B1F49B7EFCB6}" srcOrd="1" destOrd="0" presId="urn:microsoft.com/office/officeart/2005/8/layout/hierarchy1"/>
    <dgm:cxn modelId="{3446AF20-2540-4A81-98F9-F75D2F86EBA1}" type="presParOf" srcId="{E717CFFF-2EBE-43E6-9612-CD7CAB48D8E6}" destId="{04CFBF51-E7CF-4155-A2F9-E99258C3954C}" srcOrd="1" destOrd="0" presId="urn:microsoft.com/office/officeart/2005/8/layout/hierarchy1"/>
    <dgm:cxn modelId="{A2CF10E9-B877-4738-B12F-01580D5C0156}" type="presParOf" srcId="{04CFBF51-E7CF-4155-A2F9-E99258C3954C}" destId="{F89F6CE0-1ECE-4CE3-9B65-B4E7F9708D82}" srcOrd="0" destOrd="0" presId="urn:microsoft.com/office/officeart/2005/8/layout/hierarchy1"/>
    <dgm:cxn modelId="{7744E931-FE0C-4162-B806-AEF8A7F0FF68}" type="presParOf" srcId="{04CFBF51-E7CF-4155-A2F9-E99258C3954C}" destId="{47327BE9-19D3-4468-8435-7A2D9307470C}" srcOrd="1" destOrd="0" presId="urn:microsoft.com/office/officeart/2005/8/layout/hierarchy1"/>
    <dgm:cxn modelId="{E5FF1E17-CF95-4CCF-AB1C-DF1ED7182C47}" type="presParOf" srcId="{47327BE9-19D3-4468-8435-7A2D9307470C}" destId="{B67D661D-4D77-429E-B9EE-8C64642564B3}" srcOrd="0" destOrd="0" presId="urn:microsoft.com/office/officeart/2005/8/layout/hierarchy1"/>
    <dgm:cxn modelId="{0DB5F00B-6F37-4DCC-B08D-7E8AE113ED4C}" type="presParOf" srcId="{B67D661D-4D77-429E-B9EE-8C64642564B3}" destId="{3929E3B3-1501-4CAA-ACC3-9315D46F9B7A}" srcOrd="0" destOrd="0" presId="urn:microsoft.com/office/officeart/2005/8/layout/hierarchy1"/>
    <dgm:cxn modelId="{4D2CE140-A490-4E16-B4FF-6EF6BBE4E634}" type="presParOf" srcId="{B67D661D-4D77-429E-B9EE-8C64642564B3}" destId="{79B06C8B-73E5-4EC3-826F-2FD31046C912}" srcOrd="1" destOrd="0" presId="urn:microsoft.com/office/officeart/2005/8/layout/hierarchy1"/>
    <dgm:cxn modelId="{5CE1EAE8-BCEE-4A5B-AF67-C7E2E05A0138}" type="presParOf" srcId="{47327BE9-19D3-4468-8435-7A2D9307470C}" destId="{7FECC80A-9C2F-4121-961D-549A02C0C804}" srcOrd="1" destOrd="0" presId="urn:microsoft.com/office/officeart/2005/8/layout/hierarchy1"/>
    <dgm:cxn modelId="{74E362A9-5AF6-4BB1-A11A-28C95677F45D}" type="presParOf" srcId="{04CFBF51-E7CF-4155-A2F9-E99258C3954C}" destId="{96769A0B-EE7E-46FC-9E96-7ECD5333085B}" srcOrd="2" destOrd="0" presId="urn:microsoft.com/office/officeart/2005/8/layout/hierarchy1"/>
    <dgm:cxn modelId="{2C802B41-F549-45E0-B0D9-CDF0ACEF1707}" type="presParOf" srcId="{04CFBF51-E7CF-4155-A2F9-E99258C3954C}" destId="{170AB8BB-F04B-468C-A8BF-A7312C73701C}" srcOrd="3" destOrd="0" presId="urn:microsoft.com/office/officeart/2005/8/layout/hierarchy1"/>
    <dgm:cxn modelId="{49715AFD-BFFF-46EF-8388-81CA2083C757}" type="presParOf" srcId="{170AB8BB-F04B-468C-A8BF-A7312C73701C}" destId="{A357ED65-30A7-49C6-97A9-F977BAABA69E}" srcOrd="0" destOrd="0" presId="urn:microsoft.com/office/officeart/2005/8/layout/hierarchy1"/>
    <dgm:cxn modelId="{8C0F7653-C736-4AB6-A97E-9E82036A6101}" type="presParOf" srcId="{A357ED65-30A7-49C6-97A9-F977BAABA69E}" destId="{D0925D27-1490-460D-A7D2-AE69DF1D0FA9}" srcOrd="0" destOrd="0" presId="urn:microsoft.com/office/officeart/2005/8/layout/hierarchy1"/>
    <dgm:cxn modelId="{D61E52C4-BD9F-4C92-8896-A51B76A9A779}" type="presParOf" srcId="{A357ED65-30A7-49C6-97A9-F977BAABA69E}" destId="{7FD02768-2C65-47D4-ACCE-F438DC71BA50}" srcOrd="1" destOrd="0" presId="urn:microsoft.com/office/officeart/2005/8/layout/hierarchy1"/>
    <dgm:cxn modelId="{9BC0304A-84BA-4F3E-AA61-159FEA034913}" type="presParOf" srcId="{170AB8BB-F04B-468C-A8BF-A7312C73701C}" destId="{130A42D1-0CEF-441F-B699-2E4190F54B9C}" srcOrd="1" destOrd="0" presId="urn:microsoft.com/office/officeart/2005/8/layout/hierarchy1"/>
    <dgm:cxn modelId="{9878609F-AD89-446B-AF65-04A483C5E879}" type="presParOf" srcId="{130A42D1-0CEF-441F-B699-2E4190F54B9C}" destId="{5EE0B7C9-250F-4DF4-9C76-5054339A9A68}" srcOrd="0" destOrd="0" presId="urn:microsoft.com/office/officeart/2005/8/layout/hierarchy1"/>
    <dgm:cxn modelId="{4CD7D03D-0248-4572-9FBB-4699DB8B765F}" type="presParOf" srcId="{130A42D1-0CEF-441F-B699-2E4190F54B9C}" destId="{0E9AB160-6826-46AC-992D-9EBB41F08661}" srcOrd="1" destOrd="0" presId="urn:microsoft.com/office/officeart/2005/8/layout/hierarchy1"/>
    <dgm:cxn modelId="{15867E7D-7132-4522-9643-AA46DC96FD4E}" type="presParOf" srcId="{0E9AB160-6826-46AC-992D-9EBB41F08661}" destId="{10403477-9460-44D1-9464-84EF00DC59FC}" srcOrd="0" destOrd="0" presId="urn:microsoft.com/office/officeart/2005/8/layout/hierarchy1"/>
    <dgm:cxn modelId="{ED7E8159-C04E-4254-A5D4-7B9C79C71516}" type="presParOf" srcId="{10403477-9460-44D1-9464-84EF00DC59FC}" destId="{B9AD8DB2-958E-488D-AC93-7743049C9A7F}" srcOrd="0" destOrd="0" presId="urn:microsoft.com/office/officeart/2005/8/layout/hierarchy1"/>
    <dgm:cxn modelId="{AE0F8D5F-1296-4CDA-8406-90F283320F8E}" type="presParOf" srcId="{10403477-9460-44D1-9464-84EF00DC59FC}" destId="{B4242F71-E919-4987-AB01-03070C025E2C}" srcOrd="1" destOrd="0" presId="urn:microsoft.com/office/officeart/2005/8/layout/hierarchy1"/>
    <dgm:cxn modelId="{6AA36D84-452F-4056-B173-60DFC4C99FE9}" type="presParOf" srcId="{0E9AB160-6826-46AC-992D-9EBB41F08661}" destId="{07A8AB25-36DA-4359-8E58-7BE6CE916120}" srcOrd="1" destOrd="0" presId="urn:microsoft.com/office/officeart/2005/8/layout/hierarchy1"/>
    <dgm:cxn modelId="{6DE5256F-D012-4DF6-AAC4-FE6138D410F2}" type="presParOf" srcId="{130A42D1-0CEF-441F-B699-2E4190F54B9C}" destId="{4B37ACDE-F13A-4804-84C6-6D5CDC08CE43}" srcOrd="2" destOrd="0" presId="urn:microsoft.com/office/officeart/2005/8/layout/hierarchy1"/>
    <dgm:cxn modelId="{329CDA2A-0114-416D-B561-9C0864BC9121}" type="presParOf" srcId="{130A42D1-0CEF-441F-B699-2E4190F54B9C}" destId="{0A1BB359-9FE3-41CF-A905-004A3E6E9F30}" srcOrd="3" destOrd="0" presId="urn:microsoft.com/office/officeart/2005/8/layout/hierarchy1"/>
    <dgm:cxn modelId="{2A002AFB-2304-4C37-8051-F350B5C31416}" type="presParOf" srcId="{0A1BB359-9FE3-41CF-A905-004A3E6E9F30}" destId="{A17D71D3-98BB-491A-A1E6-42D68BEC87F1}" srcOrd="0" destOrd="0" presId="urn:microsoft.com/office/officeart/2005/8/layout/hierarchy1"/>
    <dgm:cxn modelId="{6E3C5D20-EB55-4887-96C7-9A1C7222CBFF}" type="presParOf" srcId="{A17D71D3-98BB-491A-A1E6-42D68BEC87F1}" destId="{998C3E30-6F73-4B1D-AF4D-E41A3F4687AF}" srcOrd="0" destOrd="0" presId="urn:microsoft.com/office/officeart/2005/8/layout/hierarchy1"/>
    <dgm:cxn modelId="{C065EDE5-7342-48B8-B408-9C13559E36E2}" type="presParOf" srcId="{A17D71D3-98BB-491A-A1E6-42D68BEC87F1}" destId="{7AED5F97-B4F8-444D-8534-EB45BC10D98C}" srcOrd="1" destOrd="0" presId="urn:microsoft.com/office/officeart/2005/8/layout/hierarchy1"/>
    <dgm:cxn modelId="{988BE67D-E204-4E31-B851-444797180654}" type="presParOf" srcId="{0A1BB359-9FE3-41CF-A905-004A3E6E9F30}" destId="{782BF2C6-784B-4714-9E89-D5FE4ADAA802}" srcOrd="1" destOrd="0" presId="urn:microsoft.com/office/officeart/2005/8/layout/hierarchy1"/>
    <dgm:cxn modelId="{5C715FB4-CCBB-475D-9D52-59AA62929C0C}" type="presParOf" srcId="{130A42D1-0CEF-441F-B699-2E4190F54B9C}" destId="{09AA0362-79FE-4101-999A-113370CAE729}" srcOrd="4" destOrd="0" presId="urn:microsoft.com/office/officeart/2005/8/layout/hierarchy1"/>
    <dgm:cxn modelId="{2EFF32A9-9FFE-45D8-B066-873F3F071334}" type="presParOf" srcId="{130A42D1-0CEF-441F-B699-2E4190F54B9C}" destId="{2EC2F640-FB06-4727-AE6B-DFC8BB39C7CB}" srcOrd="5" destOrd="0" presId="urn:microsoft.com/office/officeart/2005/8/layout/hierarchy1"/>
    <dgm:cxn modelId="{9182DEEE-CAA3-47AD-B850-006E2F87AE38}" type="presParOf" srcId="{2EC2F640-FB06-4727-AE6B-DFC8BB39C7CB}" destId="{4BA70988-B661-4C5D-82EF-59BB4FEFE1F1}" srcOrd="0" destOrd="0" presId="urn:microsoft.com/office/officeart/2005/8/layout/hierarchy1"/>
    <dgm:cxn modelId="{99BFAF2C-CF58-4167-9228-9954A2FA9F0A}" type="presParOf" srcId="{4BA70988-B661-4C5D-82EF-59BB4FEFE1F1}" destId="{8D021DCB-F246-4FFB-BEF0-0907E4F2A153}" srcOrd="0" destOrd="0" presId="urn:microsoft.com/office/officeart/2005/8/layout/hierarchy1"/>
    <dgm:cxn modelId="{ED496A66-A6D3-4134-8E45-4EED9B38C6E6}" type="presParOf" srcId="{4BA70988-B661-4C5D-82EF-59BB4FEFE1F1}" destId="{AA339BD4-580C-4F49-8C53-0088F278E9AF}" srcOrd="1" destOrd="0" presId="urn:microsoft.com/office/officeart/2005/8/layout/hierarchy1"/>
    <dgm:cxn modelId="{CE12FF17-84B7-4365-920B-1F2FBCC4A7DD}" type="presParOf" srcId="{2EC2F640-FB06-4727-AE6B-DFC8BB39C7CB}" destId="{D009A0AD-7886-4206-97E7-52D219348AB6}" srcOrd="1" destOrd="0" presId="urn:microsoft.com/office/officeart/2005/8/layout/hierarchy1"/>
    <dgm:cxn modelId="{43275B4A-281A-4309-B02B-DA96BCF96569}" type="presParOf" srcId="{130A42D1-0CEF-441F-B699-2E4190F54B9C}" destId="{947C25EC-5A4C-4DC2-9A72-EE19FB63D411}" srcOrd="6" destOrd="0" presId="urn:microsoft.com/office/officeart/2005/8/layout/hierarchy1"/>
    <dgm:cxn modelId="{520D165F-944A-4791-9CE3-7C2AA2C9132E}" type="presParOf" srcId="{130A42D1-0CEF-441F-B699-2E4190F54B9C}" destId="{35486A9A-823E-44B5-B6AC-00EACCF25ACF}" srcOrd="7" destOrd="0" presId="urn:microsoft.com/office/officeart/2005/8/layout/hierarchy1"/>
    <dgm:cxn modelId="{5AE75C59-77CC-4070-A836-380F70358E41}" type="presParOf" srcId="{35486A9A-823E-44B5-B6AC-00EACCF25ACF}" destId="{42AC271A-BDA7-4544-846A-82D571D9C34A}" srcOrd="0" destOrd="0" presId="urn:microsoft.com/office/officeart/2005/8/layout/hierarchy1"/>
    <dgm:cxn modelId="{CE36BC7E-0855-4A4E-9568-D440C8D30D1B}" type="presParOf" srcId="{42AC271A-BDA7-4544-846A-82D571D9C34A}" destId="{77DA05E7-A11C-419E-9C48-8AEE478D838C}" srcOrd="0" destOrd="0" presId="urn:microsoft.com/office/officeart/2005/8/layout/hierarchy1"/>
    <dgm:cxn modelId="{3C560BEF-27F7-4D3E-99E3-36A198E177F9}" type="presParOf" srcId="{42AC271A-BDA7-4544-846A-82D571D9C34A}" destId="{5DB09422-5B0B-441A-8059-6F05B670EB4A}" srcOrd="1" destOrd="0" presId="urn:microsoft.com/office/officeart/2005/8/layout/hierarchy1"/>
    <dgm:cxn modelId="{EF8DDC29-3B2B-41DA-B434-7B1D1C210E00}" type="presParOf" srcId="{35486A9A-823E-44B5-B6AC-00EACCF25ACF}" destId="{1D15EEAA-705C-485F-B1EC-5B412A697467}" srcOrd="1" destOrd="0" presId="urn:microsoft.com/office/officeart/2005/8/layout/hierarchy1"/>
    <dgm:cxn modelId="{3C358AFB-120B-455A-9DA0-CDAA31AC0DA1}" type="presParOf" srcId="{130A42D1-0CEF-441F-B699-2E4190F54B9C}" destId="{6B19997B-5D88-4871-818C-4FA4F0E4CC6E}" srcOrd="8" destOrd="0" presId="urn:microsoft.com/office/officeart/2005/8/layout/hierarchy1"/>
    <dgm:cxn modelId="{9C8E7492-F755-4220-AA9F-261242C52E30}" type="presParOf" srcId="{130A42D1-0CEF-441F-B699-2E4190F54B9C}" destId="{49424C2F-39B5-478B-A2F1-79151D35F429}" srcOrd="9" destOrd="0" presId="urn:microsoft.com/office/officeart/2005/8/layout/hierarchy1"/>
    <dgm:cxn modelId="{53D95DE1-9769-4EAE-A989-A598999182D6}" type="presParOf" srcId="{49424C2F-39B5-478B-A2F1-79151D35F429}" destId="{AACA40C3-D223-4C70-BFEC-537C22C52163}" srcOrd="0" destOrd="0" presId="urn:microsoft.com/office/officeart/2005/8/layout/hierarchy1"/>
    <dgm:cxn modelId="{4074948A-1363-4FED-AE81-B6D5E3008373}" type="presParOf" srcId="{AACA40C3-D223-4C70-BFEC-537C22C52163}" destId="{FF7BAADC-1AB4-4036-9304-1A0DB6880DBB}" srcOrd="0" destOrd="0" presId="urn:microsoft.com/office/officeart/2005/8/layout/hierarchy1"/>
    <dgm:cxn modelId="{F9084DD5-9BDA-4871-9FAB-06C343F47CC1}" type="presParOf" srcId="{AACA40C3-D223-4C70-BFEC-537C22C52163}" destId="{A7233822-B3DE-4C99-9668-C004828A308B}" srcOrd="1" destOrd="0" presId="urn:microsoft.com/office/officeart/2005/8/layout/hierarchy1"/>
    <dgm:cxn modelId="{05C6725E-CE0B-4FF0-B43D-621B78DEAA1B}" type="presParOf" srcId="{49424C2F-39B5-478B-A2F1-79151D35F429}" destId="{05BD4309-D72F-46E1-8172-9A13CEA8FFC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A41450-09B4-42D5-BCE4-C292A4B09CD1}"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1D32DFE3-9A16-4A0F-85D1-34A794D7A500}">
      <dgm:prSet phldrT="[Text]" custT="1"/>
      <dgm:spPr>
        <a:xfrm>
          <a:off x="2211119" y="33701"/>
          <a:ext cx="1217088" cy="608544"/>
        </a:xfrm>
        <a:prstGeom prst="rect">
          <a:avLst/>
        </a:prstGeom>
        <a:solidFill>
          <a:srgbClr val="EEECE1">
            <a:alpha val="90000"/>
          </a:srgbClr>
        </a:solidFill>
        <a:ln w="25400" cap="flat" cmpd="sng" algn="ctr">
          <a:solidFill>
            <a:sysClr val="windowText" lastClr="000000">
              <a:shade val="80000"/>
              <a:hueOff val="0"/>
              <a:satOff val="0"/>
              <a:lumOff val="0"/>
              <a:alphaOff val="0"/>
            </a:sysClr>
          </a:solidFill>
          <a:prstDash val="solid"/>
        </a:ln>
        <a:effectLst/>
      </dgm:spPr>
      <dgm:t>
        <a:bodyPr/>
        <a:lstStyle/>
        <a:p>
          <a:r>
            <a:rPr lang="en-US" sz="1100" dirty="0" err="1">
              <a:solidFill>
                <a:sysClr val="windowText" lastClr="000000">
                  <a:hueOff val="0"/>
                  <a:satOff val="0"/>
                  <a:lumOff val="0"/>
                  <a:alphaOff val="0"/>
                </a:sysClr>
              </a:solidFill>
              <a:latin typeface="Calibri"/>
              <a:ea typeface="+mn-ea"/>
              <a:cs typeface="+mn-cs"/>
            </a:rPr>
            <a:t>Hệ</a:t>
          </a:r>
          <a:r>
            <a:rPr lang="en-US" sz="1100" dirty="0">
              <a:solidFill>
                <a:sysClr val="windowText" lastClr="000000">
                  <a:hueOff val="0"/>
                  <a:satOff val="0"/>
                  <a:lumOff val="0"/>
                  <a:alphaOff val="0"/>
                </a:sysClr>
              </a:solidFill>
              <a:latin typeface="Calibri"/>
              <a:ea typeface="+mn-ea"/>
              <a:cs typeface="+mn-cs"/>
            </a:rPr>
            <a:t> </a:t>
          </a:r>
          <a:r>
            <a:rPr lang="en-US" sz="1100" dirty="0" err="1">
              <a:solidFill>
                <a:sysClr val="windowText" lastClr="000000">
                  <a:hueOff val="0"/>
                  <a:satOff val="0"/>
                  <a:lumOff val="0"/>
                  <a:alphaOff val="0"/>
                </a:sysClr>
              </a:solidFill>
              <a:latin typeface="Calibri"/>
              <a:ea typeface="+mn-ea"/>
              <a:cs typeface="+mn-cs"/>
            </a:rPr>
            <a:t>thống</a:t>
          </a:r>
          <a:r>
            <a:rPr lang="en-US" sz="1100" dirty="0">
              <a:solidFill>
                <a:sysClr val="windowText" lastClr="000000">
                  <a:hueOff val="0"/>
                  <a:satOff val="0"/>
                  <a:lumOff val="0"/>
                  <a:alphaOff val="0"/>
                </a:sysClr>
              </a:solidFill>
              <a:latin typeface="Calibri"/>
              <a:ea typeface="+mn-ea"/>
              <a:cs typeface="+mn-cs"/>
            </a:rPr>
            <a:t> </a:t>
          </a:r>
          <a:r>
            <a:rPr lang="en-US" sz="1100" dirty="0" err="1">
              <a:solidFill>
                <a:sysClr val="windowText" lastClr="000000">
                  <a:hueOff val="0"/>
                  <a:satOff val="0"/>
                  <a:lumOff val="0"/>
                  <a:alphaOff val="0"/>
                </a:sysClr>
              </a:solidFill>
              <a:latin typeface="Calibri"/>
              <a:ea typeface="+mn-ea"/>
              <a:cs typeface="+mn-cs"/>
            </a:rPr>
            <a:t>QLQNGK</a:t>
          </a:r>
          <a:endParaRPr lang="en-US" sz="1100" dirty="0">
            <a:solidFill>
              <a:sysClr val="windowText" lastClr="000000">
                <a:hueOff val="0"/>
                <a:satOff val="0"/>
                <a:lumOff val="0"/>
                <a:alphaOff val="0"/>
              </a:sysClr>
            </a:solidFill>
            <a:latin typeface="Calibri"/>
            <a:ea typeface="+mn-ea"/>
            <a:cs typeface="+mn-cs"/>
          </a:endParaRPr>
        </a:p>
      </dgm:t>
    </dgm:pt>
    <dgm:pt modelId="{2C37E51B-1EDB-46B9-BEB9-8037E1452658}" type="parTrans" cxnId="{A7483C4D-17D8-44A8-9984-D47B40B18219}">
      <dgm:prSet/>
      <dgm:spPr/>
      <dgm:t>
        <a:bodyPr/>
        <a:lstStyle/>
        <a:p>
          <a:endParaRPr lang="en-US" sz="1050"/>
        </a:p>
      </dgm:t>
    </dgm:pt>
    <dgm:pt modelId="{4A705E68-BEF8-4A8B-887C-016E3D430E9B}" type="sibTrans" cxnId="{A7483C4D-17D8-44A8-9984-D47B40B18219}">
      <dgm:prSet/>
      <dgm:spPr/>
      <dgm:t>
        <a:bodyPr/>
        <a:lstStyle/>
        <a:p>
          <a:endParaRPr lang="en-US" sz="1050"/>
        </a:p>
      </dgm:t>
    </dgm:pt>
    <dgm:pt modelId="{95796C9F-B4F8-4672-9989-922379664523}">
      <dgm:prSet phldrT="[Text]" custT="1"/>
      <dgm:spPr>
        <a:xfrm>
          <a:off x="2104" y="897833"/>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gm:spPr>
      <dgm:t>
        <a:bodyPr/>
        <a:lstStyle/>
        <a:p>
          <a:r>
            <a:rPr lang="en-US" sz="1100" dirty="0" err="1">
              <a:solidFill>
                <a:sysClr val="windowText" lastClr="000000">
                  <a:hueOff val="0"/>
                  <a:satOff val="0"/>
                  <a:lumOff val="0"/>
                  <a:alphaOff val="0"/>
                </a:sysClr>
              </a:solidFill>
              <a:latin typeface="Calibri"/>
              <a:ea typeface="+mn-ea"/>
              <a:cs typeface="+mn-cs"/>
            </a:rPr>
            <a:t>QL</a:t>
          </a:r>
          <a:r>
            <a:rPr lang="en-US" sz="1100" dirty="0">
              <a:solidFill>
                <a:sysClr val="windowText" lastClr="000000">
                  <a:hueOff val="0"/>
                  <a:satOff val="0"/>
                  <a:lumOff val="0"/>
                  <a:alphaOff val="0"/>
                </a:sysClr>
              </a:solidFill>
              <a:latin typeface="Calibri"/>
              <a:ea typeface="+mn-ea"/>
              <a:cs typeface="+mn-cs"/>
            </a:rPr>
            <a:t> </a:t>
          </a:r>
          <a:r>
            <a:rPr lang="en-US" sz="1100" dirty="0" err="1">
              <a:solidFill>
                <a:sysClr val="windowText" lastClr="000000">
                  <a:hueOff val="0"/>
                  <a:satOff val="0"/>
                  <a:lumOff val="0"/>
                  <a:alphaOff val="0"/>
                </a:sysClr>
              </a:solidFill>
              <a:latin typeface="Calibri"/>
              <a:ea typeface="+mn-ea"/>
              <a:cs typeface="+mn-cs"/>
            </a:rPr>
            <a:t>Hệ</a:t>
          </a:r>
          <a:r>
            <a:rPr lang="en-US" sz="1100" dirty="0">
              <a:solidFill>
                <a:sysClr val="windowText" lastClr="000000">
                  <a:hueOff val="0"/>
                  <a:satOff val="0"/>
                  <a:lumOff val="0"/>
                  <a:alphaOff val="0"/>
                </a:sysClr>
              </a:solidFill>
              <a:latin typeface="Calibri"/>
              <a:ea typeface="+mn-ea"/>
              <a:cs typeface="+mn-cs"/>
            </a:rPr>
            <a:t> </a:t>
          </a:r>
          <a:r>
            <a:rPr lang="en-US" sz="1100" dirty="0" err="1">
              <a:solidFill>
                <a:sysClr val="windowText" lastClr="000000">
                  <a:hueOff val="0"/>
                  <a:satOff val="0"/>
                  <a:lumOff val="0"/>
                  <a:alphaOff val="0"/>
                </a:sysClr>
              </a:solidFill>
              <a:latin typeface="Calibri"/>
              <a:ea typeface="+mn-ea"/>
              <a:cs typeface="+mn-cs"/>
            </a:rPr>
            <a:t>thống</a:t>
          </a:r>
          <a:endParaRPr lang="en-US" sz="1100" dirty="0">
            <a:solidFill>
              <a:sysClr val="windowText" lastClr="000000">
                <a:hueOff val="0"/>
                <a:satOff val="0"/>
                <a:lumOff val="0"/>
                <a:alphaOff val="0"/>
              </a:sysClr>
            </a:solidFill>
            <a:latin typeface="Calibri"/>
            <a:ea typeface="+mn-ea"/>
            <a:cs typeface="+mn-cs"/>
          </a:endParaRPr>
        </a:p>
      </dgm:t>
    </dgm:pt>
    <dgm:pt modelId="{7329B386-B35F-4CFB-906C-61C1599AD121}" type="parTrans" cxnId="{2BF1C1B0-2CA3-458A-86B8-37A12DD1AD32}">
      <dgm:prSet/>
      <dgm:spPr>
        <a:xfrm>
          <a:off x="610648" y="642245"/>
          <a:ext cx="2209015" cy="255588"/>
        </a:xfrm>
        <a:custGeom>
          <a:avLst/>
          <a:gdLst/>
          <a:ahLst/>
          <a:cxnLst/>
          <a:rect l="0" t="0" r="0" b="0"/>
          <a:pathLst>
            <a:path>
              <a:moveTo>
                <a:pt x="2209015" y="0"/>
              </a:moveTo>
              <a:lnTo>
                <a:pt x="2209015" y="127794"/>
              </a:lnTo>
              <a:lnTo>
                <a:pt x="0" y="127794"/>
              </a:lnTo>
              <a:lnTo>
                <a:pt x="0" y="255588"/>
              </a:lnTo>
            </a:path>
          </a:pathLst>
        </a:custGeom>
        <a:noFill/>
        <a:ln w="25400" cap="flat" cmpd="sng" algn="ctr">
          <a:solidFill>
            <a:sysClr val="windowText" lastClr="000000">
              <a:shade val="60000"/>
              <a:hueOff val="0"/>
              <a:satOff val="0"/>
              <a:lumOff val="0"/>
              <a:alphaOff val="0"/>
            </a:sysClr>
          </a:solidFill>
          <a:prstDash val="solid"/>
        </a:ln>
        <a:effectLst/>
      </dgm:spPr>
      <dgm:t>
        <a:bodyPr/>
        <a:lstStyle/>
        <a:p>
          <a:endParaRPr lang="en-US" sz="1050"/>
        </a:p>
      </dgm:t>
    </dgm:pt>
    <dgm:pt modelId="{74C214D7-5627-43D7-906C-5FD29F74DDB3}" type="sibTrans" cxnId="{2BF1C1B0-2CA3-458A-86B8-37A12DD1AD32}">
      <dgm:prSet/>
      <dgm:spPr/>
      <dgm:t>
        <a:bodyPr/>
        <a:lstStyle/>
        <a:p>
          <a:endParaRPr lang="en-US" sz="1050"/>
        </a:p>
      </dgm:t>
    </dgm:pt>
    <dgm:pt modelId="{00737D0B-5E6B-4F45-9898-38209F00DF4E}">
      <dgm:prSet phldrT="[Text]" custT="1"/>
      <dgm:spPr>
        <a:xfrm>
          <a:off x="1474781" y="897833"/>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gm:spPr>
      <dgm:t>
        <a:bodyPr/>
        <a:lstStyle/>
        <a:p>
          <a:r>
            <a:rPr lang="en-US" sz="1100" b="0" dirty="0" err="1">
              <a:solidFill>
                <a:sysClr val="windowText" lastClr="000000">
                  <a:hueOff val="0"/>
                  <a:satOff val="0"/>
                  <a:lumOff val="0"/>
                  <a:alphaOff val="0"/>
                </a:sysClr>
              </a:solidFill>
              <a:latin typeface="Calibri"/>
              <a:ea typeface="+mn-ea"/>
              <a:cs typeface="+mn-cs"/>
            </a:rPr>
            <a:t>QL</a:t>
          </a:r>
          <a:r>
            <a:rPr lang="en-US" sz="1100" b="0" dirty="0">
              <a:solidFill>
                <a:sysClr val="windowText" lastClr="000000">
                  <a:hueOff val="0"/>
                  <a:satOff val="0"/>
                  <a:lumOff val="0"/>
                  <a:alphaOff val="0"/>
                </a:sysClr>
              </a:solidFill>
              <a:latin typeface="Calibri"/>
              <a:ea typeface="+mn-ea"/>
              <a:cs typeface="+mn-cs"/>
            </a:rPr>
            <a:t> </a:t>
          </a:r>
          <a:r>
            <a:rPr lang="en-US" sz="1100" b="0" dirty="0" err="1">
              <a:solidFill>
                <a:sysClr val="windowText" lastClr="000000">
                  <a:hueOff val="0"/>
                  <a:satOff val="0"/>
                  <a:lumOff val="0"/>
                  <a:alphaOff val="0"/>
                </a:sysClr>
              </a:solidFill>
              <a:latin typeface="Calibri"/>
              <a:ea typeface="+mn-ea"/>
              <a:cs typeface="+mn-cs"/>
            </a:rPr>
            <a:t>Danh</a:t>
          </a:r>
          <a:r>
            <a:rPr lang="en-US" sz="1100" b="0" dirty="0">
              <a:solidFill>
                <a:sysClr val="windowText" lastClr="000000">
                  <a:hueOff val="0"/>
                  <a:satOff val="0"/>
                  <a:lumOff val="0"/>
                  <a:alphaOff val="0"/>
                </a:sysClr>
              </a:solidFill>
              <a:latin typeface="Calibri"/>
              <a:ea typeface="+mn-ea"/>
              <a:cs typeface="+mn-cs"/>
            </a:rPr>
            <a:t> </a:t>
          </a:r>
          <a:r>
            <a:rPr lang="en-US" sz="1100" b="0" dirty="0" err="1">
              <a:solidFill>
                <a:sysClr val="windowText" lastClr="000000">
                  <a:hueOff val="0"/>
                  <a:satOff val="0"/>
                  <a:lumOff val="0"/>
                  <a:alphaOff val="0"/>
                </a:sysClr>
              </a:solidFill>
              <a:latin typeface="Calibri"/>
              <a:ea typeface="+mn-ea"/>
              <a:cs typeface="+mn-cs"/>
            </a:rPr>
            <a:t>mục</a:t>
          </a:r>
          <a:endParaRPr lang="en-US" sz="1100" b="0" dirty="0">
            <a:solidFill>
              <a:sysClr val="windowText" lastClr="000000">
                <a:hueOff val="0"/>
                <a:satOff val="0"/>
                <a:lumOff val="0"/>
                <a:alphaOff val="0"/>
              </a:sysClr>
            </a:solidFill>
            <a:latin typeface="Calibri"/>
            <a:ea typeface="+mn-ea"/>
            <a:cs typeface="+mn-cs"/>
          </a:endParaRPr>
        </a:p>
      </dgm:t>
    </dgm:pt>
    <dgm:pt modelId="{57DD8661-501E-4AF4-BB47-9F9067AA275C}" type="parTrans" cxnId="{BC0BCD9E-1E34-4293-BB12-B71364E9FB2D}">
      <dgm:prSet/>
      <dgm:spPr>
        <a:xfrm>
          <a:off x="2083325" y="642245"/>
          <a:ext cx="736338" cy="255588"/>
        </a:xfrm>
        <a:custGeom>
          <a:avLst/>
          <a:gdLst/>
          <a:ahLst/>
          <a:cxnLst/>
          <a:rect l="0" t="0" r="0" b="0"/>
          <a:pathLst>
            <a:path>
              <a:moveTo>
                <a:pt x="736338" y="0"/>
              </a:moveTo>
              <a:lnTo>
                <a:pt x="736338" y="127794"/>
              </a:lnTo>
              <a:lnTo>
                <a:pt x="0" y="127794"/>
              </a:lnTo>
              <a:lnTo>
                <a:pt x="0" y="255588"/>
              </a:lnTo>
            </a:path>
          </a:pathLst>
        </a:custGeom>
        <a:noFill/>
        <a:ln w="25400" cap="flat" cmpd="sng" algn="ctr">
          <a:solidFill>
            <a:sysClr val="windowText" lastClr="000000">
              <a:shade val="60000"/>
              <a:hueOff val="0"/>
              <a:satOff val="0"/>
              <a:lumOff val="0"/>
              <a:alphaOff val="0"/>
            </a:sysClr>
          </a:solidFill>
          <a:prstDash val="solid"/>
        </a:ln>
        <a:effectLst/>
      </dgm:spPr>
      <dgm:t>
        <a:bodyPr/>
        <a:lstStyle/>
        <a:p>
          <a:endParaRPr lang="en-US" sz="1050"/>
        </a:p>
      </dgm:t>
    </dgm:pt>
    <dgm:pt modelId="{7A188BE7-FF80-45F8-A108-5BB8C262A269}" type="sibTrans" cxnId="{BC0BCD9E-1E34-4293-BB12-B71364E9FB2D}">
      <dgm:prSet/>
      <dgm:spPr/>
      <dgm:t>
        <a:bodyPr/>
        <a:lstStyle/>
        <a:p>
          <a:endParaRPr lang="en-US" sz="1050"/>
        </a:p>
      </dgm:t>
    </dgm:pt>
    <dgm:pt modelId="{3902BBE7-986B-4D03-81D5-EEEB24D738DA}">
      <dgm:prSet phldrT="[Text]" custT="1"/>
      <dgm:spPr>
        <a:xfrm>
          <a:off x="2947458" y="897833"/>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gm:spPr>
      <dgm:t>
        <a:bodyPr/>
        <a:lstStyle/>
        <a:p>
          <a:r>
            <a:rPr lang="en-US" sz="1100" b="0" dirty="0" err="1">
              <a:solidFill>
                <a:sysClr val="windowText" lastClr="000000">
                  <a:hueOff val="0"/>
                  <a:satOff val="0"/>
                  <a:lumOff val="0"/>
                  <a:alphaOff val="0"/>
                </a:sysClr>
              </a:solidFill>
              <a:latin typeface="Calibri"/>
              <a:ea typeface="+mn-ea"/>
              <a:cs typeface="+mn-cs"/>
            </a:rPr>
            <a:t>QL</a:t>
          </a:r>
          <a:r>
            <a:rPr lang="en-US" sz="1100" b="0" dirty="0">
              <a:solidFill>
                <a:sysClr val="windowText" lastClr="000000">
                  <a:hueOff val="0"/>
                  <a:satOff val="0"/>
                  <a:lumOff val="0"/>
                  <a:alphaOff val="0"/>
                </a:sysClr>
              </a:solidFill>
              <a:latin typeface="Calibri"/>
              <a:ea typeface="+mn-ea"/>
              <a:cs typeface="+mn-cs"/>
            </a:rPr>
            <a:t> </a:t>
          </a:r>
          <a:r>
            <a:rPr lang="en-US" sz="1100" b="0" dirty="0" err="1">
              <a:solidFill>
                <a:sysClr val="windowText" lastClr="000000">
                  <a:hueOff val="0"/>
                  <a:satOff val="0"/>
                  <a:lumOff val="0"/>
                  <a:alphaOff val="0"/>
                </a:sysClr>
              </a:solidFill>
              <a:latin typeface="Calibri"/>
              <a:ea typeface="+mn-ea"/>
              <a:cs typeface="+mn-cs"/>
            </a:rPr>
            <a:t>Nghiệp</a:t>
          </a:r>
          <a:r>
            <a:rPr lang="en-US" sz="1100" b="0" dirty="0">
              <a:solidFill>
                <a:sysClr val="windowText" lastClr="000000">
                  <a:hueOff val="0"/>
                  <a:satOff val="0"/>
                  <a:lumOff val="0"/>
                  <a:alphaOff val="0"/>
                </a:sysClr>
              </a:solidFill>
              <a:latin typeface="Calibri"/>
              <a:ea typeface="+mn-ea"/>
              <a:cs typeface="+mn-cs"/>
            </a:rPr>
            <a:t> </a:t>
          </a:r>
          <a:r>
            <a:rPr lang="en-US" sz="1100" b="0" dirty="0" err="1">
              <a:solidFill>
                <a:sysClr val="windowText" lastClr="000000">
                  <a:hueOff val="0"/>
                  <a:satOff val="0"/>
                  <a:lumOff val="0"/>
                  <a:alphaOff val="0"/>
                </a:sysClr>
              </a:solidFill>
              <a:latin typeface="Calibri"/>
              <a:ea typeface="+mn-ea"/>
              <a:cs typeface="+mn-cs"/>
            </a:rPr>
            <a:t>vụ</a:t>
          </a:r>
          <a:endParaRPr lang="en-US" sz="1100" b="0" dirty="0">
            <a:solidFill>
              <a:sysClr val="windowText" lastClr="000000">
                <a:hueOff val="0"/>
                <a:satOff val="0"/>
                <a:lumOff val="0"/>
                <a:alphaOff val="0"/>
              </a:sysClr>
            </a:solidFill>
            <a:latin typeface="Calibri"/>
            <a:ea typeface="+mn-ea"/>
            <a:cs typeface="+mn-cs"/>
          </a:endParaRPr>
        </a:p>
      </dgm:t>
    </dgm:pt>
    <dgm:pt modelId="{C519D907-A4B6-456E-B610-C4D537321AF0}" type="parTrans" cxnId="{116F5CEF-3F4E-45B9-9B8F-C28E2B25A102}">
      <dgm:prSet/>
      <dgm:spPr>
        <a:xfrm>
          <a:off x="2819663" y="642245"/>
          <a:ext cx="736338" cy="255588"/>
        </a:xfrm>
        <a:custGeom>
          <a:avLst/>
          <a:gdLst/>
          <a:ahLst/>
          <a:cxnLst/>
          <a:rect l="0" t="0" r="0" b="0"/>
          <a:pathLst>
            <a:path>
              <a:moveTo>
                <a:pt x="0" y="0"/>
              </a:moveTo>
              <a:lnTo>
                <a:pt x="0" y="127794"/>
              </a:lnTo>
              <a:lnTo>
                <a:pt x="736338" y="127794"/>
              </a:lnTo>
              <a:lnTo>
                <a:pt x="736338" y="255588"/>
              </a:lnTo>
            </a:path>
          </a:pathLst>
        </a:custGeom>
        <a:noFill/>
        <a:ln w="25400" cap="flat" cmpd="sng" algn="ctr">
          <a:solidFill>
            <a:sysClr val="windowText" lastClr="000000">
              <a:shade val="60000"/>
              <a:hueOff val="0"/>
              <a:satOff val="0"/>
              <a:lumOff val="0"/>
              <a:alphaOff val="0"/>
            </a:sysClr>
          </a:solidFill>
          <a:prstDash val="solid"/>
        </a:ln>
        <a:effectLst/>
      </dgm:spPr>
      <dgm:t>
        <a:bodyPr/>
        <a:lstStyle/>
        <a:p>
          <a:endParaRPr lang="en-US" sz="1200"/>
        </a:p>
      </dgm:t>
    </dgm:pt>
    <dgm:pt modelId="{0FFB2648-DB7F-4E6F-9978-FA211954D174}" type="sibTrans" cxnId="{116F5CEF-3F4E-45B9-9B8F-C28E2B25A102}">
      <dgm:prSet/>
      <dgm:spPr/>
      <dgm:t>
        <a:bodyPr/>
        <a:lstStyle/>
        <a:p>
          <a:endParaRPr lang="en-US" sz="1200"/>
        </a:p>
      </dgm:t>
    </dgm:pt>
    <dgm:pt modelId="{CBAC448E-F8A5-426F-9DA4-668DBB9E9752}">
      <dgm:prSet phldrT="[Text]" custT="1"/>
      <dgm:spPr>
        <a:xfrm>
          <a:off x="4420135" y="897833"/>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gm:spPr>
      <dgm:t>
        <a:bodyPr/>
        <a:lstStyle/>
        <a:p>
          <a:r>
            <a:rPr lang="en-US" sz="1100" b="0" dirty="0" err="1">
              <a:solidFill>
                <a:sysClr val="windowText" lastClr="000000">
                  <a:hueOff val="0"/>
                  <a:satOff val="0"/>
                  <a:lumOff val="0"/>
                  <a:alphaOff val="0"/>
                </a:sysClr>
              </a:solidFill>
              <a:latin typeface="Calibri"/>
              <a:ea typeface="+mn-ea"/>
              <a:cs typeface="+mn-cs"/>
            </a:rPr>
            <a:t>QL</a:t>
          </a:r>
          <a:r>
            <a:rPr lang="en-US" sz="1100" b="0" dirty="0">
              <a:solidFill>
                <a:sysClr val="windowText" lastClr="000000">
                  <a:hueOff val="0"/>
                  <a:satOff val="0"/>
                  <a:lumOff val="0"/>
                  <a:alphaOff val="0"/>
                </a:sysClr>
              </a:solidFill>
              <a:latin typeface="Calibri"/>
              <a:ea typeface="+mn-ea"/>
              <a:cs typeface="+mn-cs"/>
            </a:rPr>
            <a:t> </a:t>
          </a:r>
          <a:r>
            <a:rPr lang="en-US" sz="1100" b="0" dirty="0" err="1">
              <a:solidFill>
                <a:sysClr val="windowText" lastClr="000000">
                  <a:hueOff val="0"/>
                  <a:satOff val="0"/>
                  <a:lumOff val="0"/>
                  <a:alphaOff val="0"/>
                </a:sysClr>
              </a:solidFill>
              <a:latin typeface="Calibri"/>
              <a:ea typeface="+mn-ea"/>
              <a:cs typeface="+mn-cs"/>
            </a:rPr>
            <a:t>Thống</a:t>
          </a:r>
          <a:r>
            <a:rPr lang="en-US" sz="1100" b="0" dirty="0">
              <a:solidFill>
                <a:sysClr val="windowText" lastClr="000000">
                  <a:hueOff val="0"/>
                  <a:satOff val="0"/>
                  <a:lumOff val="0"/>
                  <a:alphaOff val="0"/>
                </a:sysClr>
              </a:solidFill>
              <a:latin typeface="Calibri"/>
              <a:ea typeface="+mn-ea"/>
              <a:cs typeface="+mn-cs"/>
            </a:rPr>
            <a:t> </a:t>
          </a:r>
          <a:r>
            <a:rPr lang="en-US" sz="1100" b="0" dirty="0" err="1">
              <a:solidFill>
                <a:sysClr val="windowText" lastClr="000000">
                  <a:hueOff val="0"/>
                  <a:satOff val="0"/>
                  <a:lumOff val="0"/>
                  <a:alphaOff val="0"/>
                </a:sysClr>
              </a:solidFill>
              <a:latin typeface="Calibri"/>
              <a:ea typeface="+mn-ea"/>
              <a:cs typeface="+mn-cs"/>
            </a:rPr>
            <a:t>kê</a:t>
          </a:r>
          <a:endParaRPr lang="en-US" sz="1100" b="0" dirty="0">
            <a:solidFill>
              <a:sysClr val="windowText" lastClr="000000">
                <a:hueOff val="0"/>
                <a:satOff val="0"/>
                <a:lumOff val="0"/>
                <a:alphaOff val="0"/>
              </a:sysClr>
            </a:solidFill>
            <a:latin typeface="Calibri"/>
            <a:ea typeface="+mn-ea"/>
            <a:cs typeface="+mn-cs"/>
          </a:endParaRPr>
        </a:p>
      </dgm:t>
    </dgm:pt>
    <dgm:pt modelId="{115ECDC7-DA82-408D-B398-B8BC4A1BB09A}" type="parTrans" cxnId="{892B223E-F7C8-4DBD-ADDD-26F566D6FC3A}">
      <dgm:prSet/>
      <dgm:spPr>
        <a:xfrm>
          <a:off x="2819663" y="642245"/>
          <a:ext cx="2209015" cy="255588"/>
        </a:xfrm>
        <a:custGeom>
          <a:avLst/>
          <a:gdLst/>
          <a:ahLst/>
          <a:cxnLst/>
          <a:rect l="0" t="0" r="0" b="0"/>
          <a:pathLst>
            <a:path>
              <a:moveTo>
                <a:pt x="0" y="0"/>
              </a:moveTo>
              <a:lnTo>
                <a:pt x="0" y="127794"/>
              </a:lnTo>
              <a:lnTo>
                <a:pt x="2209015" y="127794"/>
              </a:lnTo>
              <a:lnTo>
                <a:pt x="2209015" y="255588"/>
              </a:lnTo>
            </a:path>
          </a:pathLst>
        </a:custGeom>
        <a:noFill/>
        <a:ln w="25400" cap="flat" cmpd="sng" algn="ctr">
          <a:solidFill>
            <a:sysClr val="windowText" lastClr="000000">
              <a:shade val="60000"/>
              <a:hueOff val="0"/>
              <a:satOff val="0"/>
              <a:lumOff val="0"/>
              <a:alphaOff val="0"/>
            </a:sysClr>
          </a:solidFill>
          <a:prstDash val="solid"/>
        </a:ln>
        <a:effectLst/>
      </dgm:spPr>
      <dgm:t>
        <a:bodyPr/>
        <a:lstStyle/>
        <a:p>
          <a:endParaRPr lang="en-US" sz="1200"/>
        </a:p>
      </dgm:t>
    </dgm:pt>
    <dgm:pt modelId="{C682E407-DE90-4A53-901E-E0B6F281313C}" type="sibTrans" cxnId="{892B223E-F7C8-4DBD-ADDD-26F566D6FC3A}">
      <dgm:prSet/>
      <dgm:spPr/>
      <dgm:t>
        <a:bodyPr/>
        <a:lstStyle/>
        <a:p>
          <a:endParaRPr lang="en-US" sz="1200"/>
        </a:p>
      </dgm:t>
    </dgm:pt>
    <dgm:pt modelId="{CF1A2CE0-3866-47F6-B4FE-4B864AA20991}">
      <dgm:prSet phldrT="[Text]" custT="1"/>
      <dgm:spPr>
        <a:xfrm>
          <a:off x="306376" y="1761966"/>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gm:spPr>
      <dgm:t>
        <a:bodyPr/>
        <a:lstStyle/>
        <a:p>
          <a:r>
            <a:rPr lang="en-US" sz="1100" dirty="0" err="1">
              <a:solidFill>
                <a:sysClr val="windowText" lastClr="000000">
                  <a:hueOff val="0"/>
                  <a:satOff val="0"/>
                  <a:lumOff val="0"/>
                  <a:alphaOff val="0"/>
                </a:sysClr>
              </a:solidFill>
              <a:latin typeface="Calibri"/>
              <a:ea typeface="+mn-ea"/>
              <a:cs typeface="+mn-cs"/>
            </a:rPr>
            <a:t>Quản</a:t>
          </a:r>
          <a:r>
            <a:rPr lang="en-US" sz="1100" dirty="0">
              <a:solidFill>
                <a:sysClr val="windowText" lastClr="000000">
                  <a:hueOff val="0"/>
                  <a:satOff val="0"/>
                  <a:lumOff val="0"/>
                  <a:alphaOff val="0"/>
                </a:sysClr>
              </a:solidFill>
              <a:latin typeface="Calibri"/>
              <a:ea typeface="+mn-ea"/>
              <a:cs typeface="+mn-cs"/>
            </a:rPr>
            <a:t> </a:t>
          </a:r>
          <a:r>
            <a:rPr lang="en-US" sz="1100" dirty="0" err="1">
              <a:solidFill>
                <a:sysClr val="windowText" lastClr="000000">
                  <a:hueOff val="0"/>
                  <a:satOff val="0"/>
                  <a:lumOff val="0"/>
                  <a:alphaOff val="0"/>
                </a:sysClr>
              </a:solidFill>
              <a:latin typeface="Calibri"/>
              <a:ea typeface="+mn-ea"/>
              <a:cs typeface="+mn-cs"/>
            </a:rPr>
            <a:t>lý</a:t>
          </a:r>
          <a:r>
            <a:rPr lang="en-US" sz="1100" dirty="0">
              <a:solidFill>
                <a:sysClr val="windowText" lastClr="000000">
                  <a:hueOff val="0"/>
                  <a:satOff val="0"/>
                  <a:lumOff val="0"/>
                  <a:alphaOff val="0"/>
                </a:sysClr>
              </a:solidFill>
              <a:latin typeface="Calibri"/>
              <a:ea typeface="+mn-ea"/>
              <a:cs typeface="+mn-cs"/>
            </a:rPr>
            <a:t> </a:t>
          </a:r>
          <a:r>
            <a:rPr lang="en-US" sz="1100" dirty="0" err="1">
              <a:solidFill>
                <a:sysClr val="windowText" lastClr="000000">
                  <a:hueOff val="0"/>
                  <a:satOff val="0"/>
                  <a:lumOff val="0"/>
                  <a:alphaOff val="0"/>
                </a:sysClr>
              </a:solidFill>
              <a:latin typeface="Calibri"/>
              <a:ea typeface="+mn-ea"/>
              <a:cs typeface="+mn-cs"/>
            </a:rPr>
            <a:t>tài</a:t>
          </a:r>
          <a:r>
            <a:rPr lang="en-US" sz="1100" dirty="0">
              <a:solidFill>
                <a:sysClr val="windowText" lastClr="000000">
                  <a:hueOff val="0"/>
                  <a:satOff val="0"/>
                  <a:lumOff val="0"/>
                  <a:alphaOff val="0"/>
                </a:sysClr>
              </a:solidFill>
              <a:latin typeface="Calibri"/>
              <a:ea typeface="+mn-ea"/>
              <a:cs typeface="+mn-cs"/>
            </a:rPr>
            <a:t> </a:t>
          </a:r>
          <a:r>
            <a:rPr lang="en-US" sz="1100" dirty="0" err="1">
              <a:solidFill>
                <a:sysClr val="windowText" lastClr="000000">
                  <a:hueOff val="0"/>
                  <a:satOff val="0"/>
                  <a:lumOff val="0"/>
                  <a:alphaOff val="0"/>
                </a:sysClr>
              </a:solidFill>
              <a:latin typeface="Calibri"/>
              <a:ea typeface="+mn-ea"/>
              <a:cs typeface="+mn-cs"/>
            </a:rPr>
            <a:t>khoản</a:t>
          </a:r>
          <a:endParaRPr lang="en-US" sz="1100" dirty="0">
            <a:solidFill>
              <a:sysClr val="windowText" lastClr="000000">
                <a:hueOff val="0"/>
                <a:satOff val="0"/>
                <a:lumOff val="0"/>
                <a:alphaOff val="0"/>
              </a:sysClr>
            </a:solidFill>
            <a:latin typeface="Calibri"/>
            <a:ea typeface="+mn-ea"/>
            <a:cs typeface="+mn-cs"/>
          </a:endParaRPr>
        </a:p>
      </dgm:t>
    </dgm:pt>
    <dgm:pt modelId="{43C910A3-62CA-45BA-A880-92F098C035CC}" type="parTrans" cxnId="{BC339104-E776-4ACF-A91A-A7BB4E94A61D}">
      <dgm:prSet/>
      <dgm:spPr>
        <a:xfrm>
          <a:off x="123812" y="1506378"/>
          <a:ext cx="182563" cy="559860"/>
        </a:xfrm>
        <a:custGeom>
          <a:avLst/>
          <a:gdLst/>
          <a:ahLst/>
          <a:cxnLst/>
          <a:rect l="0" t="0" r="0" b="0"/>
          <a:pathLst>
            <a:path>
              <a:moveTo>
                <a:pt x="0" y="0"/>
              </a:moveTo>
              <a:lnTo>
                <a:pt x="0" y="559860"/>
              </a:lnTo>
              <a:lnTo>
                <a:pt x="182563" y="559860"/>
              </a:lnTo>
            </a:path>
          </a:pathLst>
        </a:custGeom>
        <a:noFill/>
        <a:ln w="25400" cap="flat" cmpd="sng" algn="ctr">
          <a:solidFill>
            <a:sysClr val="windowText" lastClr="000000">
              <a:shade val="80000"/>
              <a:hueOff val="0"/>
              <a:satOff val="0"/>
              <a:lumOff val="0"/>
              <a:alphaOff val="0"/>
            </a:sysClr>
          </a:solidFill>
          <a:prstDash val="solid"/>
        </a:ln>
        <a:effectLst/>
      </dgm:spPr>
      <dgm:t>
        <a:bodyPr/>
        <a:lstStyle/>
        <a:p>
          <a:endParaRPr lang="en-US" sz="1200"/>
        </a:p>
      </dgm:t>
    </dgm:pt>
    <dgm:pt modelId="{207B3306-8847-4754-80A8-9C1DB4A7258F}" type="sibTrans" cxnId="{BC339104-E776-4ACF-A91A-A7BB4E94A61D}">
      <dgm:prSet/>
      <dgm:spPr/>
      <dgm:t>
        <a:bodyPr/>
        <a:lstStyle/>
        <a:p>
          <a:endParaRPr lang="en-US" sz="1200"/>
        </a:p>
      </dgm:t>
    </dgm:pt>
    <dgm:pt modelId="{1A73E19A-2FF9-40AE-A45F-D8E4A180812F}">
      <dgm:prSet phldrT="[Text]" custT="1"/>
      <dgm:spPr>
        <a:xfrm>
          <a:off x="1779053" y="1761966"/>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gm:spPr>
      <dgm:t>
        <a:bodyPr/>
        <a:lstStyle/>
        <a:p>
          <a:r>
            <a:rPr lang="en-US" sz="1100" b="0" dirty="0" err="1">
              <a:solidFill>
                <a:sysClr val="windowText" lastClr="000000">
                  <a:hueOff val="0"/>
                  <a:satOff val="0"/>
                  <a:lumOff val="0"/>
                  <a:alphaOff val="0"/>
                </a:sysClr>
              </a:solidFill>
              <a:latin typeface="Calibri"/>
              <a:ea typeface="+mn-ea"/>
              <a:cs typeface="+mn-cs"/>
            </a:rPr>
            <a:t>QL</a:t>
          </a:r>
          <a:r>
            <a:rPr lang="en-US" sz="1100" b="0" dirty="0">
              <a:solidFill>
                <a:sysClr val="windowText" lastClr="000000">
                  <a:hueOff val="0"/>
                  <a:satOff val="0"/>
                  <a:lumOff val="0"/>
                  <a:alphaOff val="0"/>
                </a:sysClr>
              </a:solidFill>
              <a:latin typeface="Calibri"/>
              <a:ea typeface="+mn-ea"/>
              <a:cs typeface="+mn-cs"/>
            </a:rPr>
            <a:t> </a:t>
          </a:r>
          <a:r>
            <a:rPr lang="en-US" sz="1100" b="0" dirty="0" err="1">
              <a:solidFill>
                <a:sysClr val="windowText" lastClr="000000">
                  <a:hueOff val="0"/>
                  <a:satOff val="0"/>
                  <a:lumOff val="0"/>
                  <a:alphaOff val="0"/>
                </a:sysClr>
              </a:solidFill>
              <a:latin typeface="Calibri"/>
              <a:ea typeface="+mn-ea"/>
              <a:cs typeface="+mn-cs"/>
            </a:rPr>
            <a:t>Bàn</a:t>
          </a:r>
          <a:endParaRPr lang="en-US" sz="1100" b="0" dirty="0">
            <a:solidFill>
              <a:sysClr val="windowText" lastClr="000000">
                <a:hueOff val="0"/>
                <a:satOff val="0"/>
                <a:lumOff val="0"/>
                <a:alphaOff val="0"/>
              </a:sysClr>
            </a:solidFill>
            <a:latin typeface="Calibri"/>
            <a:ea typeface="+mn-ea"/>
            <a:cs typeface="+mn-cs"/>
          </a:endParaRPr>
        </a:p>
      </dgm:t>
    </dgm:pt>
    <dgm:pt modelId="{354A7CA3-37A5-4F0C-B13F-121E73872409}" type="parTrans" cxnId="{39518939-DFEE-49E4-ACAD-E5306ADC363B}">
      <dgm:prSet/>
      <dgm:spPr>
        <a:xfrm>
          <a:off x="1596489" y="1506378"/>
          <a:ext cx="182563" cy="559860"/>
        </a:xfrm>
        <a:custGeom>
          <a:avLst/>
          <a:gdLst/>
          <a:ahLst/>
          <a:cxnLst/>
          <a:rect l="0" t="0" r="0" b="0"/>
          <a:pathLst>
            <a:path>
              <a:moveTo>
                <a:pt x="0" y="0"/>
              </a:moveTo>
              <a:lnTo>
                <a:pt x="0" y="559860"/>
              </a:lnTo>
              <a:lnTo>
                <a:pt x="182563" y="559860"/>
              </a:lnTo>
            </a:path>
          </a:pathLst>
        </a:custGeom>
        <a:noFill/>
        <a:ln w="25400" cap="flat" cmpd="sng" algn="ctr">
          <a:solidFill>
            <a:sysClr val="windowText" lastClr="000000">
              <a:shade val="80000"/>
              <a:hueOff val="0"/>
              <a:satOff val="0"/>
              <a:lumOff val="0"/>
              <a:alphaOff val="0"/>
            </a:sysClr>
          </a:solidFill>
          <a:prstDash val="solid"/>
        </a:ln>
        <a:effectLst/>
      </dgm:spPr>
      <dgm:t>
        <a:bodyPr/>
        <a:lstStyle/>
        <a:p>
          <a:endParaRPr lang="en-US" sz="1200"/>
        </a:p>
      </dgm:t>
    </dgm:pt>
    <dgm:pt modelId="{C9459484-52CC-4BD3-85F1-C6399A2928D1}" type="sibTrans" cxnId="{39518939-DFEE-49E4-ACAD-E5306ADC363B}">
      <dgm:prSet/>
      <dgm:spPr/>
      <dgm:t>
        <a:bodyPr/>
        <a:lstStyle/>
        <a:p>
          <a:endParaRPr lang="en-US" sz="1200"/>
        </a:p>
      </dgm:t>
    </dgm:pt>
    <dgm:pt modelId="{0725A183-E8CE-4EDC-AB97-6584AA1A7199}">
      <dgm:prSet phldrT="[Text]" custT="1"/>
      <dgm:spPr>
        <a:xfrm>
          <a:off x="3251730" y="1761966"/>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gm:spPr>
      <dgm:t>
        <a:bodyPr/>
        <a:lstStyle/>
        <a:p>
          <a:r>
            <a:rPr lang="en-US" sz="1100" b="0" dirty="0">
              <a:solidFill>
                <a:sysClr val="windowText" lastClr="000000">
                  <a:hueOff val="0"/>
                  <a:satOff val="0"/>
                  <a:lumOff val="0"/>
                  <a:alphaOff val="0"/>
                </a:sysClr>
              </a:solidFill>
              <a:latin typeface="Calibri"/>
              <a:ea typeface="+mn-ea"/>
              <a:cs typeface="+mn-cs"/>
            </a:rPr>
            <a:t>Quản lý hóa đơn</a:t>
          </a:r>
        </a:p>
      </dgm:t>
    </dgm:pt>
    <dgm:pt modelId="{82259B30-C376-45B8-A634-278C2FD90138}" type="parTrans" cxnId="{DABA9648-29D2-4ED6-9344-568EF6FEAF86}">
      <dgm:prSet/>
      <dgm:spPr>
        <a:xfrm>
          <a:off x="3069167" y="1506378"/>
          <a:ext cx="182563" cy="559860"/>
        </a:xfrm>
        <a:custGeom>
          <a:avLst/>
          <a:gdLst/>
          <a:ahLst/>
          <a:cxnLst/>
          <a:rect l="0" t="0" r="0" b="0"/>
          <a:pathLst>
            <a:path>
              <a:moveTo>
                <a:pt x="0" y="0"/>
              </a:moveTo>
              <a:lnTo>
                <a:pt x="0" y="559860"/>
              </a:lnTo>
              <a:lnTo>
                <a:pt x="182563" y="559860"/>
              </a:lnTo>
            </a:path>
          </a:pathLst>
        </a:custGeom>
        <a:noFill/>
        <a:ln w="25400" cap="flat" cmpd="sng" algn="ctr">
          <a:solidFill>
            <a:sysClr val="windowText" lastClr="000000">
              <a:shade val="80000"/>
              <a:hueOff val="0"/>
              <a:satOff val="0"/>
              <a:lumOff val="0"/>
              <a:alphaOff val="0"/>
            </a:sysClr>
          </a:solidFill>
          <a:prstDash val="solid"/>
        </a:ln>
        <a:effectLst/>
      </dgm:spPr>
      <dgm:t>
        <a:bodyPr/>
        <a:lstStyle/>
        <a:p>
          <a:endParaRPr lang="en-US" sz="1200"/>
        </a:p>
      </dgm:t>
    </dgm:pt>
    <dgm:pt modelId="{4318E9B2-973E-48F6-9006-574464EDBD31}" type="sibTrans" cxnId="{DABA9648-29D2-4ED6-9344-568EF6FEAF86}">
      <dgm:prSet/>
      <dgm:spPr/>
      <dgm:t>
        <a:bodyPr/>
        <a:lstStyle/>
        <a:p>
          <a:endParaRPr lang="en-US" sz="1200"/>
        </a:p>
      </dgm:t>
    </dgm:pt>
    <dgm:pt modelId="{EC48B371-0F87-45D8-A43F-E87DC2930AE4}">
      <dgm:prSet phldrT="[Text]" custT="1"/>
      <dgm:spPr>
        <a:xfrm>
          <a:off x="3251730" y="2626099"/>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gm:spPr>
      <dgm:t>
        <a:bodyPr/>
        <a:lstStyle/>
        <a:p>
          <a:r>
            <a:rPr lang="en-US" sz="1100" b="0" dirty="0" err="1">
              <a:solidFill>
                <a:sysClr val="windowText" lastClr="000000">
                  <a:hueOff val="0"/>
                  <a:satOff val="0"/>
                  <a:lumOff val="0"/>
                  <a:alphaOff val="0"/>
                </a:sysClr>
              </a:solidFill>
              <a:latin typeface="Calibri"/>
              <a:ea typeface="+mn-ea"/>
              <a:cs typeface="+mn-cs"/>
            </a:rPr>
            <a:t>Quản</a:t>
          </a:r>
          <a:r>
            <a:rPr lang="en-US" sz="1100" b="0" dirty="0">
              <a:solidFill>
                <a:sysClr val="windowText" lastClr="000000">
                  <a:hueOff val="0"/>
                  <a:satOff val="0"/>
                  <a:lumOff val="0"/>
                  <a:alphaOff val="0"/>
                </a:sysClr>
              </a:solidFill>
              <a:latin typeface="Calibri"/>
              <a:ea typeface="+mn-ea"/>
              <a:cs typeface="+mn-cs"/>
            </a:rPr>
            <a:t> </a:t>
          </a:r>
          <a:r>
            <a:rPr lang="en-US" sz="1100" b="0" dirty="0" err="1">
              <a:solidFill>
                <a:sysClr val="windowText" lastClr="000000">
                  <a:hueOff val="0"/>
                  <a:satOff val="0"/>
                  <a:lumOff val="0"/>
                  <a:alphaOff val="0"/>
                </a:sysClr>
              </a:solidFill>
              <a:latin typeface="Calibri"/>
              <a:ea typeface="+mn-ea"/>
              <a:cs typeface="+mn-cs"/>
            </a:rPr>
            <a:t>lý</a:t>
          </a:r>
          <a:r>
            <a:rPr lang="en-US" sz="1100" b="0" dirty="0">
              <a:solidFill>
                <a:sysClr val="windowText" lastClr="000000">
                  <a:hueOff val="0"/>
                  <a:satOff val="0"/>
                  <a:lumOff val="0"/>
                  <a:alphaOff val="0"/>
                </a:sysClr>
              </a:solidFill>
              <a:latin typeface="Calibri"/>
              <a:ea typeface="+mn-ea"/>
              <a:cs typeface="+mn-cs"/>
            </a:rPr>
            <a:t> đặt bàn</a:t>
          </a:r>
        </a:p>
      </dgm:t>
    </dgm:pt>
    <dgm:pt modelId="{0B46BE59-F535-4406-87ED-ACE8C7DDC305}" type="parTrans" cxnId="{1B9259E0-8158-4D53-9A5D-5C710D5FC77C}">
      <dgm:prSet/>
      <dgm:spPr>
        <a:xfrm>
          <a:off x="3069167" y="1506378"/>
          <a:ext cx="182563" cy="1423993"/>
        </a:xfrm>
        <a:custGeom>
          <a:avLst/>
          <a:gdLst/>
          <a:ahLst/>
          <a:cxnLst/>
          <a:rect l="0" t="0" r="0" b="0"/>
          <a:pathLst>
            <a:path>
              <a:moveTo>
                <a:pt x="0" y="0"/>
              </a:moveTo>
              <a:lnTo>
                <a:pt x="0" y="1423993"/>
              </a:lnTo>
              <a:lnTo>
                <a:pt x="182563" y="1423993"/>
              </a:lnTo>
            </a:path>
          </a:pathLst>
        </a:custGeom>
        <a:noFill/>
        <a:ln w="25400" cap="flat" cmpd="sng" algn="ctr">
          <a:solidFill>
            <a:sysClr val="windowText" lastClr="000000">
              <a:shade val="80000"/>
              <a:hueOff val="0"/>
              <a:satOff val="0"/>
              <a:lumOff val="0"/>
              <a:alphaOff val="0"/>
            </a:sysClr>
          </a:solidFill>
          <a:prstDash val="solid"/>
        </a:ln>
        <a:effectLst/>
      </dgm:spPr>
      <dgm:t>
        <a:bodyPr/>
        <a:lstStyle/>
        <a:p>
          <a:endParaRPr lang="en-US" sz="1200"/>
        </a:p>
      </dgm:t>
    </dgm:pt>
    <dgm:pt modelId="{A802A6D3-9143-4D67-B7E1-BB2F6957392A}" type="sibTrans" cxnId="{1B9259E0-8158-4D53-9A5D-5C710D5FC77C}">
      <dgm:prSet/>
      <dgm:spPr/>
      <dgm:t>
        <a:bodyPr/>
        <a:lstStyle/>
        <a:p>
          <a:endParaRPr lang="en-US" sz="1200"/>
        </a:p>
      </dgm:t>
    </dgm:pt>
    <dgm:pt modelId="{4A35AFF6-FE67-4C04-8002-061C138CB54E}">
      <dgm:prSet phldrT="[Text]" custT="1"/>
      <dgm:spPr>
        <a:xfrm>
          <a:off x="4724407" y="1761966"/>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gm:spPr>
      <dgm:t>
        <a:bodyPr/>
        <a:lstStyle/>
        <a:p>
          <a:r>
            <a:rPr lang="en-US" sz="1100" b="0" dirty="0" err="1">
              <a:solidFill>
                <a:sysClr val="windowText" lastClr="000000">
                  <a:hueOff val="0"/>
                  <a:satOff val="0"/>
                  <a:lumOff val="0"/>
                  <a:alphaOff val="0"/>
                </a:sysClr>
              </a:solidFill>
              <a:latin typeface="Calibri"/>
              <a:ea typeface="+mn-ea"/>
              <a:cs typeface="+mn-cs"/>
            </a:rPr>
            <a:t>Thống</a:t>
          </a:r>
          <a:r>
            <a:rPr lang="en-US" sz="1100" b="0" dirty="0">
              <a:solidFill>
                <a:sysClr val="windowText" lastClr="000000">
                  <a:hueOff val="0"/>
                  <a:satOff val="0"/>
                  <a:lumOff val="0"/>
                  <a:alphaOff val="0"/>
                </a:sysClr>
              </a:solidFill>
              <a:latin typeface="Calibri"/>
              <a:ea typeface="+mn-ea"/>
              <a:cs typeface="+mn-cs"/>
            </a:rPr>
            <a:t> </a:t>
          </a:r>
          <a:r>
            <a:rPr lang="en-US" sz="1100" b="0" dirty="0" err="1">
              <a:solidFill>
                <a:sysClr val="windowText" lastClr="000000">
                  <a:hueOff val="0"/>
                  <a:satOff val="0"/>
                  <a:lumOff val="0"/>
                  <a:alphaOff val="0"/>
                </a:sysClr>
              </a:solidFill>
              <a:latin typeface="Calibri"/>
              <a:ea typeface="+mn-ea"/>
              <a:cs typeface="+mn-cs"/>
            </a:rPr>
            <a:t>kê</a:t>
          </a:r>
          <a:r>
            <a:rPr lang="en-US" sz="1100" b="0" dirty="0">
              <a:solidFill>
                <a:sysClr val="windowText" lastClr="000000">
                  <a:hueOff val="0"/>
                  <a:satOff val="0"/>
                  <a:lumOff val="0"/>
                  <a:alphaOff val="0"/>
                </a:sysClr>
              </a:solidFill>
              <a:latin typeface="Calibri"/>
              <a:ea typeface="+mn-ea"/>
              <a:cs typeface="+mn-cs"/>
            </a:rPr>
            <a:t> </a:t>
          </a:r>
          <a:r>
            <a:rPr lang="en-US" sz="1100" b="0" dirty="0" err="1">
              <a:solidFill>
                <a:sysClr val="windowText" lastClr="000000">
                  <a:hueOff val="0"/>
                  <a:satOff val="0"/>
                  <a:lumOff val="0"/>
                  <a:alphaOff val="0"/>
                </a:sysClr>
              </a:solidFill>
              <a:latin typeface="Calibri"/>
              <a:ea typeface="+mn-ea"/>
              <a:cs typeface="+mn-cs"/>
            </a:rPr>
            <a:t>bán</a:t>
          </a:r>
          <a:r>
            <a:rPr lang="en-US" sz="1100" b="0" dirty="0">
              <a:solidFill>
                <a:sysClr val="windowText" lastClr="000000">
                  <a:hueOff val="0"/>
                  <a:satOff val="0"/>
                  <a:lumOff val="0"/>
                  <a:alphaOff val="0"/>
                </a:sysClr>
              </a:solidFill>
              <a:latin typeface="Calibri"/>
              <a:ea typeface="+mn-ea"/>
              <a:cs typeface="+mn-cs"/>
            </a:rPr>
            <a:t> </a:t>
          </a:r>
          <a:r>
            <a:rPr lang="en-US" sz="1100" b="0" dirty="0" err="1">
              <a:solidFill>
                <a:sysClr val="windowText" lastClr="000000">
                  <a:hueOff val="0"/>
                  <a:satOff val="0"/>
                  <a:lumOff val="0"/>
                  <a:alphaOff val="0"/>
                </a:sysClr>
              </a:solidFill>
              <a:latin typeface="Calibri"/>
              <a:ea typeface="+mn-ea"/>
              <a:cs typeface="+mn-cs"/>
            </a:rPr>
            <a:t>hàng</a:t>
          </a:r>
          <a:endParaRPr lang="en-US" sz="1100" b="0" dirty="0">
            <a:solidFill>
              <a:sysClr val="windowText" lastClr="000000">
                <a:hueOff val="0"/>
                <a:satOff val="0"/>
                <a:lumOff val="0"/>
                <a:alphaOff val="0"/>
              </a:sysClr>
            </a:solidFill>
            <a:latin typeface="Calibri"/>
            <a:ea typeface="+mn-ea"/>
            <a:cs typeface="+mn-cs"/>
          </a:endParaRPr>
        </a:p>
      </dgm:t>
    </dgm:pt>
    <dgm:pt modelId="{D7B15259-DEA4-4D6E-9D7B-AFDD0C455D39}" type="parTrans" cxnId="{75955785-A637-4D28-AC5D-30A609743373}">
      <dgm:prSet/>
      <dgm:spPr>
        <a:xfrm>
          <a:off x="4541844" y="1506378"/>
          <a:ext cx="182563" cy="559860"/>
        </a:xfrm>
        <a:custGeom>
          <a:avLst/>
          <a:gdLst/>
          <a:ahLst/>
          <a:cxnLst/>
          <a:rect l="0" t="0" r="0" b="0"/>
          <a:pathLst>
            <a:path>
              <a:moveTo>
                <a:pt x="0" y="0"/>
              </a:moveTo>
              <a:lnTo>
                <a:pt x="0" y="559860"/>
              </a:lnTo>
              <a:lnTo>
                <a:pt x="182563" y="559860"/>
              </a:lnTo>
            </a:path>
          </a:pathLst>
        </a:custGeom>
        <a:noFill/>
        <a:ln w="25400" cap="flat" cmpd="sng" algn="ctr">
          <a:solidFill>
            <a:sysClr val="windowText" lastClr="000000">
              <a:shade val="80000"/>
              <a:hueOff val="0"/>
              <a:satOff val="0"/>
              <a:lumOff val="0"/>
              <a:alphaOff val="0"/>
            </a:sysClr>
          </a:solidFill>
          <a:prstDash val="solid"/>
        </a:ln>
        <a:effectLst/>
      </dgm:spPr>
      <dgm:t>
        <a:bodyPr/>
        <a:lstStyle/>
        <a:p>
          <a:endParaRPr lang="en-US" sz="1200"/>
        </a:p>
      </dgm:t>
    </dgm:pt>
    <dgm:pt modelId="{3DA22FAA-006A-4463-8BA7-1D776542AB8D}" type="sibTrans" cxnId="{75955785-A637-4D28-AC5D-30A609743373}">
      <dgm:prSet/>
      <dgm:spPr/>
      <dgm:t>
        <a:bodyPr/>
        <a:lstStyle/>
        <a:p>
          <a:endParaRPr lang="en-US" sz="1200"/>
        </a:p>
      </dgm:t>
    </dgm:pt>
    <dgm:pt modelId="{46031091-2721-4FAD-89A7-A9A54B6E5E30}">
      <dgm:prSet phldrT="[Text]" custT="1"/>
      <dgm:spPr>
        <a:xfrm>
          <a:off x="4724407" y="2626099"/>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gm:spPr>
      <dgm:t>
        <a:bodyPr/>
        <a:lstStyle/>
        <a:p>
          <a:r>
            <a:rPr lang="en-US" sz="1100" b="0" dirty="0" err="1">
              <a:solidFill>
                <a:sysClr val="windowText" lastClr="000000">
                  <a:hueOff val="0"/>
                  <a:satOff val="0"/>
                  <a:lumOff val="0"/>
                  <a:alphaOff val="0"/>
                </a:sysClr>
              </a:solidFill>
              <a:latin typeface="Calibri"/>
              <a:ea typeface="+mn-ea"/>
              <a:cs typeface="+mn-cs"/>
            </a:rPr>
            <a:t>Thống</a:t>
          </a:r>
          <a:r>
            <a:rPr lang="en-US" sz="1100" b="0" dirty="0">
              <a:solidFill>
                <a:sysClr val="windowText" lastClr="000000">
                  <a:hueOff val="0"/>
                  <a:satOff val="0"/>
                  <a:lumOff val="0"/>
                  <a:alphaOff val="0"/>
                </a:sysClr>
              </a:solidFill>
              <a:latin typeface="Calibri"/>
              <a:ea typeface="+mn-ea"/>
              <a:cs typeface="+mn-cs"/>
            </a:rPr>
            <a:t> </a:t>
          </a:r>
          <a:r>
            <a:rPr lang="en-US" sz="1100" b="0" dirty="0" err="1">
              <a:solidFill>
                <a:sysClr val="windowText" lastClr="000000">
                  <a:hueOff val="0"/>
                  <a:satOff val="0"/>
                  <a:lumOff val="0"/>
                  <a:alphaOff val="0"/>
                </a:sysClr>
              </a:solidFill>
              <a:latin typeface="Calibri"/>
              <a:ea typeface="+mn-ea"/>
              <a:cs typeface="+mn-cs"/>
            </a:rPr>
            <a:t>kê</a:t>
          </a:r>
          <a:r>
            <a:rPr lang="en-US" sz="1100" b="0" dirty="0">
              <a:solidFill>
                <a:sysClr val="windowText" lastClr="000000">
                  <a:hueOff val="0"/>
                  <a:satOff val="0"/>
                  <a:lumOff val="0"/>
                  <a:alphaOff val="0"/>
                </a:sysClr>
              </a:solidFill>
              <a:latin typeface="Calibri"/>
              <a:ea typeface="+mn-ea"/>
              <a:cs typeface="+mn-cs"/>
            </a:rPr>
            <a:t> </a:t>
          </a:r>
          <a:r>
            <a:rPr lang="en-US" sz="1100" b="0" dirty="0" err="1">
              <a:solidFill>
                <a:sysClr val="windowText" lastClr="000000">
                  <a:hueOff val="0"/>
                  <a:satOff val="0"/>
                  <a:lumOff val="0"/>
                  <a:alphaOff val="0"/>
                </a:sysClr>
              </a:solidFill>
              <a:latin typeface="Calibri"/>
              <a:ea typeface="+mn-ea"/>
              <a:cs typeface="+mn-cs"/>
            </a:rPr>
            <a:t>hàng</a:t>
          </a:r>
          <a:r>
            <a:rPr lang="en-US" sz="1100" b="0" dirty="0">
              <a:solidFill>
                <a:sysClr val="windowText" lastClr="000000">
                  <a:hueOff val="0"/>
                  <a:satOff val="0"/>
                  <a:lumOff val="0"/>
                  <a:alphaOff val="0"/>
                </a:sysClr>
              </a:solidFill>
              <a:latin typeface="Calibri"/>
              <a:ea typeface="+mn-ea"/>
              <a:cs typeface="+mn-cs"/>
            </a:rPr>
            <a:t> </a:t>
          </a:r>
          <a:r>
            <a:rPr lang="en-US" sz="1100" b="0" dirty="0" err="1">
              <a:solidFill>
                <a:sysClr val="windowText" lastClr="000000">
                  <a:hueOff val="0"/>
                  <a:satOff val="0"/>
                  <a:lumOff val="0"/>
                  <a:alphaOff val="0"/>
                </a:sysClr>
              </a:solidFill>
              <a:latin typeface="Calibri"/>
              <a:ea typeface="+mn-ea"/>
              <a:cs typeface="+mn-cs"/>
            </a:rPr>
            <a:t>trong</a:t>
          </a:r>
          <a:r>
            <a:rPr lang="en-US" sz="1100" b="0" dirty="0">
              <a:solidFill>
                <a:sysClr val="windowText" lastClr="000000">
                  <a:hueOff val="0"/>
                  <a:satOff val="0"/>
                  <a:lumOff val="0"/>
                  <a:alphaOff val="0"/>
                </a:sysClr>
              </a:solidFill>
              <a:latin typeface="Calibri"/>
              <a:ea typeface="+mn-ea"/>
              <a:cs typeface="+mn-cs"/>
            </a:rPr>
            <a:t> </a:t>
          </a:r>
          <a:r>
            <a:rPr lang="en-US" sz="1100" b="0" dirty="0" err="1">
              <a:solidFill>
                <a:sysClr val="windowText" lastClr="000000">
                  <a:hueOff val="0"/>
                  <a:satOff val="0"/>
                  <a:lumOff val="0"/>
                  <a:alphaOff val="0"/>
                </a:sysClr>
              </a:solidFill>
              <a:latin typeface="Calibri"/>
              <a:ea typeface="+mn-ea"/>
              <a:cs typeface="+mn-cs"/>
            </a:rPr>
            <a:t>kho</a:t>
          </a:r>
          <a:endParaRPr lang="en-US" sz="1100" b="0" dirty="0">
            <a:solidFill>
              <a:sysClr val="windowText" lastClr="000000">
                <a:hueOff val="0"/>
                <a:satOff val="0"/>
                <a:lumOff val="0"/>
                <a:alphaOff val="0"/>
              </a:sysClr>
            </a:solidFill>
            <a:latin typeface="Calibri"/>
            <a:ea typeface="+mn-ea"/>
            <a:cs typeface="+mn-cs"/>
          </a:endParaRPr>
        </a:p>
      </dgm:t>
    </dgm:pt>
    <dgm:pt modelId="{A60E8972-07D1-4A91-8D19-243E8B3F8651}" type="parTrans" cxnId="{EA939071-32D0-4F86-9BDC-4B5F85F49091}">
      <dgm:prSet/>
      <dgm:spPr>
        <a:xfrm>
          <a:off x="4541844" y="1506378"/>
          <a:ext cx="182563" cy="1423993"/>
        </a:xfrm>
        <a:custGeom>
          <a:avLst/>
          <a:gdLst/>
          <a:ahLst/>
          <a:cxnLst/>
          <a:rect l="0" t="0" r="0" b="0"/>
          <a:pathLst>
            <a:path>
              <a:moveTo>
                <a:pt x="0" y="0"/>
              </a:moveTo>
              <a:lnTo>
                <a:pt x="0" y="1423993"/>
              </a:lnTo>
              <a:lnTo>
                <a:pt x="182563" y="1423993"/>
              </a:lnTo>
            </a:path>
          </a:pathLst>
        </a:custGeom>
        <a:noFill/>
        <a:ln w="25400" cap="flat" cmpd="sng" algn="ctr">
          <a:solidFill>
            <a:sysClr val="windowText" lastClr="000000">
              <a:shade val="80000"/>
              <a:hueOff val="0"/>
              <a:satOff val="0"/>
              <a:lumOff val="0"/>
              <a:alphaOff val="0"/>
            </a:sysClr>
          </a:solidFill>
          <a:prstDash val="solid"/>
        </a:ln>
        <a:effectLst/>
      </dgm:spPr>
      <dgm:t>
        <a:bodyPr/>
        <a:lstStyle/>
        <a:p>
          <a:endParaRPr lang="en-US" sz="1200"/>
        </a:p>
      </dgm:t>
    </dgm:pt>
    <dgm:pt modelId="{CE1A56BF-944D-41FF-9B2F-9BAD3026EB4B}" type="sibTrans" cxnId="{EA939071-32D0-4F86-9BDC-4B5F85F49091}">
      <dgm:prSet/>
      <dgm:spPr/>
      <dgm:t>
        <a:bodyPr/>
        <a:lstStyle/>
        <a:p>
          <a:endParaRPr lang="en-US" sz="1200"/>
        </a:p>
      </dgm:t>
    </dgm:pt>
    <dgm:pt modelId="{95066E40-B066-4D97-B339-BFD34CD796EF}">
      <dgm:prSet phldrT="[Text]" custT="1"/>
      <dgm:spPr>
        <a:xfrm>
          <a:off x="1779053" y="2626099"/>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gm:spPr>
      <dgm:t>
        <a:bodyPr/>
        <a:lstStyle/>
        <a:p>
          <a:r>
            <a:rPr lang="en-US" sz="1100" b="0" dirty="0" err="1">
              <a:solidFill>
                <a:sysClr val="windowText" lastClr="000000">
                  <a:hueOff val="0"/>
                  <a:satOff val="0"/>
                  <a:lumOff val="0"/>
                  <a:alphaOff val="0"/>
                </a:sysClr>
              </a:solidFill>
              <a:latin typeface="Calibri"/>
              <a:ea typeface="+mn-ea"/>
              <a:cs typeface="+mn-cs"/>
            </a:rPr>
            <a:t>QL</a:t>
          </a:r>
          <a:r>
            <a:rPr lang="en-US" sz="1100" b="0" dirty="0">
              <a:solidFill>
                <a:sysClr val="windowText" lastClr="000000">
                  <a:hueOff val="0"/>
                  <a:satOff val="0"/>
                  <a:lumOff val="0"/>
                  <a:alphaOff val="0"/>
                </a:sysClr>
              </a:solidFill>
              <a:latin typeface="Calibri"/>
              <a:ea typeface="+mn-ea"/>
              <a:cs typeface="+mn-cs"/>
            </a:rPr>
            <a:t> </a:t>
          </a:r>
          <a:r>
            <a:rPr lang="en-US" sz="1100" b="0" dirty="0" err="1">
              <a:solidFill>
                <a:sysClr val="windowText" lastClr="000000">
                  <a:hueOff val="0"/>
                  <a:satOff val="0"/>
                  <a:lumOff val="0"/>
                  <a:alphaOff val="0"/>
                </a:sysClr>
              </a:solidFill>
              <a:latin typeface="Calibri"/>
              <a:ea typeface="+mn-ea"/>
              <a:cs typeface="+mn-cs"/>
            </a:rPr>
            <a:t>Hàng</a:t>
          </a:r>
          <a:r>
            <a:rPr lang="en-US" sz="1100" b="0" dirty="0">
              <a:solidFill>
                <a:sysClr val="windowText" lastClr="000000">
                  <a:hueOff val="0"/>
                  <a:satOff val="0"/>
                  <a:lumOff val="0"/>
                  <a:alphaOff val="0"/>
                </a:sysClr>
              </a:solidFill>
              <a:latin typeface="Calibri"/>
              <a:ea typeface="+mn-ea"/>
              <a:cs typeface="+mn-cs"/>
            </a:rPr>
            <a:t> </a:t>
          </a:r>
          <a:r>
            <a:rPr lang="en-US" sz="1100" b="0" dirty="0" err="1">
              <a:solidFill>
                <a:sysClr val="windowText" lastClr="000000">
                  <a:hueOff val="0"/>
                  <a:satOff val="0"/>
                  <a:lumOff val="0"/>
                  <a:alphaOff val="0"/>
                </a:sysClr>
              </a:solidFill>
              <a:latin typeface="Calibri"/>
              <a:ea typeface="+mn-ea"/>
              <a:cs typeface="+mn-cs"/>
            </a:rPr>
            <a:t>bán</a:t>
          </a:r>
          <a:endParaRPr lang="en-US" sz="1100" b="0" dirty="0">
            <a:solidFill>
              <a:sysClr val="windowText" lastClr="000000">
                <a:hueOff val="0"/>
                <a:satOff val="0"/>
                <a:lumOff val="0"/>
                <a:alphaOff val="0"/>
              </a:sysClr>
            </a:solidFill>
            <a:latin typeface="Calibri"/>
            <a:ea typeface="+mn-ea"/>
            <a:cs typeface="+mn-cs"/>
          </a:endParaRPr>
        </a:p>
      </dgm:t>
    </dgm:pt>
    <dgm:pt modelId="{9B95F094-F8C1-447A-82D6-EEBA9A3B5961}" type="parTrans" cxnId="{5D95A1C5-6453-42CF-9277-4E618911E3D5}">
      <dgm:prSet/>
      <dgm:spPr>
        <a:xfrm>
          <a:off x="1596489" y="1506378"/>
          <a:ext cx="182563" cy="1423993"/>
        </a:xfrm>
        <a:custGeom>
          <a:avLst/>
          <a:gdLst/>
          <a:ahLst/>
          <a:cxnLst/>
          <a:rect l="0" t="0" r="0" b="0"/>
          <a:pathLst>
            <a:path>
              <a:moveTo>
                <a:pt x="0" y="0"/>
              </a:moveTo>
              <a:lnTo>
                <a:pt x="0" y="1423993"/>
              </a:lnTo>
              <a:lnTo>
                <a:pt x="182563" y="1423993"/>
              </a:lnTo>
            </a:path>
          </a:pathLst>
        </a:custGeom>
        <a:noFill/>
        <a:ln w="25400" cap="flat" cmpd="sng" algn="ctr">
          <a:solidFill>
            <a:sysClr val="windowText" lastClr="000000">
              <a:shade val="80000"/>
              <a:hueOff val="0"/>
              <a:satOff val="0"/>
              <a:lumOff val="0"/>
              <a:alphaOff val="0"/>
            </a:sysClr>
          </a:solidFill>
          <a:prstDash val="solid"/>
        </a:ln>
        <a:effectLst/>
      </dgm:spPr>
      <dgm:t>
        <a:bodyPr/>
        <a:lstStyle/>
        <a:p>
          <a:endParaRPr lang="en-US" sz="1200"/>
        </a:p>
      </dgm:t>
    </dgm:pt>
    <dgm:pt modelId="{45854762-3170-4235-A39A-6FFC23A3B8BA}" type="sibTrans" cxnId="{5D95A1C5-6453-42CF-9277-4E618911E3D5}">
      <dgm:prSet/>
      <dgm:spPr/>
      <dgm:t>
        <a:bodyPr/>
        <a:lstStyle/>
        <a:p>
          <a:endParaRPr lang="en-US" sz="1200"/>
        </a:p>
      </dgm:t>
    </dgm:pt>
    <dgm:pt modelId="{3FAB38E4-26E9-419E-95CC-35AB7BB9F887}" type="pres">
      <dgm:prSet presAssocID="{61A41450-09B4-42D5-BCE4-C292A4B09CD1}" presName="hierChild1" presStyleCnt="0">
        <dgm:presLayoutVars>
          <dgm:orgChart val="1"/>
          <dgm:chPref val="1"/>
          <dgm:dir/>
          <dgm:animOne val="branch"/>
          <dgm:animLvl val="lvl"/>
          <dgm:resizeHandles/>
        </dgm:presLayoutVars>
      </dgm:prSet>
      <dgm:spPr/>
      <dgm:t>
        <a:bodyPr/>
        <a:lstStyle/>
        <a:p>
          <a:endParaRPr lang="en-US"/>
        </a:p>
      </dgm:t>
    </dgm:pt>
    <dgm:pt modelId="{A3822FD6-7A8A-44E3-B0EC-3C0347D5D269}" type="pres">
      <dgm:prSet presAssocID="{1D32DFE3-9A16-4A0F-85D1-34A794D7A500}" presName="hierRoot1" presStyleCnt="0">
        <dgm:presLayoutVars>
          <dgm:hierBranch val="init"/>
        </dgm:presLayoutVars>
      </dgm:prSet>
      <dgm:spPr/>
    </dgm:pt>
    <dgm:pt modelId="{C8C87F45-7978-47D2-9693-EBEFE29D051E}" type="pres">
      <dgm:prSet presAssocID="{1D32DFE3-9A16-4A0F-85D1-34A794D7A500}" presName="rootComposite1" presStyleCnt="0"/>
      <dgm:spPr/>
    </dgm:pt>
    <dgm:pt modelId="{27A5E704-6A36-4CAF-AADA-15F207614A5E}" type="pres">
      <dgm:prSet presAssocID="{1D32DFE3-9A16-4A0F-85D1-34A794D7A500}" presName="rootText1" presStyleLbl="node0" presStyleIdx="0" presStyleCnt="1">
        <dgm:presLayoutVars>
          <dgm:chPref val="3"/>
        </dgm:presLayoutVars>
      </dgm:prSet>
      <dgm:spPr/>
      <dgm:t>
        <a:bodyPr/>
        <a:lstStyle/>
        <a:p>
          <a:endParaRPr lang="en-US"/>
        </a:p>
      </dgm:t>
    </dgm:pt>
    <dgm:pt modelId="{17E8101F-B0E2-49BC-AF91-CB71BAD95241}" type="pres">
      <dgm:prSet presAssocID="{1D32DFE3-9A16-4A0F-85D1-34A794D7A500}" presName="rootConnector1" presStyleLbl="node1" presStyleIdx="0" presStyleCnt="0"/>
      <dgm:spPr/>
      <dgm:t>
        <a:bodyPr/>
        <a:lstStyle/>
        <a:p>
          <a:endParaRPr lang="en-US"/>
        </a:p>
      </dgm:t>
    </dgm:pt>
    <dgm:pt modelId="{4018F65D-491E-45FE-9758-2A642AE3A573}" type="pres">
      <dgm:prSet presAssocID="{1D32DFE3-9A16-4A0F-85D1-34A794D7A500}" presName="hierChild2" presStyleCnt="0"/>
      <dgm:spPr/>
    </dgm:pt>
    <dgm:pt modelId="{40263B94-0DDB-4CEE-A530-D4FF8BCF3AA5}" type="pres">
      <dgm:prSet presAssocID="{7329B386-B35F-4CFB-906C-61C1599AD121}" presName="Name37" presStyleLbl="parChTrans1D2" presStyleIdx="0" presStyleCnt="4"/>
      <dgm:spPr/>
      <dgm:t>
        <a:bodyPr/>
        <a:lstStyle/>
        <a:p>
          <a:endParaRPr lang="en-US"/>
        </a:p>
      </dgm:t>
    </dgm:pt>
    <dgm:pt modelId="{89851DD8-AAA9-4242-99D2-063B52468999}" type="pres">
      <dgm:prSet presAssocID="{95796C9F-B4F8-4672-9989-922379664523}" presName="hierRoot2" presStyleCnt="0">
        <dgm:presLayoutVars>
          <dgm:hierBranch val="init"/>
        </dgm:presLayoutVars>
      </dgm:prSet>
      <dgm:spPr/>
    </dgm:pt>
    <dgm:pt modelId="{57B144E9-AC47-40AD-B1DF-4A2E9812249C}" type="pres">
      <dgm:prSet presAssocID="{95796C9F-B4F8-4672-9989-922379664523}" presName="rootComposite" presStyleCnt="0"/>
      <dgm:spPr/>
    </dgm:pt>
    <dgm:pt modelId="{7270106E-0B59-4701-AED4-D2C30024065F}" type="pres">
      <dgm:prSet presAssocID="{95796C9F-B4F8-4672-9989-922379664523}" presName="rootText" presStyleLbl="node2" presStyleIdx="0" presStyleCnt="4">
        <dgm:presLayoutVars>
          <dgm:chPref val="3"/>
        </dgm:presLayoutVars>
      </dgm:prSet>
      <dgm:spPr/>
      <dgm:t>
        <a:bodyPr/>
        <a:lstStyle/>
        <a:p>
          <a:endParaRPr lang="en-US"/>
        </a:p>
      </dgm:t>
    </dgm:pt>
    <dgm:pt modelId="{71E5CF6A-C356-487A-9229-0CDAA5B4B0FB}" type="pres">
      <dgm:prSet presAssocID="{95796C9F-B4F8-4672-9989-922379664523}" presName="rootConnector" presStyleLbl="node2" presStyleIdx="0" presStyleCnt="4"/>
      <dgm:spPr/>
      <dgm:t>
        <a:bodyPr/>
        <a:lstStyle/>
        <a:p>
          <a:endParaRPr lang="en-US"/>
        </a:p>
      </dgm:t>
    </dgm:pt>
    <dgm:pt modelId="{FAF5066F-42AA-4E47-9AC2-7444179B8A0D}" type="pres">
      <dgm:prSet presAssocID="{95796C9F-B4F8-4672-9989-922379664523}" presName="hierChild4" presStyleCnt="0"/>
      <dgm:spPr/>
    </dgm:pt>
    <dgm:pt modelId="{3BC5529C-CD58-4E72-9BD2-F668C5D46C03}" type="pres">
      <dgm:prSet presAssocID="{43C910A3-62CA-45BA-A880-92F098C035CC}" presName="Name37" presStyleLbl="parChTrans1D3" presStyleIdx="0" presStyleCnt="7"/>
      <dgm:spPr/>
      <dgm:t>
        <a:bodyPr/>
        <a:lstStyle/>
        <a:p>
          <a:endParaRPr lang="en-US"/>
        </a:p>
      </dgm:t>
    </dgm:pt>
    <dgm:pt modelId="{C191058F-AC1E-4789-8669-F8E900307AD9}" type="pres">
      <dgm:prSet presAssocID="{CF1A2CE0-3866-47F6-B4FE-4B864AA20991}" presName="hierRoot2" presStyleCnt="0">
        <dgm:presLayoutVars>
          <dgm:hierBranch val="init"/>
        </dgm:presLayoutVars>
      </dgm:prSet>
      <dgm:spPr/>
    </dgm:pt>
    <dgm:pt modelId="{4B4D65EB-924E-4961-BE55-36C9C8801D3A}" type="pres">
      <dgm:prSet presAssocID="{CF1A2CE0-3866-47F6-B4FE-4B864AA20991}" presName="rootComposite" presStyleCnt="0"/>
      <dgm:spPr/>
    </dgm:pt>
    <dgm:pt modelId="{8EB4ACCD-D5F6-498B-AEF5-FCD7F906BAF4}" type="pres">
      <dgm:prSet presAssocID="{CF1A2CE0-3866-47F6-B4FE-4B864AA20991}" presName="rootText" presStyleLbl="node3" presStyleIdx="0" presStyleCnt="7">
        <dgm:presLayoutVars>
          <dgm:chPref val="3"/>
        </dgm:presLayoutVars>
      </dgm:prSet>
      <dgm:spPr/>
      <dgm:t>
        <a:bodyPr/>
        <a:lstStyle/>
        <a:p>
          <a:endParaRPr lang="en-US"/>
        </a:p>
      </dgm:t>
    </dgm:pt>
    <dgm:pt modelId="{6E9FEF58-30E7-4E6F-B2F4-C819714023F3}" type="pres">
      <dgm:prSet presAssocID="{CF1A2CE0-3866-47F6-B4FE-4B864AA20991}" presName="rootConnector" presStyleLbl="node3" presStyleIdx="0" presStyleCnt="7"/>
      <dgm:spPr/>
      <dgm:t>
        <a:bodyPr/>
        <a:lstStyle/>
        <a:p>
          <a:endParaRPr lang="en-US"/>
        </a:p>
      </dgm:t>
    </dgm:pt>
    <dgm:pt modelId="{8F62B654-897E-43B4-8C6F-422E74F3D2AE}" type="pres">
      <dgm:prSet presAssocID="{CF1A2CE0-3866-47F6-B4FE-4B864AA20991}" presName="hierChild4" presStyleCnt="0"/>
      <dgm:spPr/>
    </dgm:pt>
    <dgm:pt modelId="{43F68785-A9EC-4E45-9E85-A831303E1EBE}" type="pres">
      <dgm:prSet presAssocID="{CF1A2CE0-3866-47F6-B4FE-4B864AA20991}" presName="hierChild5" presStyleCnt="0"/>
      <dgm:spPr/>
    </dgm:pt>
    <dgm:pt modelId="{41937574-0ED1-473D-BDED-36BA94D8940C}" type="pres">
      <dgm:prSet presAssocID="{95796C9F-B4F8-4672-9989-922379664523}" presName="hierChild5" presStyleCnt="0"/>
      <dgm:spPr/>
    </dgm:pt>
    <dgm:pt modelId="{BC1112F4-76D2-4663-8CB0-57505778ECCF}" type="pres">
      <dgm:prSet presAssocID="{57DD8661-501E-4AF4-BB47-9F9067AA275C}" presName="Name37" presStyleLbl="parChTrans1D2" presStyleIdx="1" presStyleCnt="4"/>
      <dgm:spPr/>
      <dgm:t>
        <a:bodyPr/>
        <a:lstStyle/>
        <a:p>
          <a:endParaRPr lang="en-US"/>
        </a:p>
      </dgm:t>
    </dgm:pt>
    <dgm:pt modelId="{0968B6CA-CCD5-4D2C-B79C-23F162EE65D9}" type="pres">
      <dgm:prSet presAssocID="{00737D0B-5E6B-4F45-9898-38209F00DF4E}" presName="hierRoot2" presStyleCnt="0">
        <dgm:presLayoutVars>
          <dgm:hierBranch val="init"/>
        </dgm:presLayoutVars>
      </dgm:prSet>
      <dgm:spPr/>
    </dgm:pt>
    <dgm:pt modelId="{C4103A74-6175-491F-AAAF-0330F4AACF72}" type="pres">
      <dgm:prSet presAssocID="{00737D0B-5E6B-4F45-9898-38209F00DF4E}" presName="rootComposite" presStyleCnt="0"/>
      <dgm:spPr/>
    </dgm:pt>
    <dgm:pt modelId="{24C6C184-B045-4978-BCF4-019C2363E0AB}" type="pres">
      <dgm:prSet presAssocID="{00737D0B-5E6B-4F45-9898-38209F00DF4E}" presName="rootText" presStyleLbl="node2" presStyleIdx="1" presStyleCnt="4">
        <dgm:presLayoutVars>
          <dgm:chPref val="3"/>
        </dgm:presLayoutVars>
      </dgm:prSet>
      <dgm:spPr/>
      <dgm:t>
        <a:bodyPr/>
        <a:lstStyle/>
        <a:p>
          <a:endParaRPr lang="en-US"/>
        </a:p>
      </dgm:t>
    </dgm:pt>
    <dgm:pt modelId="{7B819206-23AA-4A73-A6D6-1088BA91C3FC}" type="pres">
      <dgm:prSet presAssocID="{00737D0B-5E6B-4F45-9898-38209F00DF4E}" presName="rootConnector" presStyleLbl="node2" presStyleIdx="1" presStyleCnt="4"/>
      <dgm:spPr/>
      <dgm:t>
        <a:bodyPr/>
        <a:lstStyle/>
        <a:p>
          <a:endParaRPr lang="en-US"/>
        </a:p>
      </dgm:t>
    </dgm:pt>
    <dgm:pt modelId="{02176BF0-6B99-40CB-A42B-F41B25218A0D}" type="pres">
      <dgm:prSet presAssocID="{00737D0B-5E6B-4F45-9898-38209F00DF4E}" presName="hierChild4" presStyleCnt="0"/>
      <dgm:spPr/>
    </dgm:pt>
    <dgm:pt modelId="{AA42C5BB-47D9-4F79-B17C-A50A77F9050D}" type="pres">
      <dgm:prSet presAssocID="{354A7CA3-37A5-4F0C-B13F-121E73872409}" presName="Name37" presStyleLbl="parChTrans1D3" presStyleIdx="1" presStyleCnt="7"/>
      <dgm:spPr/>
      <dgm:t>
        <a:bodyPr/>
        <a:lstStyle/>
        <a:p>
          <a:endParaRPr lang="en-US"/>
        </a:p>
      </dgm:t>
    </dgm:pt>
    <dgm:pt modelId="{EC604C3C-791D-491B-95D8-57A80C10DF9F}" type="pres">
      <dgm:prSet presAssocID="{1A73E19A-2FF9-40AE-A45F-D8E4A180812F}" presName="hierRoot2" presStyleCnt="0">
        <dgm:presLayoutVars>
          <dgm:hierBranch val="init"/>
        </dgm:presLayoutVars>
      </dgm:prSet>
      <dgm:spPr/>
    </dgm:pt>
    <dgm:pt modelId="{227B26B5-0F7B-4161-BBDD-DF7ACB52B976}" type="pres">
      <dgm:prSet presAssocID="{1A73E19A-2FF9-40AE-A45F-D8E4A180812F}" presName="rootComposite" presStyleCnt="0"/>
      <dgm:spPr/>
    </dgm:pt>
    <dgm:pt modelId="{6504E0DE-F3B9-4C0D-9FC4-69AE1727C7BA}" type="pres">
      <dgm:prSet presAssocID="{1A73E19A-2FF9-40AE-A45F-D8E4A180812F}" presName="rootText" presStyleLbl="node3" presStyleIdx="1" presStyleCnt="7">
        <dgm:presLayoutVars>
          <dgm:chPref val="3"/>
        </dgm:presLayoutVars>
      </dgm:prSet>
      <dgm:spPr/>
      <dgm:t>
        <a:bodyPr/>
        <a:lstStyle/>
        <a:p>
          <a:endParaRPr lang="en-US"/>
        </a:p>
      </dgm:t>
    </dgm:pt>
    <dgm:pt modelId="{654DC2E5-2D59-4D7F-96EC-CAC5A5DBC0CB}" type="pres">
      <dgm:prSet presAssocID="{1A73E19A-2FF9-40AE-A45F-D8E4A180812F}" presName="rootConnector" presStyleLbl="node3" presStyleIdx="1" presStyleCnt="7"/>
      <dgm:spPr/>
      <dgm:t>
        <a:bodyPr/>
        <a:lstStyle/>
        <a:p>
          <a:endParaRPr lang="en-US"/>
        </a:p>
      </dgm:t>
    </dgm:pt>
    <dgm:pt modelId="{A8445963-B5EA-4D72-A4B2-5E5B813A69E7}" type="pres">
      <dgm:prSet presAssocID="{1A73E19A-2FF9-40AE-A45F-D8E4A180812F}" presName="hierChild4" presStyleCnt="0"/>
      <dgm:spPr/>
    </dgm:pt>
    <dgm:pt modelId="{94798C59-A786-4FB4-8531-7DDDCAA6025F}" type="pres">
      <dgm:prSet presAssocID="{1A73E19A-2FF9-40AE-A45F-D8E4A180812F}" presName="hierChild5" presStyleCnt="0"/>
      <dgm:spPr/>
    </dgm:pt>
    <dgm:pt modelId="{1EA89C51-DE8A-4F03-99CD-E6F1A7728CC8}" type="pres">
      <dgm:prSet presAssocID="{9B95F094-F8C1-447A-82D6-EEBA9A3B5961}" presName="Name37" presStyleLbl="parChTrans1D3" presStyleIdx="2" presStyleCnt="7"/>
      <dgm:spPr/>
      <dgm:t>
        <a:bodyPr/>
        <a:lstStyle/>
        <a:p>
          <a:endParaRPr lang="en-US"/>
        </a:p>
      </dgm:t>
    </dgm:pt>
    <dgm:pt modelId="{136DA3DD-4600-4AF1-99DB-08D57B9EA968}" type="pres">
      <dgm:prSet presAssocID="{95066E40-B066-4D97-B339-BFD34CD796EF}" presName="hierRoot2" presStyleCnt="0">
        <dgm:presLayoutVars>
          <dgm:hierBranch val="init"/>
        </dgm:presLayoutVars>
      </dgm:prSet>
      <dgm:spPr/>
    </dgm:pt>
    <dgm:pt modelId="{B5450E2B-6C80-4325-869D-3A68B5710E77}" type="pres">
      <dgm:prSet presAssocID="{95066E40-B066-4D97-B339-BFD34CD796EF}" presName="rootComposite" presStyleCnt="0"/>
      <dgm:spPr/>
    </dgm:pt>
    <dgm:pt modelId="{2DEEF486-CDCD-4BA8-A635-ED2DA7BF4CFD}" type="pres">
      <dgm:prSet presAssocID="{95066E40-B066-4D97-B339-BFD34CD796EF}" presName="rootText" presStyleLbl="node3" presStyleIdx="2" presStyleCnt="7">
        <dgm:presLayoutVars>
          <dgm:chPref val="3"/>
        </dgm:presLayoutVars>
      </dgm:prSet>
      <dgm:spPr/>
      <dgm:t>
        <a:bodyPr/>
        <a:lstStyle/>
        <a:p>
          <a:endParaRPr lang="en-US"/>
        </a:p>
      </dgm:t>
    </dgm:pt>
    <dgm:pt modelId="{5130DF57-871A-4A28-B7BE-C8C8C99E3D7C}" type="pres">
      <dgm:prSet presAssocID="{95066E40-B066-4D97-B339-BFD34CD796EF}" presName="rootConnector" presStyleLbl="node3" presStyleIdx="2" presStyleCnt="7"/>
      <dgm:spPr/>
      <dgm:t>
        <a:bodyPr/>
        <a:lstStyle/>
        <a:p>
          <a:endParaRPr lang="en-US"/>
        </a:p>
      </dgm:t>
    </dgm:pt>
    <dgm:pt modelId="{1AA353FA-1B86-4D9D-9D73-B0F6A688D021}" type="pres">
      <dgm:prSet presAssocID="{95066E40-B066-4D97-B339-BFD34CD796EF}" presName="hierChild4" presStyleCnt="0"/>
      <dgm:spPr/>
    </dgm:pt>
    <dgm:pt modelId="{70535C56-9F8A-44F4-9079-8C0CFE4B2A48}" type="pres">
      <dgm:prSet presAssocID="{95066E40-B066-4D97-B339-BFD34CD796EF}" presName="hierChild5" presStyleCnt="0"/>
      <dgm:spPr/>
    </dgm:pt>
    <dgm:pt modelId="{B11D79FF-88FF-4689-B2C9-24335D936112}" type="pres">
      <dgm:prSet presAssocID="{00737D0B-5E6B-4F45-9898-38209F00DF4E}" presName="hierChild5" presStyleCnt="0"/>
      <dgm:spPr/>
    </dgm:pt>
    <dgm:pt modelId="{DC0A7BA7-86F7-40A6-BF57-E51D92778686}" type="pres">
      <dgm:prSet presAssocID="{C519D907-A4B6-456E-B610-C4D537321AF0}" presName="Name37" presStyleLbl="parChTrans1D2" presStyleIdx="2" presStyleCnt="4"/>
      <dgm:spPr/>
      <dgm:t>
        <a:bodyPr/>
        <a:lstStyle/>
        <a:p>
          <a:endParaRPr lang="en-US"/>
        </a:p>
      </dgm:t>
    </dgm:pt>
    <dgm:pt modelId="{0FD537EC-080F-4433-8B3D-C678E0EEB5DF}" type="pres">
      <dgm:prSet presAssocID="{3902BBE7-986B-4D03-81D5-EEEB24D738DA}" presName="hierRoot2" presStyleCnt="0">
        <dgm:presLayoutVars>
          <dgm:hierBranch val="init"/>
        </dgm:presLayoutVars>
      </dgm:prSet>
      <dgm:spPr/>
    </dgm:pt>
    <dgm:pt modelId="{68DADB8D-1CF5-454A-ABCD-A0E8E7B5D6BE}" type="pres">
      <dgm:prSet presAssocID="{3902BBE7-986B-4D03-81D5-EEEB24D738DA}" presName="rootComposite" presStyleCnt="0"/>
      <dgm:spPr/>
    </dgm:pt>
    <dgm:pt modelId="{68E079CB-E3BE-4EA3-8079-ED5B79FB1972}" type="pres">
      <dgm:prSet presAssocID="{3902BBE7-986B-4D03-81D5-EEEB24D738DA}" presName="rootText" presStyleLbl="node2" presStyleIdx="2" presStyleCnt="4">
        <dgm:presLayoutVars>
          <dgm:chPref val="3"/>
        </dgm:presLayoutVars>
      </dgm:prSet>
      <dgm:spPr/>
      <dgm:t>
        <a:bodyPr/>
        <a:lstStyle/>
        <a:p>
          <a:endParaRPr lang="en-US"/>
        </a:p>
      </dgm:t>
    </dgm:pt>
    <dgm:pt modelId="{0FB0B18E-48FD-44F5-B1CF-B1DACFB0A13E}" type="pres">
      <dgm:prSet presAssocID="{3902BBE7-986B-4D03-81D5-EEEB24D738DA}" presName="rootConnector" presStyleLbl="node2" presStyleIdx="2" presStyleCnt="4"/>
      <dgm:spPr/>
      <dgm:t>
        <a:bodyPr/>
        <a:lstStyle/>
        <a:p>
          <a:endParaRPr lang="en-US"/>
        </a:p>
      </dgm:t>
    </dgm:pt>
    <dgm:pt modelId="{239010F4-D241-4602-B416-4BE0A950DD74}" type="pres">
      <dgm:prSet presAssocID="{3902BBE7-986B-4D03-81D5-EEEB24D738DA}" presName="hierChild4" presStyleCnt="0"/>
      <dgm:spPr/>
    </dgm:pt>
    <dgm:pt modelId="{F731086E-E8BC-454B-954B-2ACA7BA13E75}" type="pres">
      <dgm:prSet presAssocID="{82259B30-C376-45B8-A634-278C2FD90138}" presName="Name37" presStyleLbl="parChTrans1D3" presStyleIdx="3" presStyleCnt="7"/>
      <dgm:spPr/>
      <dgm:t>
        <a:bodyPr/>
        <a:lstStyle/>
        <a:p>
          <a:endParaRPr lang="en-US"/>
        </a:p>
      </dgm:t>
    </dgm:pt>
    <dgm:pt modelId="{DDB9CB5A-6E26-4C5F-AC9D-26AC52DF96C8}" type="pres">
      <dgm:prSet presAssocID="{0725A183-E8CE-4EDC-AB97-6584AA1A7199}" presName="hierRoot2" presStyleCnt="0">
        <dgm:presLayoutVars>
          <dgm:hierBranch val="init"/>
        </dgm:presLayoutVars>
      </dgm:prSet>
      <dgm:spPr/>
    </dgm:pt>
    <dgm:pt modelId="{D79124FD-B796-4DA7-8D85-876A9FBBBD2C}" type="pres">
      <dgm:prSet presAssocID="{0725A183-E8CE-4EDC-AB97-6584AA1A7199}" presName="rootComposite" presStyleCnt="0"/>
      <dgm:spPr/>
    </dgm:pt>
    <dgm:pt modelId="{4A46622E-9F0B-4E7E-91AF-DA9E426389B5}" type="pres">
      <dgm:prSet presAssocID="{0725A183-E8CE-4EDC-AB97-6584AA1A7199}" presName="rootText" presStyleLbl="node3" presStyleIdx="3" presStyleCnt="7">
        <dgm:presLayoutVars>
          <dgm:chPref val="3"/>
        </dgm:presLayoutVars>
      </dgm:prSet>
      <dgm:spPr/>
      <dgm:t>
        <a:bodyPr/>
        <a:lstStyle/>
        <a:p>
          <a:endParaRPr lang="en-US"/>
        </a:p>
      </dgm:t>
    </dgm:pt>
    <dgm:pt modelId="{A27025D0-C4C6-4160-832E-6922C6CE80A7}" type="pres">
      <dgm:prSet presAssocID="{0725A183-E8CE-4EDC-AB97-6584AA1A7199}" presName="rootConnector" presStyleLbl="node3" presStyleIdx="3" presStyleCnt="7"/>
      <dgm:spPr/>
      <dgm:t>
        <a:bodyPr/>
        <a:lstStyle/>
        <a:p>
          <a:endParaRPr lang="en-US"/>
        </a:p>
      </dgm:t>
    </dgm:pt>
    <dgm:pt modelId="{7D1D50D2-8730-4E17-97FA-9D440F6FBE18}" type="pres">
      <dgm:prSet presAssocID="{0725A183-E8CE-4EDC-AB97-6584AA1A7199}" presName="hierChild4" presStyleCnt="0"/>
      <dgm:spPr/>
    </dgm:pt>
    <dgm:pt modelId="{45443C26-5C73-4600-8839-119D8F9E7890}" type="pres">
      <dgm:prSet presAssocID="{0725A183-E8CE-4EDC-AB97-6584AA1A7199}" presName="hierChild5" presStyleCnt="0"/>
      <dgm:spPr/>
    </dgm:pt>
    <dgm:pt modelId="{2EDC6C87-1122-4956-9D3F-CB18FBD8D9DF}" type="pres">
      <dgm:prSet presAssocID="{0B46BE59-F535-4406-87ED-ACE8C7DDC305}" presName="Name37" presStyleLbl="parChTrans1D3" presStyleIdx="4" presStyleCnt="7"/>
      <dgm:spPr/>
      <dgm:t>
        <a:bodyPr/>
        <a:lstStyle/>
        <a:p>
          <a:endParaRPr lang="en-US"/>
        </a:p>
      </dgm:t>
    </dgm:pt>
    <dgm:pt modelId="{74E6D6E2-CE0D-4FFC-967B-E24FC789BB10}" type="pres">
      <dgm:prSet presAssocID="{EC48B371-0F87-45D8-A43F-E87DC2930AE4}" presName="hierRoot2" presStyleCnt="0">
        <dgm:presLayoutVars>
          <dgm:hierBranch val="init"/>
        </dgm:presLayoutVars>
      </dgm:prSet>
      <dgm:spPr/>
    </dgm:pt>
    <dgm:pt modelId="{E0B020DB-66F2-43A8-A58F-AE0DE1205431}" type="pres">
      <dgm:prSet presAssocID="{EC48B371-0F87-45D8-A43F-E87DC2930AE4}" presName="rootComposite" presStyleCnt="0"/>
      <dgm:spPr/>
    </dgm:pt>
    <dgm:pt modelId="{D30BF261-1A64-406B-8345-24C7DA60BA71}" type="pres">
      <dgm:prSet presAssocID="{EC48B371-0F87-45D8-A43F-E87DC2930AE4}" presName="rootText" presStyleLbl="node3" presStyleIdx="4" presStyleCnt="7">
        <dgm:presLayoutVars>
          <dgm:chPref val="3"/>
        </dgm:presLayoutVars>
      </dgm:prSet>
      <dgm:spPr/>
      <dgm:t>
        <a:bodyPr/>
        <a:lstStyle/>
        <a:p>
          <a:endParaRPr lang="en-US"/>
        </a:p>
      </dgm:t>
    </dgm:pt>
    <dgm:pt modelId="{0F69D6D4-5836-46CC-B997-8DB52FD0C013}" type="pres">
      <dgm:prSet presAssocID="{EC48B371-0F87-45D8-A43F-E87DC2930AE4}" presName="rootConnector" presStyleLbl="node3" presStyleIdx="4" presStyleCnt="7"/>
      <dgm:spPr/>
      <dgm:t>
        <a:bodyPr/>
        <a:lstStyle/>
        <a:p>
          <a:endParaRPr lang="en-US"/>
        </a:p>
      </dgm:t>
    </dgm:pt>
    <dgm:pt modelId="{4489A590-6962-438E-A26D-C20A7CD8F8FA}" type="pres">
      <dgm:prSet presAssocID="{EC48B371-0F87-45D8-A43F-E87DC2930AE4}" presName="hierChild4" presStyleCnt="0"/>
      <dgm:spPr/>
    </dgm:pt>
    <dgm:pt modelId="{919E7AE4-DCCB-4DEA-8FEA-E29FC9E19CA4}" type="pres">
      <dgm:prSet presAssocID="{EC48B371-0F87-45D8-A43F-E87DC2930AE4}" presName="hierChild5" presStyleCnt="0"/>
      <dgm:spPr/>
    </dgm:pt>
    <dgm:pt modelId="{5EBC24D0-6AA4-4259-9EC7-35E35FBB9087}" type="pres">
      <dgm:prSet presAssocID="{3902BBE7-986B-4D03-81D5-EEEB24D738DA}" presName="hierChild5" presStyleCnt="0"/>
      <dgm:spPr/>
    </dgm:pt>
    <dgm:pt modelId="{42252CB0-D69F-48A9-87DD-F9E0AD7ADBDD}" type="pres">
      <dgm:prSet presAssocID="{115ECDC7-DA82-408D-B398-B8BC4A1BB09A}" presName="Name37" presStyleLbl="parChTrans1D2" presStyleIdx="3" presStyleCnt="4"/>
      <dgm:spPr/>
      <dgm:t>
        <a:bodyPr/>
        <a:lstStyle/>
        <a:p>
          <a:endParaRPr lang="en-US"/>
        </a:p>
      </dgm:t>
    </dgm:pt>
    <dgm:pt modelId="{4CDDC01E-605F-4C9A-8381-28B81A8807A1}" type="pres">
      <dgm:prSet presAssocID="{CBAC448E-F8A5-426F-9DA4-668DBB9E9752}" presName="hierRoot2" presStyleCnt="0">
        <dgm:presLayoutVars>
          <dgm:hierBranch val="init"/>
        </dgm:presLayoutVars>
      </dgm:prSet>
      <dgm:spPr/>
    </dgm:pt>
    <dgm:pt modelId="{FE2DE961-6488-463A-A160-7BAA9E173911}" type="pres">
      <dgm:prSet presAssocID="{CBAC448E-F8A5-426F-9DA4-668DBB9E9752}" presName="rootComposite" presStyleCnt="0"/>
      <dgm:spPr/>
    </dgm:pt>
    <dgm:pt modelId="{B6F7F323-6B25-459A-867A-7EAC3625A0CA}" type="pres">
      <dgm:prSet presAssocID="{CBAC448E-F8A5-426F-9DA4-668DBB9E9752}" presName="rootText" presStyleLbl="node2" presStyleIdx="3" presStyleCnt="4">
        <dgm:presLayoutVars>
          <dgm:chPref val="3"/>
        </dgm:presLayoutVars>
      </dgm:prSet>
      <dgm:spPr/>
      <dgm:t>
        <a:bodyPr/>
        <a:lstStyle/>
        <a:p>
          <a:endParaRPr lang="en-US"/>
        </a:p>
      </dgm:t>
    </dgm:pt>
    <dgm:pt modelId="{AC49043A-5AB4-420C-B239-5DFE6E5F94A7}" type="pres">
      <dgm:prSet presAssocID="{CBAC448E-F8A5-426F-9DA4-668DBB9E9752}" presName="rootConnector" presStyleLbl="node2" presStyleIdx="3" presStyleCnt="4"/>
      <dgm:spPr/>
      <dgm:t>
        <a:bodyPr/>
        <a:lstStyle/>
        <a:p>
          <a:endParaRPr lang="en-US"/>
        </a:p>
      </dgm:t>
    </dgm:pt>
    <dgm:pt modelId="{4408F4C6-A78B-4AED-8DB1-DF263C3089FC}" type="pres">
      <dgm:prSet presAssocID="{CBAC448E-F8A5-426F-9DA4-668DBB9E9752}" presName="hierChild4" presStyleCnt="0"/>
      <dgm:spPr/>
    </dgm:pt>
    <dgm:pt modelId="{3DEAA193-DC52-4305-89A0-F13A4411F09B}" type="pres">
      <dgm:prSet presAssocID="{D7B15259-DEA4-4D6E-9D7B-AFDD0C455D39}" presName="Name37" presStyleLbl="parChTrans1D3" presStyleIdx="5" presStyleCnt="7"/>
      <dgm:spPr/>
      <dgm:t>
        <a:bodyPr/>
        <a:lstStyle/>
        <a:p>
          <a:endParaRPr lang="en-US"/>
        </a:p>
      </dgm:t>
    </dgm:pt>
    <dgm:pt modelId="{E3B0D7F2-BC4D-42C3-AB6F-550C5AAFAB0F}" type="pres">
      <dgm:prSet presAssocID="{4A35AFF6-FE67-4C04-8002-061C138CB54E}" presName="hierRoot2" presStyleCnt="0">
        <dgm:presLayoutVars>
          <dgm:hierBranch val="init"/>
        </dgm:presLayoutVars>
      </dgm:prSet>
      <dgm:spPr/>
    </dgm:pt>
    <dgm:pt modelId="{CD27EF5B-529A-4A04-8099-25354FC58FED}" type="pres">
      <dgm:prSet presAssocID="{4A35AFF6-FE67-4C04-8002-061C138CB54E}" presName="rootComposite" presStyleCnt="0"/>
      <dgm:spPr/>
    </dgm:pt>
    <dgm:pt modelId="{9C70A209-DDD6-4F66-AA11-D0AE33B9D77C}" type="pres">
      <dgm:prSet presAssocID="{4A35AFF6-FE67-4C04-8002-061C138CB54E}" presName="rootText" presStyleLbl="node3" presStyleIdx="5" presStyleCnt="7">
        <dgm:presLayoutVars>
          <dgm:chPref val="3"/>
        </dgm:presLayoutVars>
      </dgm:prSet>
      <dgm:spPr/>
      <dgm:t>
        <a:bodyPr/>
        <a:lstStyle/>
        <a:p>
          <a:endParaRPr lang="en-US"/>
        </a:p>
      </dgm:t>
    </dgm:pt>
    <dgm:pt modelId="{F89F9DA1-157D-45C5-AAC8-88B6646AA33D}" type="pres">
      <dgm:prSet presAssocID="{4A35AFF6-FE67-4C04-8002-061C138CB54E}" presName="rootConnector" presStyleLbl="node3" presStyleIdx="5" presStyleCnt="7"/>
      <dgm:spPr/>
      <dgm:t>
        <a:bodyPr/>
        <a:lstStyle/>
        <a:p>
          <a:endParaRPr lang="en-US"/>
        </a:p>
      </dgm:t>
    </dgm:pt>
    <dgm:pt modelId="{C931FD5E-3770-46BE-937E-F4FABF2CD309}" type="pres">
      <dgm:prSet presAssocID="{4A35AFF6-FE67-4C04-8002-061C138CB54E}" presName="hierChild4" presStyleCnt="0"/>
      <dgm:spPr/>
    </dgm:pt>
    <dgm:pt modelId="{8D52F049-F410-4572-B9C3-96B680D76E76}" type="pres">
      <dgm:prSet presAssocID="{4A35AFF6-FE67-4C04-8002-061C138CB54E}" presName="hierChild5" presStyleCnt="0"/>
      <dgm:spPr/>
    </dgm:pt>
    <dgm:pt modelId="{DC10FC97-22B5-4425-A20D-2BF9A4D749C5}" type="pres">
      <dgm:prSet presAssocID="{A60E8972-07D1-4A91-8D19-243E8B3F8651}" presName="Name37" presStyleLbl="parChTrans1D3" presStyleIdx="6" presStyleCnt="7"/>
      <dgm:spPr/>
      <dgm:t>
        <a:bodyPr/>
        <a:lstStyle/>
        <a:p>
          <a:endParaRPr lang="en-US"/>
        </a:p>
      </dgm:t>
    </dgm:pt>
    <dgm:pt modelId="{A4F39769-FA23-4542-8734-78E4B8FA6E35}" type="pres">
      <dgm:prSet presAssocID="{46031091-2721-4FAD-89A7-A9A54B6E5E30}" presName="hierRoot2" presStyleCnt="0">
        <dgm:presLayoutVars>
          <dgm:hierBranch val="init"/>
        </dgm:presLayoutVars>
      </dgm:prSet>
      <dgm:spPr/>
    </dgm:pt>
    <dgm:pt modelId="{7038F868-0A82-44BA-997C-8DAB601DDEE0}" type="pres">
      <dgm:prSet presAssocID="{46031091-2721-4FAD-89A7-A9A54B6E5E30}" presName="rootComposite" presStyleCnt="0"/>
      <dgm:spPr/>
    </dgm:pt>
    <dgm:pt modelId="{B83059F1-9EBE-4015-887D-41AF1A2FC1E7}" type="pres">
      <dgm:prSet presAssocID="{46031091-2721-4FAD-89A7-A9A54B6E5E30}" presName="rootText" presStyleLbl="node3" presStyleIdx="6" presStyleCnt="7">
        <dgm:presLayoutVars>
          <dgm:chPref val="3"/>
        </dgm:presLayoutVars>
      </dgm:prSet>
      <dgm:spPr/>
      <dgm:t>
        <a:bodyPr/>
        <a:lstStyle/>
        <a:p>
          <a:endParaRPr lang="en-US"/>
        </a:p>
      </dgm:t>
    </dgm:pt>
    <dgm:pt modelId="{166DC4DC-5CE4-4F98-92B2-8F6D85C0B8C1}" type="pres">
      <dgm:prSet presAssocID="{46031091-2721-4FAD-89A7-A9A54B6E5E30}" presName="rootConnector" presStyleLbl="node3" presStyleIdx="6" presStyleCnt="7"/>
      <dgm:spPr/>
      <dgm:t>
        <a:bodyPr/>
        <a:lstStyle/>
        <a:p>
          <a:endParaRPr lang="en-US"/>
        </a:p>
      </dgm:t>
    </dgm:pt>
    <dgm:pt modelId="{0094A400-5D83-4C36-8D9D-2BB2520D3CB4}" type="pres">
      <dgm:prSet presAssocID="{46031091-2721-4FAD-89A7-A9A54B6E5E30}" presName="hierChild4" presStyleCnt="0"/>
      <dgm:spPr/>
    </dgm:pt>
    <dgm:pt modelId="{7E0E05E2-2591-445E-A61F-CA963B573E7F}" type="pres">
      <dgm:prSet presAssocID="{46031091-2721-4FAD-89A7-A9A54B6E5E30}" presName="hierChild5" presStyleCnt="0"/>
      <dgm:spPr/>
    </dgm:pt>
    <dgm:pt modelId="{C249A853-15FB-44BB-8051-28601107A5FD}" type="pres">
      <dgm:prSet presAssocID="{CBAC448E-F8A5-426F-9DA4-668DBB9E9752}" presName="hierChild5" presStyleCnt="0"/>
      <dgm:spPr/>
    </dgm:pt>
    <dgm:pt modelId="{65ACFA3E-3643-45AC-9546-14916705E314}" type="pres">
      <dgm:prSet presAssocID="{1D32DFE3-9A16-4A0F-85D1-34A794D7A500}" presName="hierChild3" presStyleCnt="0"/>
      <dgm:spPr/>
    </dgm:pt>
  </dgm:ptLst>
  <dgm:cxnLst>
    <dgm:cxn modelId="{9A75E2B3-7FF5-4A1B-8FCA-168F5D79F896}" type="presOf" srcId="{354A7CA3-37A5-4F0C-B13F-121E73872409}" destId="{AA42C5BB-47D9-4F79-B17C-A50A77F9050D}" srcOrd="0" destOrd="0" presId="urn:microsoft.com/office/officeart/2005/8/layout/orgChart1"/>
    <dgm:cxn modelId="{75955785-A637-4D28-AC5D-30A609743373}" srcId="{CBAC448E-F8A5-426F-9DA4-668DBB9E9752}" destId="{4A35AFF6-FE67-4C04-8002-061C138CB54E}" srcOrd="0" destOrd="0" parTransId="{D7B15259-DEA4-4D6E-9D7B-AFDD0C455D39}" sibTransId="{3DA22FAA-006A-4463-8BA7-1D776542AB8D}"/>
    <dgm:cxn modelId="{892DBAF6-F4ED-4C8B-B736-8B2FEFCD4AD2}" type="presOf" srcId="{1A73E19A-2FF9-40AE-A45F-D8E4A180812F}" destId="{654DC2E5-2D59-4D7F-96EC-CAC5A5DBC0CB}" srcOrd="1" destOrd="0" presId="urn:microsoft.com/office/officeart/2005/8/layout/orgChart1"/>
    <dgm:cxn modelId="{2B3D8E72-9EEB-4721-B13F-53E9916EABD9}" type="presOf" srcId="{1A73E19A-2FF9-40AE-A45F-D8E4A180812F}" destId="{6504E0DE-F3B9-4C0D-9FC4-69AE1727C7BA}" srcOrd="0" destOrd="0" presId="urn:microsoft.com/office/officeart/2005/8/layout/orgChart1"/>
    <dgm:cxn modelId="{892B223E-F7C8-4DBD-ADDD-26F566D6FC3A}" srcId="{1D32DFE3-9A16-4A0F-85D1-34A794D7A500}" destId="{CBAC448E-F8A5-426F-9DA4-668DBB9E9752}" srcOrd="3" destOrd="0" parTransId="{115ECDC7-DA82-408D-B398-B8BC4A1BB09A}" sibTransId="{C682E407-DE90-4A53-901E-E0B6F281313C}"/>
    <dgm:cxn modelId="{07CB019C-2D50-43E8-AFB9-7A74E2E74232}" type="presOf" srcId="{43C910A3-62CA-45BA-A880-92F098C035CC}" destId="{3BC5529C-CD58-4E72-9BD2-F668C5D46C03}" srcOrd="0" destOrd="0" presId="urn:microsoft.com/office/officeart/2005/8/layout/orgChart1"/>
    <dgm:cxn modelId="{54046FA7-8763-4C23-ABE8-F0CF80FC957C}" type="presOf" srcId="{EC48B371-0F87-45D8-A43F-E87DC2930AE4}" destId="{D30BF261-1A64-406B-8345-24C7DA60BA71}" srcOrd="0" destOrd="0" presId="urn:microsoft.com/office/officeart/2005/8/layout/orgChart1"/>
    <dgm:cxn modelId="{69CA9290-5DFD-4CC6-8077-033B14DBD3F9}" type="presOf" srcId="{46031091-2721-4FAD-89A7-A9A54B6E5E30}" destId="{166DC4DC-5CE4-4F98-92B2-8F6D85C0B8C1}" srcOrd="1" destOrd="0" presId="urn:microsoft.com/office/officeart/2005/8/layout/orgChart1"/>
    <dgm:cxn modelId="{374976FC-B414-492B-809D-D545C676A24D}" type="presOf" srcId="{82259B30-C376-45B8-A634-278C2FD90138}" destId="{F731086E-E8BC-454B-954B-2ACA7BA13E75}" srcOrd="0" destOrd="0" presId="urn:microsoft.com/office/officeart/2005/8/layout/orgChart1"/>
    <dgm:cxn modelId="{F9867A2B-0F82-4BFA-BFAA-3CB44BF9A11C}" type="presOf" srcId="{4A35AFF6-FE67-4C04-8002-061C138CB54E}" destId="{9C70A209-DDD6-4F66-AA11-D0AE33B9D77C}" srcOrd="0" destOrd="0" presId="urn:microsoft.com/office/officeart/2005/8/layout/orgChart1"/>
    <dgm:cxn modelId="{BC0BCD9E-1E34-4293-BB12-B71364E9FB2D}" srcId="{1D32DFE3-9A16-4A0F-85D1-34A794D7A500}" destId="{00737D0B-5E6B-4F45-9898-38209F00DF4E}" srcOrd="1" destOrd="0" parTransId="{57DD8661-501E-4AF4-BB47-9F9067AA275C}" sibTransId="{7A188BE7-FF80-45F8-A108-5BB8C262A269}"/>
    <dgm:cxn modelId="{17F36F7C-25BC-4BF5-95A3-EA3DB4538358}" type="presOf" srcId="{0725A183-E8CE-4EDC-AB97-6584AA1A7199}" destId="{4A46622E-9F0B-4E7E-91AF-DA9E426389B5}" srcOrd="0" destOrd="0" presId="urn:microsoft.com/office/officeart/2005/8/layout/orgChart1"/>
    <dgm:cxn modelId="{E24AC333-7704-419D-82B6-536B8FFD3CDE}" type="presOf" srcId="{46031091-2721-4FAD-89A7-A9A54B6E5E30}" destId="{B83059F1-9EBE-4015-887D-41AF1A2FC1E7}" srcOrd="0" destOrd="0" presId="urn:microsoft.com/office/officeart/2005/8/layout/orgChart1"/>
    <dgm:cxn modelId="{4A2733CB-13C5-4BDA-A410-89BBAA3DD130}" type="presOf" srcId="{C519D907-A4B6-456E-B610-C4D537321AF0}" destId="{DC0A7BA7-86F7-40A6-BF57-E51D92778686}" srcOrd="0" destOrd="0" presId="urn:microsoft.com/office/officeart/2005/8/layout/orgChart1"/>
    <dgm:cxn modelId="{27E8AF25-AC44-4998-A9F2-F6B6FF43A6F8}" type="presOf" srcId="{CF1A2CE0-3866-47F6-B4FE-4B864AA20991}" destId="{6E9FEF58-30E7-4E6F-B2F4-C819714023F3}" srcOrd="1" destOrd="0" presId="urn:microsoft.com/office/officeart/2005/8/layout/orgChart1"/>
    <dgm:cxn modelId="{EA939071-32D0-4F86-9BDC-4B5F85F49091}" srcId="{CBAC448E-F8A5-426F-9DA4-668DBB9E9752}" destId="{46031091-2721-4FAD-89A7-A9A54B6E5E30}" srcOrd="1" destOrd="0" parTransId="{A60E8972-07D1-4A91-8D19-243E8B3F8651}" sibTransId="{CE1A56BF-944D-41FF-9B2F-9BAD3026EB4B}"/>
    <dgm:cxn modelId="{AF6D1C92-E1DA-48E1-8707-213CDC022664}" type="presOf" srcId="{95066E40-B066-4D97-B339-BFD34CD796EF}" destId="{2DEEF486-CDCD-4BA8-A635-ED2DA7BF4CFD}" srcOrd="0" destOrd="0" presId="urn:microsoft.com/office/officeart/2005/8/layout/orgChart1"/>
    <dgm:cxn modelId="{DAC97D53-4F98-4CFE-B7FC-DB336167879A}" type="presOf" srcId="{7329B386-B35F-4CFB-906C-61C1599AD121}" destId="{40263B94-0DDB-4CEE-A530-D4FF8BCF3AA5}" srcOrd="0" destOrd="0" presId="urn:microsoft.com/office/officeart/2005/8/layout/orgChart1"/>
    <dgm:cxn modelId="{2BF1C1B0-2CA3-458A-86B8-37A12DD1AD32}" srcId="{1D32DFE3-9A16-4A0F-85D1-34A794D7A500}" destId="{95796C9F-B4F8-4672-9989-922379664523}" srcOrd="0" destOrd="0" parTransId="{7329B386-B35F-4CFB-906C-61C1599AD121}" sibTransId="{74C214D7-5627-43D7-906C-5FD29F74DDB3}"/>
    <dgm:cxn modelId="{DABA9648-29D2-4ED6-9344-568EF6FEAF86}" srcId="{3902BBE7-986B-4D03-81D5-EEEB24D738DA}" destId="{0725A183-E8CE-4EDC-AB97-6584AA1A7199}" srcOrd="0" destOrd="0" parTransId="{82259B30-C376-45B8-A634-278C2FD90138}" sibTransId="{4318E9B2-973E-48F6-9006-574464EDBD31}"/>
    <dgm:cxn modelId="{A7483C4D-17D8-44A8-9984-D47B40B18219}" srcId="{61A41450-09B4-42D5-BCE4-C292A4B09CD1}" destId="{1D32DFE3-9A16-4A0F-85D1-34A794D7A500}" srcOrd="0" destOrd="0" parTransId="{2C37E51B-1EDB-46B9-BEB9-8037E1452658}" sibTransId="{4A705E68-BEF8-4A8B-887C-016E3D430E9B}"/>
    <dgm:cxn modelId="{29DA1ADF-1D0D-46F3-846D-6E2275A31FAD}" type="presOf" srcId="{CF1A2CE0-3866-47F6-B4FE-4B864AA20991}" destId="{8EB4ACCD-D5F6-498B-AEF5-FCD7F906BAF4}" srcOrd="0" destOrd="0" presId="urn:microsoft.com/office/officeart/2005/8/layout/orgChart1"/>
    <dgm:cxn modelId="{AF91ECA3-19DB-4A88-A190-A287389B53EB}" type="presOf" srcId="{0B46BE59-F535-4406-87ED-ACE8C7DDC305}" destId="{2EDC6C87-1122-4956-9D3F-CB18FBD8D9DF}" srcOrd="0" destOrd="0" presId="urn:microsoft.com/office/officeart/2005/8/layout/orgChart1"/>
    <dgm:cxn modelId="{FC846051-9D7E-4C4E-8885-6CF970C701C7}" type="presOf" srcId="{CBAC448E-F8A5-426F-9DA4-668DBB9E9752}" destId="{B6F7F323-6B25-459A-867A-7EAC3625A0CA}" srcOrd="0" destOrd="0" presId="urn:microsoft.com/office/officeart/2005/8/layout/orgChart1"/>
    <dgm:cxn modelId="{14D00A94-A77D-4916-A8A9-92D56096BCEE}" type="presOf" srcId="{1D32DFE3-9A16-4A0F-85D1-34A794D7A500}" destId="{17E8101F-B0E2-49BC-AF91-CB71BAD95241}" srcOrd="1" destOrd="0" presId="urn:microsoft.com/office/officeart/2005/8/layout/orgChart1"/>
    <dgm:cxn modelId="{70BE3B25-8B35-48D8-A3FF-64BC06CB44CE}" type="presOf" srcId="{CBAC448E-F8A5-426F-9DA4-668DBB9E9752}" destId="{AC49043A-5AB4-420C-B239-5DFE6E5F94A7}" srcOrd="1" destOrd="0" presId="urn:microsoft.com/office/officeart/2005/8/layout/orgChart1"/>
    <dgm:cxn modelId="{6EDB3F84-0815-4FF6-8D23-40184E0753B0}" type="presOf" srcId="{00737D0B-5E6B-4F45-9898-38209F00DF4E}" destId="{24C6C184-B045-4978-BCF4-019C2363E0AB}" srcOrd="0" destOrd="0" presId="urn:microsoft.com/office/officeart/2005/8/layout/orgChart1"/>
    <dgm:cxn modelId="{5D95A1C5-6453-42CF-9277-4E618911E3D5}" srcId="{00737D0B-5E6B-4F45-9898-38209F00DF4E}" destId="{95066E40-B066-4D97-B339-BFD34CD796EF}" srcOrd="1" destOrd="0" parTransId="{9B95F094-F8C1-447A-82D6-EEBA9A3B5961}" sibTransId="{45854762-3170-4235-A39A-6FFC23A3B8BA}"/>
    <dgm:cxn modelId="{7FB1018C-9F00-452B-9624-3BBEB3D1D545}" type="presOf" srcId="{95796C9F-B4F8-4672-9989-922379664523}" destId="{71E5CF6A-C356-487A-9229-0CDAA5B4B0FB}" srcOrd="1" destOrd="0" presId="urn:microsoft.com/office/officeart/2005/8/layout/orgChart1"/>
    <dgm:cxn modelId="{BA9723F1-F06B-423C-A903-54B5080AE061}" type="presOf" srcId="{00737D0B-5E6B-4F45-9898-38209F00DF4E}" destId="{7B819206-23AA-4A73-A6D6-1088BA91C3FC}" srcOrd="1" destOrd="0" presId="urn:microsoft.com/office/officeart/2005/8/layout/orgChart1"/>
    <dgm:cxn modelId="{DA137321-87D5-45AB-83AD-1284C08F06C5}" type="presOf" srcId="{0725A183-E8CE-4EDC-AB97-6584AA1A7199}" destId="{A27025D0-C4C6-4160-832E-6922C6CE80A7}" srcOrd="1" destOrd="0" presId="urn:microsoft.com/office/officeart/2005/8/layout/orgChart1"/>
    <dgm:cxn modelId="{85B2D5B3-7FA2-44D0-BDD6-258EA368DD31}" type="presOf" srcId="{4A35AFF6-FE67-4C04-8002-061C138CB54E}" destId="{F89F9DA1-157D-45C5-AAC8-88B6646AA33D}" srcOrd="1" destOrd="0" presId="urn:microsoft.com/office/officeart/2005/8/layout/orgChart1"/>
    <dgm:cxn modelId="{A45C8B65-4D7D-4D94-8501-423B77B4DEC4}" type="presOf" srcId="{9B95F094-F8C1-447A-82D6-EEBA9A3B5961}" destId="{1EA89C51-DE8A-4F03-99CD-E6F1A7728CC8}" srcOrd="0" destOrd="0" presId="urn:microsoft.com/office/officeart/2005/8/layout/orgChart1"/>
    <dgm:cxn modelId="{422BD80E-AFB7-4B5D-9894-6C1CB7316A08}" type="presOf" srcId="{3902BBE7-986B-4D03-81D5-EEEB24D738DA}" destId="{68E079CB-E3BE-4EA3-8079-ED5B79FB1972}" srcOrd="0" destOrd="0" presId="urn:microsoft.com/office/officeart/2005/8/layout/orgChart1"/>
    <dgm:cxn modelId="{116F5CEF-3F4E-45B9-9B8F-C28E2B25A102}" srcId="{1D32DFE3-9A16-4A0F-85D1-34A794D7A500}" destId="{3902BBE7-986B-4D03-81D5-EEEB24D738DA}" srcOrd="2" destOrd="0" parTransId="{C519D907-A4B6-456E-B610-C4D537321AF0}" sibTransId="{0FFB2648-DB7F-4E6F-9978-FA211954D174}"/>
    <dgm:cxn modelId="{4561F219-4F7B-434C-8820-C0B193FC3BEB}" type="presOf" srcId="{A60E8972-07D1-4A91-8D19-243E8B3F8651}" destId="{DC10FC97-22B5-4425-A20D-2BF9A4D749C5}" srcOrd="0" destOrd="0" presId="urn:microsoft.com/office/officeart/2005/8/layout/orgChart1"/>
    <dgm:cxn modelId="{169574DD-C48B-43EF-9D4C-F76EA2509B9E}" type="presOf" srcId="{115ECDC7-DA82-408D-B398-B8BC4A1BB09A}" destId="{42252CB0-D69F-48A9-87DD-F9E0AD7ADBDD}" srcOrd="0" destOrd="0" presId="urn:microsoft.com/office/officeart/2005/8/layout/orgChart1"/>
    <dgm:cxn modelId="{E20B97C0-DC21-4396-896C-6D3155D20B15}" type="presOf" srcId="{95066E40-B066-4D97-B339-BFD34CD796EF}" destId="{5130DF57-871A-4A28-B7BE-C8C8C99E3D7C}" srcOrd="1" destOrd="0" presId="urn:microsoft.com/office/officeart/2005/8/layout/orgChart1"/>
    <dgm:cxn modelId="{09DE80BE-B748-42B7-B02E-3E92CAA90B76}" type="presOf" srcId="{1D32DFE3-9A16-4A0F-85D1-34A794D7A500}" destId="{27A5E704-6A36-4CAF-AADA-15F207614A5E}" srcOrd="0" destOrd="0" presId="urn:microsoft.com/office/officeart/2005/8/layout/orgChart1"/>
    <dgm:cxn modelId="{CD638324-7EFD-40F4-8CAB-2DD6734F55F9}" type="presOf" srcId="{EC48B371-0F87-45D8-A43F-E87DC2930AE4}" destId="{0F69D6D4-5836-46CC-B997-8DB52FD0C013}" srcOrd="1" destOrd="0" presId="urn:microsoft.com/office/officeart/2005/8/layout/orgChart1"/>
    <dgm:cxn modelId="{95D77CE2-E786-4315-8264-07BAE5E86874}" type="presOf" srcId="{95796C9F-B4F8-4672-9989-922379664523}" destId="{7270106E-0B59-4701-AED4-D2C30024065F}" srcOrd="0" destOrd="0" presId="urn:microsoft.com/office/officeart/2005/8/layout/orgChart1"/>
    <dgm:cxn modelId="{1B9259E0-8158-4D53-9A5D-5C710D5FC77C}" srcId="{3902BBE7-986B-4D03-81D5-EEEB24D738DA}" destId="{EC48B371-0F87-45D8-A43F-E87DC2930AE4}" srcOrd="1" destOrd="0" parTransId="{0B46BE59-F535-4406-87ED-ACE8C7DDC305}" sibTransId="{A802A6D3-9143-4D67-B7E1-BB2F6957392A}"/>
    <dgm:cxn modelId="{91700BAF-9193-4737-9DA0-5458D850552F}" type="presOf" srcId="{D7B15259-DEA4-4D6E-9D7B-AFDD0C455D39}" destId="{3DEAA193-DC52-4305-89A0-F13A4411F09B}" srcOrd="0" destOrd="0" presId="urn:microsoft.com/office/officeart/2005/8/layout/orgChart1"/>
    <dgm:cxn modelId="{9E5363C0-6F27-40C0-B3FB-5AF5D996783A}" type="presOf" srcId="{61A41450-09B4-42D5-BCE4-C292A4B09CD1}" destId="{3FAB38E4-26E9-419E-95CC-35AB7BB9F887}" srcOrd="0" destOrd="0" presId="urn:microsoft.com/office/officeart/2005/8/layout/orgChart1"/>
    <dgm:cxn modelId="{05FC8B98-CE6D-44E9-949E-07F5F0FBB0C0}" type="presOf" srcId="{57DD8661-501E-4AF4-BB47-9F9067AA275C}" destId="{BC1112F4-76D2-4663-8CB0-57505778ECCF}" srcOrd="0" destOrd="0" presId="urn:microsoft.com/office/officeart/2005/8/layout/orgChart1"/>
    <dgm:cxn modelId="{BD22BDBD-2982-49C8-8451-E591866FF879}" type="presOf" srcId="{3902BBE7-986B-4D03-81D5-EEEB24D738DA}" destId="{0FB0B18E-48FD-44F5-B1CF-B1DACFB0A13E}" srcOrd="1" destOrd="0" presId="urn:microsoft.com/office/officeart/2005/8/layout/orgChart1"/>
    <dgm:cxn modelId="{BC339104-E776-4ACF-A91A-A7BB4E94A61D}" srcId="{95796C9F-B4F8-4672-9989-922379664523}" destId="{CF1A2CE0-3866-47F6-B4FE-4B864AA20991}" srcOrd="0" destOrd="0" parTransId="{43C910A3-62CA-45BA-A880-92F098C035CC}" sibTransId="{207B3306-8847-4754-80A8-9C1DB4A7258F}"/>
    <dgm:cxn modelId="{39518939-DFEE-49E4-ACAD-E5306ADC363B}" srcId="{00737D0B-5E6B-4F45-9898-38209F00DF4E}" destId="{1A73E19A-2FF9-40AE-A45F-D8E4A180812F}" srcOrd="0" destOrd="0" parTransId="{354A7CA3-37A5-4F0C-B13F-121E73872409}" sibTransId="{C9459484-52CC-4BD3-85F1-C6399A2928D1}"/>
    <dgm:cxn modelId="{9C2D55CA-0D78-47AA-A06F-4A7125AC550D}" type="presParOf" srcId="{3FAB38E4-26E9-419E-95CC-35AB7BB9F887}" destId="{A3822FD6-7A8A-44E3-B0EC-3C0347D5D269}" srcOrd="0" destOrd="0" presId="urn:microsoft.com/office/officeart/2005/8/layout/orgChart1"/>
    <dgm:cxn modelId="{3A161879-257D-4172-B930-21E71BFDBC1B}" type="presParOf" srcId="{A3822FD6-7A8A-44E3-B0EC-3C0347D5D269}" destId="{C8C87F45-7978-47D2-9693-EBEFE29D051E}" srcOrd="0" destOrd="0" presId="urn:microsoft.com/office/officeart/2005/8/layout/orgChart1"/>
    <dgm:cxn modelId="{6BFEFC0D-B994-4402-BB75-C65AC338DA76}" type="presParOf" srcId="{C8C87F45-7978-47D2-9693-EBEFE29D051E}" destId="{27A5E704-6A36-4CAF-AADA-15F207614A5E}" srcOrd="0" destOrd="0" presId="urn:microsoft.com/office/officeart/2005/8/layout/orgChart1"/>
    <dgm:cxn modelId="{0CA4EC4D-E123-4244-9C41-2B3EB457BC51}" type="presParOf" srcId="{C8C87F45-7978-47D2-9693-EBEFE29D051E}" destId="{17E8101F-B0E2-49BC-AF91-CB71BAD95241}" srcOrd="1" destOrd="0" presId="urn:microsoft.com/office/officeart/2005/8/layout/orgChart1"/>
    <dgm:cxn modelId="{34406E34-4439-4779-A347-3BDE64F3A6AD}" type="presParOf" srcId="{A3822FD6-7A8A-44E3-B0EC-3C0347D5D269}" destId="{4018F65D-491E-45FE-9758-2A642AE3A573}" srcOrd="1" destOrd="0" presId="urn:microsoft.com/office/officeart/2005/8/layout/orgChart1"/>
    <dgm:cxn modelId="{B9FD3652-4B28-45F6-B37F-51038134ED03}" type="presParOf" srcId="{4018F65D-491E-45FE-9758-2A642AE3A573}" destId="{40263B94-0DDB-4CEE-A530-D4FF8BCF3AA5}" srcOrd="0" destOrd="0" presId="urn:microsoft.com/office/officeart/2005/8/layout/orgChart1"/>
    <dgm:cxn modelId="{8067E129-5FD6-494C-BB85-121D688A1DB6}" type="presParOf" srcId="{4018F65D-491E-45FE-9758-2A642AE3A573}" destId="{89851DD8-AAA9-4242-99D2-063B52468999}" srcOrd="1" destOrd="0" presId="urn:microsoft.com/office/officeart/2005/8/layout/orgChart1"/>
    <dgm:cxn modelId="{6D275D0D-42F3-44C2-A97F-EF4A650628C2}" type="presParOf" srcId="{89851DD8-AAA9-4242-99D2-063B52468999}" destId="{57B144E9-AC47-40AD-B1DF-4A2E9812249C}" srcOrd="0" destOrd="0" presId="urn:microsoft.com/office/officeart/2005/8/layout/orgChart1"/>
    <dgm:cxn modelId="{A9AF3F92-4A13-424F-A502-200C9BFC9574}" type="presParOf" srcId="{57B144E9-AC47-40AD-B1DF-4A2E9812249C}" destId="{7270106E-0B59-4701-AED4-D2C30024065F}" srcOrd="0" destOrd="0" presId="urn:microsoft.com/office/officeart/2005/8/layout/orgChart1"/>
    <dgm:cxn modelId="{4DAEB890-DE05-4C54-9FD8-7D76B8C9277C}" type="presParOf" srcId="{57B144E9-AC47-40AD-B1DF-4A2E9812249C}" destId="{71E5CF6A-C356-487A-9229-0CDAA5B4B0FB}" srcOrd="1" destOrd="0" presId="urn:microsoft.com/office/officeart/2005/8/layout/orgChart1"/>
    <dgm:cxn modelId="{89DDFDE3-BCD3-4FFC-A77D-A6A670B22BF3}" type="presParOf" srcId="{89851DD8-AAA9-4242-99D2-063B52468999}" destId="{FAF5066F-42AA-4E47-9AC2-7444179B8A0D}" srcOrd="1" destOrd="0" presId="urn:microsoft.com/office/officeart/2005/8/layout/orgChart1"/>
    <dgm:cxn modelId="{13352664-69AD-41B0-B4EE-3C4E86C58AE0}" type="presParOf" srcId="{FAF5066F-42AA-4E47-9AC2-7444179B8A0D}" destId="{3BC5529C-CD58-4E72-9BD2-F668C5D46C03}" srcOrd="0" destOrd="0" presId="urn:microsoft.com/office/officeart/2005/8/layout/orgChart1"/>
    <dgm:cxn modelId="{3315979C-6FB8-4831-8DF2-082B6B2437BE}" type="presParOf" srcId="{FAF5066F-42AA-4E47-9AC2-7444179B8A0D}" destId="{C191058F-AC1E-4789-8669-F8E900307AD9}" srcOrd="1" destOrd="0" presId="urn:microsoft.com/office/officeart/2005/8/layout/orgChart1"/>
    <dgm:cxn modelId="{1A18D479-0D78-4920-9D4F-7D4D1DF06F5C}" type="presParOf" srcId="{C191058F-AC1E-4789-8669-F8E900307AD9}" destId="{4B4D65EB-924E-4961-BE55-36C9C8801D3A}" srcOrd="0" destOrd="0" presId="urn:microsoft.com/office/officeart/2005/8/layout/orgChart1"/>
    <dgm:cxn modelId="{2F392B2D-FCDA-4B6E-A676-5FD4F8D4CE49}" type="presParOf" srcId="{4B4D65EB-924E-4961-BE55-36C9C8801D3A}" destId="{8EB4ACCD-D5F6-498B-AEF5-FCD7F906BAF4}" srcOrd="0" destOrd="0" presId="urn:microsoft.com/office/officeart/2005/8/layout/orgChart1"/>
    <dgm:cxn modelId="{24BFBAA3-E221-473B-BC0A-AC1EFBEAC586}" type="presParOf" srcId="{4B4D65EB-924E-4961-BE55-36C9C8801D3A}" destId="{6E9FEF58-30E7-4E6F-B2F4-C819714023F3}" srcOrd="1" destOrd="0" presId="urn:microsoft.com/office/officeart/2005/8/layout/orgChart1"/>
    <dgm:cxn modelId="{588E2C1D-6949-4EC7-9C96-A0F4737DC047}" type="presParOf" srcId="{C191058F-AC1E-4789-8669-F8E900307AD9}" destId="{8F62B654-897E-43B4-8C6F-422E74F3D2AE}" srcOrd="1" destOrd="0" presId="urn:microsoft.com/office/officeart/2005/8/layout/orgChart1"/>
    <dgm:cxn modelId="{4A37C8E7-7785-4CF3-B1D9-A7A9863E3155}" type="presParOf" srcId="{C191058F-AC1E-4789-8669-F8E900307AD9}" destId="{43F68785-A9EC-4E45-9E85-A831303E1EBE}" srcOrd="2" destOrd="0" presId="urn:microsoft.com/office/officeart/2005/8/layout/orgChart1"/>
    <dgm:cxn modelId="{DFA71161-1934-4C63-B485-38CE7C326B78}" type="presParOf" srcId="{89851DD8-AAA9-4242-99D2-063B52468999}" destId="{41937574-0ED1-473D-BDED-36BA94D8940C}" srcOrd="2" destOrd="0" presId="urn:microsoft.com/office/officeart/2005/8/layout/orgChart1"/>
    <dgm:cxn modelId="{BAAB86EA-FA88-48C4-90C7-796BA0F2B7DE}" type="presParOf" srcId="{4018F65D-491E-45FE-9758-2A642AE3A573}" destId="{BC1112F4-76D2-4663-8CB0-57505778ECCF}" srcOrd="2" destOrd="0" presId="urn:microsoft.com/office/officeart/2005/8/layout/orgChart1"/>
    <dgm:cxn modelId="{10BC346B-4235-497B-9ED7-EFCA0D7785AE}" type="presParOf" srcId="{4018F65D-491E-45FE-9758-2A642AE3A573}" destId="{0968B6CA-CCD5-4D2C-B79C-23F162EE65D9}" srcOrd="3" destOrd="0" presId="urn:microsoft.com/office/officeart/2005/8/layout/orgChart1"/>
    <dgm:cxn modelId="{52F23BF8-6F35-49F0-B51D-CAAEC9EEBB04}" type="presParOf" srcId="{0968B6CA-CCD5-4D2C-B79C-23F162EE65D9}" destId="{C4103A74-6175-491F-AAAF-0330F4AACF72}" srcOrd="0" destOrd="0" presId="urn:microsoft.com/office/officeart/2005/8/layout/orgChart1"/>
    <dgm:cxn modelId="{0FBD3CF4-1809-4EAD-990A-B8ADC5082F2D}" type="presParOf" srcId="{C4103A74-6175-491F-AAAF-0330F4AACF72}" destId="{24C6C184-B045-4978-BCF4-019C2363E0AB}" srcOrd="0" destOrd="0" presId="urn:microsoft.com/office/officeart/2005/8/layout/orgChart1"/>
    <dgm:cxn modelId="{FA07A5E4-14E6-4868-A3D3-3CF4252F74AF}" type="presParOf" srcId="{C4103A74-6175-491F-AAAF-0330F4AACF72}" destId="{7B819206-23AA-4A73-A6D6-1088BA91C3FC}" srcOrd="1" destOrd="0" presId="urn:microsoft.com/office/officeart/2005/8/layout/orgChart1"/>
    <dgm:cxn modelId="{AA05044F-9D5A-47DD-AC60-BA0440B4C6F7}" type="presParOf" srcId="{0968B6CA-CCD5-4D2C-B79C-23F162EE65D9}" destId="{02176BF0-6B99-40CB-A42B-F41B25218A0D}" srcOrd="1" destOrd="0" presId="urn:microsoft.com/office/officeart/2005/8/layout/orgChart1"/>
    <dgm:cxn modelId="{6A6DCABD-E2A2-414B-AD20-F9432E25D98F}" type="presParOf" srcId="{02176BF0-6B99-40CB-A42B-F41B25218A0D}" destId="{AA42C5BB-47D9-4F79-B17C-A50A77F9050D}" srcOrd="0" destOrd="0" presId="urn:microsoft.com/office/officeart/2005/8/layout/orgChart1"/>
    <dgm:cxn modelId="{29C59752-E1F6-4DA5-BD4B-2A63156C5393}" type="presParOf" srcId="{02176BF0-6B99-40CB-A42B-F41B25218A0D}" destId="{EC604C3C-791D-491B-95D8-57A80C10DF9F}" srcOrd="1" destOrd="0" presId="urn:microsoft.com/office/officeart/2005/8/layout/orgChart1"/>
    <dgm:cxn modelId="{7BDAF9D5-C997-476F-83E4-258E484EEF2C}" type="presParOf" srcId="{EC604C3C-791D-491B-95D8-57A80C10DF9F}" destId="{227B26B5-0F7B-4161-BBDD-DF7ACB52B976}" srcOrd="0" destOrd="0" presId="urn:microsoft.com/office/officeart/2005/8/layout/orgChart1"/>
    <dgm:cxn modelId="{48F1E0B9-AE96-4E7F-86F4-8AC3969D9117}" type="presParOf" srcId="{227B26B5-0F7B-4161-BBDD-DF7ACB52B976}" destId="{6504E0DE-F3B9-4C0D-9FC4-69AE1727C7BA}" srcOrd="0" destOrd="0" presId="urn:microsoft.com/office/officeart/2005/8/layout/orgChart1"/>
    <dgm:cxn modelId="{B35F0631-643C-4DC8-87A9-7B1711715281}" type="presParOf" srcId="{227B26B5-0F7B-4161-BBDD-DF7ACB52B976}" destId="{654DC2E5-2D59-4D7F-96EC-CAC5A5DBC0CB}" srcOrd="1" destOrd="0" presId="urn:microsoft.com/office/officeart/2005/8/layout/orgChart1"/>
    <dgm:cxn modelId="{473C9E34-D74F-464A-A7A8-8ED5B4B7A76D}" type="presParOf" srcId="{EC604C3C-791D-491B-95D8-57A80C10DF9F}" destId="{A8445963-B5EA-4D72-A4B2-5E5B813A69E7}" srcOrd="1" destOrd="0" presId="urn:microsoft.com/office/officeart/2005/8/layout/orgChart1"/>
    <dgm:cxn modelId="{0D57D8FA-D6A9-4EC6-B1EE-8C4EE93A1647}" type="presParOf" srcId="{EC604C3C-791D-491B-95D8-57A80C10DF9F}" destId="{94798C59-A786-4FB4-8531-7DDDCAA6025F}" srcOrd="2" destOrd="0" presId="urn:microsoft.com/office/officeart/2005/8/layout/orgChart1"/>
    <dgm:cxn modelId="{8CB76C07-4D37-44DF-9CE1-C558B1AFD5EF}" type="presParOf" srcId="{02176BF0-6B99-40CB-A42B-F41B25218A0D}" destId="{1EA89C51-DE8A-4F03-99CD-E6F1A7728CC8}" srcOrd="2" destOrd="0" presId="urn:microsoft.com/office/officeart/2005/8/layout/orgChart1"/>
    <dgm:cxn modelId="{EC5B7841-C392-4FD3-A104-37CDF1CF44CC}" type="presParOf" srcId="{02176BF0-6B99-40CB-A42B-F41B25218A0D}" destId="{136DA3DD-4600-4AF1-99DB-08D57B9EA968}" srcOrd="3" destOrd="0" presId="urn:microsoft.com/office/officeart/2005/8/layout/orgChart1"/>
    <dgm:cxn modelId="{54252089-CAE6-43D9-923C-493B0AA4B388}" type="presParOf" srcId="{136DA3DD-4600-4AF1-99DB-08D57B9EA968}" destId="{B5450E2B-6C80-4325-869D-3A68B5710E77}" srcOrd="0" destOrd="0" presId="urn:microsoft.com/office/officeart/2005/8/layout/orgChart1"/>
    <dgm:cxn modelId="{DD1E24E5-7FBA-4899-8A6F-57CE184C577F}" type="presParOf" srcId="{B5450E2B-6C80-4325-869D-3A68B5710E77}" destId="{2DEEF486-CDCD-4BA8-A635-ED2DA7BF4CFD}" srcOrd="0" destOrd="0" presId="urn:microsoft.com/office/officeart/2005/8/layout/orgChart1"/>
    <dgm:cxn modelId="{58FD85EC-95FB-48C2-8A24-DC7B181BCC7F}" type="presParOf" srcId="{B5450E2B-6C80-4325-869D-3A68B5710E77}" destId="{5130DF57-871A-4A28-B7BE-C8C8C99E3D7C}" srcOrd="1" destOrd="0" presId="urn:microsoft.com/office/officeart/2005/8/layout/orgChart1"/>
    <dgm:cxn modelId="{AAA70CD8-99F6-4740-B784-60B4B1A8D9E3}" type="presParOf" srcId="{136DA3DD-4600-4AF1-99DB-08D57B9EA968}" destId="{1AA353FA-1B86-4D9D-9D73-B0F6A688D021}" srcOrd="1" destOrd="0" presId="urn:microsoft.com/office/officeart/2005/8/layout/orgChart1"/>
    <dgm:cxn modelId="{7F67F2C2-B698-47FF-9399-CEE593FF15B2}" type="presParOf" srcId="{136DA3DD-4600-4AF1-99DB-08D57B9EA968}" destId="{70535C56-9F8A-44F4-9079-8C0CFE4B2A48}" srcOrd="2" destOrd="0" presId="urn:microsoft.com/office/officeart/2005/8/layout/orgChart1"/>
    <dgm:cxn modelId="{6694CA84-0E71-4880-938D-05A7AB32930D}" type="presParOf" srcId="{0968B6CA-CCD5-4D2C-B79C-23F162EE65D9}" destId="{B11D79FF-88FF-4689-B2C9-24335D936112}" srcOrd="2" destOrd="0" presId="urn:microsoft.com/office/officeart/2005/8/layout/orgChart1"/>
    <dgm:cxn modelId="{43D2D0A1-47A0-4501-91E3-7B47D8E39C47}" type="presParOf" srcId="{4018F65D-491E-45FE-9758-2A642AE3A573}" destId="{DC0A7BA7-86F7-40A6-BF57-E51D92778686}" srcOrd="4" destOrd="0" presId="urn:microsoft.com/office/officeart/2005/8/layout/orgChart1"/>
    <dgm:cxn modelId="{100CFE18-7ADC-4964-98B9-B0577E71291D}" type="presParOf" srcId="{4018F65D-491E-45FE-9758-2A642AE3A573}" destId="{0FD537EC-080F-4433-8B3D-C678E0EEB5DF}" srcOrd="5" destOrd="0" presId="urn:microsoft.com/office/officeart/2005/8/layout/orgChart1"/>
    <dgm:cxn modelId="{D6218576-DD75-4BC3-A347-75A58D6B76E6}" type="presParOf" srcId="{0FD537EC-080F-4433-8B3D-C678E0EEB5DF}" destId="{68DADB8D-1CF5-454A-ABCD-A0E8E7B5D6BE}" srcOrd="0" destOrd="0" presId="urn:microsoft.com/office/officeart/2005/8/layout/orgChart1"/>
    <dgm:cxn modelId="{D46C25FE-ED5C-44D7-BB25-C3FC920D02E7}" type="presParOf" srcId="{68DADB8D-1CF5-454A-ABCD-A0E8E7B5D6BE}" destId="{68E079CB-E3BE-4EA3-8079-ED5B79FB1972}" srcOrd="0" destOrd="0" presId="urn:microsoft.com/office/officeart/2005/8/layout/orgChart1"/>
    <dgm:cxn modelId="{BCABFE4C-E881-4EF5-A598-F1B5861E4381}" type="presParOf" srcId="{68DADB8D-1CF5-454A-ABCD-A0E8E7B5D6BE}" destId="{0FB0B18E-48FD-44F5-B1CF-B1DACFB0A13E}" srcOrd="1" destOrd="0" presId="urn:microsoft.com/office/officeart/2005/8/layout/orgChart1"/>
    <dgm:cxn modelId="{FB0DC8F2-841C-4260-81DD-2756AEB81839}" type="presParOf" srcId="{0FD537EC-080F-4433-8B3D-C678E0EEB5DF}" destId="{239010F4-D241-4602-B416-4BE0A950DD74}" srcOrd="1" destOrd="0" presId="urn:microsoft.com/office/officeart/2005/8/layout/orgChart1"/>
    <dgm:cxn modelId="{B3EBF8CD-153D-43A4-BE31-7A7F4EEDFECF}" type="presParOf" srcId="{239010F4-D241-4602-B416-4BE0A950DD74}" destId="{F731086E-E8BC-454B-954B-2ACA7BA13E75}" srcOrd="0" destOrd="0" presId="urn:microsoft.com/office/officeart/2005/8/layout/orgChart1"/>
    <dgm:cxn modelId="{71E0F6F7-D5B3-4FF5-B332-B7766E2DEA43}" type="presParOf" srcId="{239010F4-D241-4602-B416-4BE0A950DD74}" destId="{DDB9CB5A-6E26-4C5F-AC9D-26AC52DF96C8}" srcOrd="1" destOrd="0" presId="urn:microsoft.com/office/officeart/2005/8/layout/orgChart1"/>
    <dgm:cxn modelId="{2A6B2386-6998-4795-AF3A-62BA3E1047D5}" type="presParOf" srcId="{DDB9CB5A-6E26-4C5F-AC9D-26AC52DF96C8}" destId="{D79124FD-B796-4DA7-8D85-876A9FBBBD2C}" srcOrd="0" destOrd="0" presId="urn:microsoft.com/office/officeart/2005/8/layout/orgChart1"/>
    <dgm:cxn modelId="{4DCCAF30-29C1-4EC0-8913-2FED2D7D9BFE}" type="presParOf" srcId="{D79124FD-B796-4DA7-8D85-876A9FBBBD2C}" destId="{4A46622E-9F0B-4E7E-91AF-DA9E426389B5}" srcOrd="0" destOrd="0" presId="urn:microsoft.com/office/officeart/2005/8/layout/orgChart1"/>
    <dgm:cxn modelId="{9DE0BF72-DEE6-4FCA-B021-C10582F6DC72}" type="presParOf" srcId="{D79124FD-B796-4DA7-8D85-876A9FBBBD2C}" destId="{A27025D0-C4C6-4160-832E-6922C6CE80A7}" srcOrd="1" destOrd="0" presId="urn:microsoft.com/office/officeart/2005/8/layout/orgChart1"/>
    <dgm:cxn modelId="{CEA2BF15-080B-4ACA-BDA1-6EBFD13BEBF9}" type="presParOf" srcId="{DDB9CB5A-6E26-4C5F-AC9D-26AC52DF96C8}" destId="{7D1D50D2-8730-4E17-97FA-9D440F6FBE18}" srcOrd="1" destOrd="0" presId="urn:microsoft.com/office/officeart/2005/8/layout/orgChart1"/>
    <dgm:cxn modelId="{E73D8108-E13E-48A9-9189-C35738CDDB70}" type="presParOf" srcId="{DDB9CB5A-6E26-4C5F-AC9D-26AC52DF96C8}" destId="{45443C26-5C73-4600-8839-119D8F9E7890}" srcOrd="2" destOrd="0" presId="urn:microsoft.com/office/officeart/2005/8/layout/orgChart1"/>
    <dgm:cxn modelId="{4A21C828-2DF6-428B-B0C9-377D01889F1D}" type="presParOf" srcId="{239010F4-D241-4602-B416-4BE0A950DD74}" destId="{2EDC6C87-1122-4956-9D3F-CB18FBD8D9DF}" srcOrd="2" destOrd="0" presId="urn:microsoft.com/office/officeart/2005/8/layout/orgChart1"/>
    <dgm:cxn modelId="{6DB05A08-B056-4177-817C-1459E9FB8C71}" type="presParOf" srcId="{239010F4-D241-4602-B416-4BE0A950DD74}" destId="{74E6D6E2-CE0D-4FFC-967B-E24FC789BB10}" srcOrd="3" destOrd="0" presId="urn:microsoft.com/office/officeart/2005/8/layout/orgChart1"/>
    <dgm:cxn modelId="{28E2E17E-A5F1-4DA8-B620-0433D038E914}" type="presParOf" srcId="{74E6D6E2-CE0D-4FFC-967B-E24FC789BB10}" destId="{E0B020DB-66F2-43A8-A58F-AE0DE1205431}" srcOrd="0" destOrd="0" presId="urn:microsoft.com/office/officeart/2005/8/layout/orgChart1"/>
    <dgm:cxn modelId="{D66CFA50-63D3-4512-9B3B-2638AFE6B77E}" type="presParOf" srcId="{E0B020DB-66F2-43A8-A58F-AE0DE1205431}" destId="{D30BF261-1A64-406B-8345-24C7DA60BA71}" srcOrd="0" destOrd="0" presId="urn:microsoft.com/office/officeart/2005/8/layout/orgChart1"/>
    <dgm:cxn modelId="{CF33AC3A-5012-45C8-BEB6-2C5EA7D7EFFC}" type="presParOf" srcId="{E0B020DB-66F2-43A8-A58F-AE0DE1205431}" destId="{0F69D6D4-5836-46CC-B997-8DB52FD0C013}" srcOrd="1" destOrd="0" presId="urn:microsoft.com/office/officeart/2005/8/layout/orgChart1"/>
    <dgm:cxn modelId="{D7CA611F-B0A2-423A-AC48-54C6B5764DAC}" type="presParOf" srcId="{74E6D6E2-CE0D-4FFC-967B-E24FC789BB10}" destId="{4489A590-6962-438E-A26D-C20A7CD8F8FA}" srcOrd="1" destOrd="0" presId="urn:microsoft.com/office/officeart/2005/8/layout/orgChart1"/>
    <dgm:cxn modelId="{FC32BAAF-8F0C-40D3-8774-55C32AC71BFA}" type="presParOf" srcId="{74E6D6E2-CE0D-4FFC-967B-E24FC789BB10}" destId="{919E7AE4-DCCB-4DEA-8FEA-E29FC9E19CA4}" srcOrd="2" destOrd="0" presId="urn:microsoft.com/office/officeart/2005/8/layout/orgChart1"/>
    <dgm:cxn modelId="{E7916E6F-AD29-4029-9B3F-AD65CA7DE6B5}" type="presParOf" srcId="{0FD537EC-080F-4433-8B3D-C678E0EEB5DF}" destId="{5EBC24D0-6AA4-4259-9EC7-35E35FBB9087}" srcOrd="2" destOrd="0" presId="urn:microsoft.com/office/officeart/2005/8/layout/orgChart1"/>
    <dgm:cxn modelId="{CBC4F0DC-BF7F-42AF-B326-0B6492828619}" type="presParOf" srcId="{4018F65D-491E-45FE-9758-2A642AE3A573}" destId="{42252CB0-D69F-48A9-87DD-F9E0AD7ADBDD}" srcOrd="6" destOrd="0" presId="urn:microsoft.com/office/officeart/2005/8/layout/orgChart1"/>
    <dgm:cxn modelId="{127856C0-2B4D-4EDE-A089-962CB277693A}" type="presParOf" srcId="{4018F65D-491E-45FE-9758-2A642AE3A573}" destId="{4CDDC01E-605F-4C9A-8381-28B81A8807A1}" srcOrd="7" destOrd="0" presId="urn:microsoft.com/office/officeart/2005/8/layout/orgChart1"/>
    <dgm:cxn modelId="{D724C534-6C64-44C9-8CEE-A0CE4D66B036}" type="presParOf" srcId="{4CDDC01E-605F-4C9A-8381-28B81A8807A1}" destId="{FE2DE961-6488-463A-A160-7BAA9E173911}" srcOrd="0" destOrd="0" presId="urn:microsoft.com/office/officeart/2005/8/layout/orgChart1"/>
    <dgm:cxn modelId="{48B37038-3A93-4A37-B9AE-9383DC426A4F}" type="presParOf" srcId="{FE2DE961-6488-463A-A160-7BAA9E173911}" destId="{B6F7F323-6B25-459A-867A-7EAC3625A0CA}" srcOrd="0" destOrd="0" presId="urn:microsoft.com/office/officeart/2005/8/layout/orgChart1"/>
    <dgm:cxn modelId="{9702B56D-D310-4058-8CFC-E43FCDBFEF02}" type="presParOf" srcId="{FE2DE961-6488-463A-A160-7BAA9E173911}" destId="{AC49043A-5AB4-420C-B239-5DFE6E5F94A7}" srcOrd="1" destOrd="0" presId="urn:microsoft.com/office/officeart/2005/8/layout/orgChart1"/>
    <dgm:cxn modelId="{54B3B9FE-3316-4805-BFC3-7D15456C0C3B}" type="presParOf" srcId="{4CDDC01E-605F-4C9A-8381-28B81A8807A1}" destId="{4408F4C6-A78B-4AED-8DB1-DF263C3089FC}" srcOrd="1" destOrd="0" presId="urn:microsoft.com/office/officeart/2005/8/layout/orgChart1"/>
    <dgm:cxn modelId="{69A16C74-A472-47A9-B510-27023A2168FE}" type="presParOf" srcId="{4408F4C6-A78B-4AED-8DB1-DF263C3089FC}" destId="{3DEAA193-DC52-4305-89A0-F13A4411F09B}" srcOrd="0" destOrd="0" presId="urn:microsoft.com/office/officeart/2005/8/layout/orgChart1"/>
    <dgm:cxn modelId="{994348E6-EB95-47E2-B06D-4C3E2F770ABE}" type="presParOf" srcId="{4408F4C6-A78B-4AED-8DB1-DF263C3089FC}" destId="{E3B0D7F2-BC4D-42C3-AB6F-550C5AAFAB0F}" srcOrd="1" destOrd="0" presId="urn:microsoft.com/office/officeart/2005/8/layout/orgChart1"/>
    <dgm:cxn modelId="{B81F7A71-79CB-49C0-9038-B8B1B8DCF8B3}" type="presParOf" srcId="{E3B0D7F2-BC4D-42C3-AB6F-550C5AAFAB0F}" destId="{CD27EF5B-529A-4A04-8099-25354FC58FED}" srcOrd="0" destOrd="0" presId="urn:microsoft.com/office/officeart/2005/8/layout/orgChart1"/>
    <dgm:cxn modelId="{16563312-4674-4E1F-AD08-7F8A675E6ECE}" type="presParOf" srcId="{CD27EF5B-529A-4A04-8099-25354FC58FED}" destId="{9C70A209-DDD6-4F66-AA11-D0AE33B9D77C}" srcOrd="0" destOrd="0" presId="urn:microsoft.com/office/officeart/2005/8/layout/orgChart1"/>
    <dgm:cxn modelId="{A0435A20-02BF-4951-AE1C-59636531A2A1}" type="presParOf" srcId="{CD27EF5B-529A-4A04-8099-25354FC58FED}" destId="{F89F9DA1-157D-45C5-AAC8-88B6646AA33D}" srcOrd="1" destOrd="0" presId="urn:microsoft.com/office/officeart/2005/8/layout/orgChart1"/>
    <dgm:cxn modelId="{F6C14A54-AD17-411B-BFAB-EE0A34DF6514}" type="presParOf" srcId="{E3B0D7F2-BC4D-42C3-AB6F-550C5AAFAB0F}" destId="{C931FD5E-3770-46BE-937E-F4FABF2CD309}" srcOrd="1" destOrd="0" presId="urn:microsoft.com/office/officeart/2005/8/layout/orgChart1"/>
    <dgm:cxn modelId="{E4B6DF8E-AABE-41FD-9F88-077F5FA6EADE}" type="presParOf" srcId="{E3B0D7F2-BC4D-42C3-AB6F-550C5AAFAB0F}" destId="{8D52F049-F410-4572-B9C3-96B680D76E76}" srcOrd="2" destOrd="0" presId="urn:microsoft.com/office/officeart/2005/8/layout/orgChart1"/>
    <dgm:cxn modelId="{DFA59579-D25B-4AA3-B72A-55FA97D0CA03}" type="presParOf" srcId="{4408F4C6-A78B-4AED-8DB1-DF263C3089FC}" destId="{DC10FC97-22B5-4425-A20D-2BF9A4D749C5}" srcOrd="2" destOrd="0" presId="urn:microsoft.com/office/officeart/2005/8/layout/orgChart1"/>
    <dgm:cxn modelId="{B40D94A2-93A9-4149-943C-95E3E81BEBAB}" type="presParOf" srcId="{4408F4C6-A78B-4AED-8DB1-DF263C3089FC}" destId="{A4F39769-FA23-4542-8734-78E4B8FA6E35}" srcOrd="3" destOrd="0" presId="urn:microsoft.com/office/officeart/2005/8/layout/orgChart1"/>
    <dgm:cxn modelId="{985A1E5A-EA78-4BF3-8775-91D314A13382}" type="presParOf" srcId="{A4F39769-FA23-4542-8734-78E4B8FA6E35}" destId="{7038F868-0A82-44BA-997C-8DAB601DDEE0}" srcOrd="0" destOrd="0" presId="urn:microsoft.com/office/officeart/2005/8/layout/orgChart1"/>
    <dgm:cxn modelId="{4AF7B52E-CCD3-440F-A9B2-68A3017370BB}" type="presParOf" srcId="{7038F868-0A82-44BA-997C-8DAB601DDEE0}" destId="{B83059F1-9EBE-4015-887D-41AF1A2FC1E7}" srcOrd="0" destOrd="0" presId="urn:microsoft.com/office/officeart/2005/8/layout/orgChart1"/>
    <dgm:cxn modelId="{945B6079-2110-43B3-807E-3618C4347D6D}" type="presParOf" srcId="{7038F868-0A82-44BA-997C-8DAB601DDEE0}" destId="{166DC4DC-5CE4-4F98-92B2-8F6D85C0B8C1}" srcOrd="1" destOrd="0" presId="urn:microsoft.com/office/officeart/2005/8/layout/orgChart1"/>
    <dgm:cxn modelId="{1647E9F8-2F0C-4FC7-9D04-A9F359663F77}" type="presParOf" srcId="{A4F39769-FA23-4542-8734-78E4B8FA6E35}" destId="{0094A400-5D83-4C36-8D9D-2BB2520D3CB4}" srcOrd="1" destOrd="0" presId="urn:microsoft.com/office/officeart/2005/8/layout/orgChart1"/>
    <dgm:cxn modelId="{09C64C55-F39D-4466-964D-F144B08A2362}" type="presParOf" srcId="{A4F39769-FA23-4542-8734-78E4B8FA6E35}" destId="{7E0E05E2-2591-445E-A61F-CA963B573E7F}" srcOrd="2" destOrd="0" presId="urn:microsoft.com/office/officeart/2005/8/layout/orgChart1"/>
    <dgm:cxn modelId="{03B3DEEE-5B72-4D5B-8B72-632B9A03E537}" type="presParOf" srcId="{4CDDC01E-605F-4C9A-8381-28B81A8807A1}" destId="{C249A853-15FB-44BB-8051-28601107A5FD}" srcOrd="2" destOrd="0" presId="urn:microsoft.com/office/officeart/2005/8/layout/orgChart1"/>
    <dgm:cxn modelId="{818F2173-C02D-4FDB-B537-D374D5C6B482}" type="presParOf" srcId="{A3822FD6-7A8A-44E3-B0EC-3C0347D5D269}" destId="{65ACFA3E-3643-45AC-9546-14916705E31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306E1B-E88C-4CF4-86BA-CFC29DAC2B04}" type="doc">
      <dgm:prSet loTypeId="urn:microsoft.com/office/officeart/2005/8/layout/radial2" loCatId="relationship" qsTypeId="urn:microsoft.com/office/officeart/2005/8/quickstyle/simple1" qsCatId="simple" csTypeId="urn:microsoft.com/office/officeart/2005/8/colors/colorful5" csCatId="colorful" phldr="1"/>
      <dgm:spPr/>
      <dgm:t>
        <a:bodyPr/>
        <a:lstStyle/>
        <a:p>
          <a:endParaRPr lang="en-US"/>
        </a:p>
      </dgm:t>
    </dgm:pt>
    <dgm:pt modelId="{6BE78E52-AC65-43F7-8F4A-3AE8CD8C6726}">
      <dgm:prSet phldrT="[Text]"/>
      <dgm:spPr/>
      <dgm:t>
        <a:bodyPr/>
        <a:lstStyle/>
        <a:p>
          <a:r>
            <a:rPr lang="en-US" dirty="0" err="1" smtClean="0">
              <a:solidFill>
                <a:schemeClr val="tx1"/>
              </a:solidFill>
            </a:rPr>
            <a:t>Giao</a:t>
          </a:r>
          <a:r>
            <a:rPr lang="en-US" dirty="0" smtClean="0">
              <a:solidFill>
                <a:schemeClr val="tx1"/>
              </a:solidFill>
            </a:rPr>
            <a:t> </a:t>
          </a:r>
          <a:r>
            <a:rPr lang="en-US" dirty="0" err="1" smtClean="0">
              <a:solidFill>
                <a:schemeClr val="tx1"/>
              </a:solidFill>
            </a:rPr>
            <a:t>diện</a:t>
          </a:r>
          <a:r>
            <a:rPr lang="en-US" dirty="0" smtClean="0">
              <a:solidFill>
                <a:schemeClr val="tx1"/>
              </a:solidFill>
            </a:rPr>
            <a:t> </a:t>
          </a:r>
          <a:r>
            <a:rPr lang="en-US" dirty="0" err="1" smtClean="0">
              <a:solidFill>
                <a:schemeClr val="tx1"/>
              </a:solidFill>
            </a:rPr>
            <a:t>cho</a:t>
          </a:r>
          <a:r>
            <a:rPr lang="en-US" dirty="0" smtClean="0">
              <a:solidFill>
                <a:schemeClr val="tx1"/>
              </a:solidFill>
            </a:rPr>
            <a:t> </a:t>
          </a:r>
          <a:r>
            <a:rPr lang="en-US" dirty="0" err="1" smtClean="0">
              <a:solidFill>
                <a:schemeClr val="tx1"/>
              </a:solidFill>
            </a:rPr>
            <a:t>khách</a:t>
          </a:r>
          <a:r>
            <a:rPr lang="en-US" dirty="0" smtClean="0">
              <a:solidFill>
                <a:schemeClr val="tx1"/>
              </a:solidFill>
            </a:rPr>
            <a:t> </a:t>
          </a:r>
          <a:r>
            <a:rPr lang="en-US" dirty="0" err="1" smtClean="0">
              <a:solidFill>
                <a:schemeClr val="tx1"/>
              </a:solidFill>
            </a:rPr>
            <a:t>hàng</a:t>
          </a:r>
          <a:endParaRPr lang="en-US" dirty="0">
            <a:solidFill>
              <a:schemeClr val="tx1"/>
            </a:solidFill>
          </a:endParaRPr>
        </a:p>
      </dgm:t>
    </dgm:pt>
    <dgm:pt modelId="{310A344B-AD42-4A2C-B766-DF7CE2A21A86}" type="parTrans" cxnId="{84B1AF65-E66D-45A6-818E-9ACE9E2697E9}">
      <dgm:prSet/>
      <dgm:spPr/>
      <dgm:t>
        <a:bodyPr/>
        <a:lstStyle/>
        <a:p>
          <a:endParaRPr lang="en-US"/>
        </a:p>
      </dgm:t>
    </dgm:pt>
    <dgm:pt modelId="{4484CF74-412D-43B9-A189-D93ED3B4FA35}" type="sibTrans" cxnId="{84B1AF65-E66D-45A6-818E-9ACE9E2697E9}">
      <dgm:prSet/>
      <dgm:spPr/>
      <dgm:t>
        <a:bodyPr/>
        <a:lstStyle/>
        <a:p>
          <a:endParaRPr lang="en-US"/>
        </a:p>
      </dgm:t>
    </dgm:pt>
    <dgm:pt modelId="{657E8DD9-7D50-4A78-996C-D1EF6582AF7F}">
      <dgm:prSet phldrT="[Text]"/>
      <dgm:spPr/>
      <dgm:t>
        <a:bodyPr/>
        <a:lstStyle/>
        <a:p>
          <a:r>
            <a:rPr lang="en-US" dirty="0" err="1" smtClean="0">
              <a:solidFill>
                <a:schemeClr val="tx1"/>
              </a:solidFill>
            </a:rPr>
            <a:t>Giao</a:t>
          </a:r>
          <a:r>
            <a:rPr lang="en-US" dirty="0" smtClean="0">
              <a:solidFill>
                <a:schemeClr val="tx1"/>
              </a:solidFill>
            </a:rPr>
            <a:t> </a:t>
          </a:r>
          <a:r>
            <a:rPr lang="en-US" dirty="0" err="1" smtClean="0">
              <a:solidFill>
                <a:schemeClr val="tx1"/>
              </a:solidFill>
            </a:rPr>
            <a:t>diện</a:t>
          </a:r>
          <a:r>
            <a:rPr lang="en-US" dirty="0" smtClean="0">
              <a:solidFill>
                <a:schemeClr val="tx1"/>
              </a:solidFill>
            </a:rPr>
            <a:t> </a:t>
          </a:r>
          <a:r>
            <a:rPr lang="en-US" dirty="0" err="1" smtClean="0">
              <a:solidFill>
                <a:schemeClr val="tx1"/>
              </a:solidFill>
            </a:rPr>
            <a:t>cho</a:t>
          </a:r>
          <a:r>
            <a:rPr lang="en-US" dirty="0" smtClean="0">
              <a:solidFill>
                <a:schemeClr val="tx1"/>
              </a:solidFill>
            </a:rPr>
            <a:t> </a:t>
          </a:r>
          <a:r>
            <a:rPr lang="en-US" dirty="0" err="1" smtClean="0">
              <a:solidFill>
                <a:schemeClr val="tx1"/>
              </a:solidFill>
            </a:rPr>
            <a:t>nhân</a:t>
          </a:r>
          <a:r>
            <a:rPr lang="en-US" dirty="0" smtClean="0">
              <a:solidFill>
                <a:schemeClr val="tx1"/>
              </a:solidFill>
            </a:rPr>
            <a:t> </a:t>
          </a:r>
          <a:r>
            <a:rPr lang="en-US" dirty="0" err="1" smtClean="0">
              <a:solidFill>
                <a:schemeClr val="tx1"/>
              </a:solidFill>
            </a:rPr>
            <a:t>viên</a:t>
          </a:r>
          <a:endParaRPr lang="en-US" dirty="0">
            <a:solidFill>
              <a:schemeClr val="tx1"/>
            </a:solidFill>
          </a:endParaRPr>
        </a:p>
      </dgm:t>
    </dgm:pt>
    <dgm:pt modelId="{21973405-730B-4F3B-A198-F5FC9DEF995A}" type="parTrans" cxnId="{1B9B9594-56FD-4B53-9878-1F7462CFA575}">
      <dgm:prSet/>
      <dgm:spPr/>
      <dgm:t>
        <a:bodyPr/>
        <a:lstStyle/>
        <a:p>
          <a:endParaRPr lang="en-US"/>
        </a:p>
      </dgm:t>
    </dgm:pt>
    <dgm:pt modelId="{C30725DE-F84B-4BF8-B3A1-D63ECF331CC6}" type="sibTrans" cxnId="{1B9B9594-56FD-4B53-9878-1F7462CFA575}">
      <dgm:prSet/>
      <dgm:spPr/>
      <dgm:t>
        <a:bodyPr/>
        <a:lstStyle/>
        <a:p>
          <a:endParaRPr lang="en-US"/>
        </a:p>
      </dgm:t>
    </dgm:pt>
    <dgm:pt modelId="{C5366ED4-F02F-48A2-9838-C3CA76518BBF}" type="pres">
      <dgm:prSet presAssocID="{CE306E1B-E88C-4CF4-86BA-CFC29DAC2B04}" presName="composite" presStyleCnt="0">
        <dgm:presLayoutVars>
          <dgm:chMax val="5"/>
          <dgm:dir/>
          <dgm:animLvl val="ctr"/>
          <dgm:resizeHandles val="exact"/>
        </dgm:presLayoutVars>
      </dgm:prSet>
      <dgm:spPr/>
      <dgm:t>
        <a:bodyPr/>
        <a:lstStyle/>
        <a:p>
          <a:endParaRPr lang="en-US"/>
        </a:p>
      </dgm:t>
    </dgm:pt>
    <dgm:pt modelId="{B5A9CDFE-9CE8-408B-8FD1-212C1C929A37}" type="pres">
      <dgm:prSet presAssocID="{CE306E1B-E88C-4CF4-86BA-CFC29DAC2B04}" presName="cycle" presStyleCnt="0"/>
      <dgm:spPr/>
    </dgm:pt>
    <dgm:pt modelId="{E7DFE43C-7AAB-4FF4-97E5-68D22464F688}" type="pres">
      <dgm:prSet presAssocID="{CE306E1B-E88C-4CF4-86BA-CFC29DAC2B04}" presName="centerShape" presStyleCnt="0"/>
      <dgm:spPr/>
    </dgm:pt>
    <dgm:pt modelId="{A02D2971-BD42-48B1-9F4C-137ED94D5ADD}" type="pres">
      <dgm:prSet presAssocID="{CE306E1B-E88C-4CF4-86BA-CFC29DAC2B04}" presName="connSite" presStyleLbl="node1" presStyleIdx="0" presStyleCnt="3"/>
      <dgm:spPr/>
    </dgm:pt>
    <dgm:pt modelId="{4D132525-891D-4C68-8A7B-8DEFC5DD7C10}" type="pres">
      <dgm:prSet presAssocID="{CE306E1B-E88C-4CF4-86BA-CFC29DAC2B04}" presName="visible" presStyleLbl="node1" presStyleIdx="0" presStyleCnt="3"/>
      <dgm:spPr>
        <a:blipFill rotWithShape="1">
          <a:blip xmlns:r="http://schemas.openxmlformats.org/officeDocument/2006/relationships" r:embed="rId1"/>
          <a:stretch>
            <a:fillRect/>
          </a:stretch>
        </a:blipFill>
      </dgm:spPr>
    </dgm:pt>
    <dgm:pt modelId="{EAACB6E9-6BBC-4AE8-B06B-EAA60DA7872E}" type="pres">
      <dgm:prSet presAssocID="{310A344B-AD42-4A2C-B766-DF7CE2A21A86}" presName="Name25" presStyleLbl="parChTrans1D1" presStyleIdx="0" presStyleCnt="2"/>
      <dgm:spPr/>
      <dgm:t>
        <a:bodyPr/>
        <a:lstStyle/>
        <a:p>
          <a:endParaRPr lang="en-US"/>
        </a:p>
      </dgm:t>
    </dgm:pt>
    <dgm:pt modelId="{7E5D7DDC-5EEC-4B4B-8E7E-A238ECB12D72}" type="pres">
      <dgm:prSet presAssocID="{6BE78E52-AC65-43F7-8F4A-3AE8CD8C6726}" presName="node" presStyleCnt="0"/>
      <dgm:spPr/>
    </dgm:pt>
    <dgm:pt modelId="{BF18E5F9-AD70-49ED-855B-1E73AFDE7297}" type="pres">
      <dgm:prSet presAssocID="{6BE78E52-AC65-43F7-8F4A-3AE8CD8C6726}" presName="parentNode" presStyleLbl="node1" presStyleIdx="1" presStyleCnt="3">
        <dgm:presLayoutVars>
          <dgm:chMax val="1"/>
          <dgm:bulletEnabled val="1"/>
        </dgm:presLayoutVars>
      </dgm:prSet>
      <dgm:spPr/>
      <dgm:t>
        <a:bodyPr/>
        <a:lstStyle/>
        <a:p>
          <a:endParaRPr lang="en-US"/>
        </a:p>
      </dgm:t>
    </dgm:pt>
    <dgm:pt modelId="{3619927E-4EA4-42CE-A1D4-02C4C746B10F}" type="pres">
      <dgm:prSet presAssocID="{6BE78E52-AC65-43F7-8F4A-3AE8CD8C6726}" presName="childNode" presStyleLbl="revTx" presStyleIdx="0" presStyleCnt="0">
        <dgm:presLayoutVars>
          <dgm:bulletEnabled val="1"/>
        </dgm:presLayoutVars>
      </dgm:prSet>
      <dgm:spPr/>
    </dgm:pt>
    <dgm:pt modelId="{308744CE-0280-4B2C-8198-66B24D45DA67}" type="pres">
      <dgm:prSet presAssocID="{21973405-730B-4F3B-A198-F5FC9DEF995A}" presName="Name25" presStyleLbl="parChTrans1D1" presStyleIdx="1" presStyleCnt="2"/>
      <dgm:spPr/>
      <dgm:t>
        <a:bodyPr/>
        <a:lstStyle/>
        <a:p>
          <a:endParaRPr lang="en-US"/>
        </a:p>
      </dgm:t>
    </dgm:pt>
    <dgm:pt modelId="{B42D762F-BA54-4615-AB42-F8A1EB365442}" type="pres">
      <dgm:prSet presAssocID="{657E8DD9-7D50-4A78-996C-D1EF6582AF7F}" presName="node" presStyleCnt="0"/>
      <dgm:spPr/>
    </dgm:pt>
    <dgm:pt modelId="{F41A1709-DC1F-48CF-AEEF-80C7CA70C42A}" type="pres">
      <dgm:prSet presAssocID="{657E8DD9-7D50-4A78-996C-D1EF6582AF7F}" presName="parentNode" presStyleLbl="node1" presStyleIdx="2" presStyleCnt="3">
        <dgm:presLayoutVars>
          <dgm:chMax val="1"/>
          <dgm:bulletEnabled val="1"/>
        </dgm:presLayoutVars>
      </dgm:prSet>
      <dgm:spPr/>
      <dgm:t>
        <a:bodyPr/>
        <a:lstStyle/>
        <a:p>
          <a:endParaRPr lang="en-US"/>
        </a:p>
      </dgm:t>
    </dgm:pt>
    <dgm:pt modelId="{3F5EB065-4F90-4DF7-BA25-1FFA9A9A6322}" type="pres">
      <dgm:prSet presAssocID="{657E8DD9-7D50-4A78-996C-D1EF6582AF7F}" presName="childNode" presStyleLbl="revTx" presStyleIdx="0" presStyleCnt="0">
        <dgm:presLayoutVars>
          <dgm:bulletEnabled val="1"/>
        </dgm:presLayoutVars>
      </dgm:prSet>
      <dgm:spPr/>
    </dgm:pt>
  </dgm:ptLst>
  <dgm:cxnLst>
    <dgm:cxn modelId="{6159C0E1-6BAC-4C91-A06E-837E802BA8C7}" type="presOf" srcId="{6BE78E52-AC65-43F7-8F4A-3AE8CD8C6726}" destId="{BF18E5F9-AD70-49ED-855B-1E73AFDE7297}" srcOrd="0" destOrd="0" presId="urn:microsoft.com/office/officeart/2005/8/layout/radial2"/>
    <dgm:cxn modelId="{842C90B7-7FF8-44CB-9134-A790B49544E0}" type="presOf" srcId="{310A344B-AD42-4A2C-B766-DF7CE2A21A86}" destId="{EAACB6E9-6BBC-4AE8-B06B-EAA60DA7872E}" srcOrd="0" destOrd="0" presId="urn:microsoft.com/office/officeart/2005/8/layout/radial2"/>
    <dgm:cxn modelId="{F07E09CB-39F2-4FA9-852D-8D30B78233D4}" type="presOf" srcId="{21973405-730B-4F3B-A198-F5FC9DEF995A}" destId="{308744CE-0280-4B2C-8198-66B24D45DA67}" srcOrd="0" destOrd="0" presId="urn:microsoft.com/office/officeart/2005/8/layout/radial2"/>
    <dgm:cxn modelId="{1B9B9594-56FD-4B53-9878-1F7462CFA575}" srcId="{CE306E1B-E88C-4CF4-86BA-CFC29DAC2B04}" destId="{657E8DD9-7D50-4A78-996C-D1EF6582AF7F}" srcOrd="1" destOrd="0" parTransId="{21973405-730B-4F3B-A198-F5FC9DEF995A}" sibTransId="{C30725DE-F84B-4BF8-B3A1-D63ECF331CC6}"/>
    <dgm:cxn modelId="{4B5B39BA-E741-45DE-B80C-8749FC161C47}" type="presOf" srcId="{CE306E1B-E88C-4CF4-86BA-CFC29DAC2B04}" destId="{C5366ED4-F02F-48A2-9838-C3CA76518BBF}" srcOrd="0" destOrd="0" presId="urn:microsoft.com/office/officeart/2005/8/layout/radial2"/>
    <dgm:cxn modelId="{84B1AF65-E66D-45A6-818E-9ACE9E2697E9}" srcId="{CE306E1B-E88C-4CF4-86BA-CFC29DAC2B04}" destId="{6BE78E52-AC65-43F7-8F4A-3AE8CD8C6726}" srcOrd="0" destOrd="0" parTransId="{310A344B-AD42-4A2C-B766-DF7CE2A21A86}" sibTransId="{4484CF74-412D-43B9-A189-D93ED3B4FA35}"/>
    <dgm:cxn modelId="{93C6F86A-C03F-46E9-B005-46C687E8A09E}" type="presOf" srcId="{657E8DD9-7D50-4A78-996C-D1EF6582AF7F}" destId="{F41A1709-DC1F-48CF-AEEF-80C7CA70C42A}" srcOrd="0" destOrd="0" presId="urn:microsoft.com/office/officeart/2005/8/layout/radial2"/>
    <dgm:cxn modelId="{12039137-52C1-44C3-89B6-1624256A9303}" type="presParOf" srcId="{C5366ED4-F02F-48A2-9838-C3CA76518BBF}" destId="{B5A9CDFE-9CE8-408B-8FD1-212C1C929A37}" srcOrd="0" destOrd="0" presId="urn:microsoft.com/office/officeart/2005/8/layout/radial2"/>
    <dgm:cxn modelId="{1D6DE280-3594-4E8E-857C-669C5EA8A44F}" type="presParOf" srcId="{B5A9CDFE-9CE8-408B-8FD1-212C1C929A37}" destId="{E7DFE43C-7AAB-4FF4-97E5-68D22464F688}" srcOrd="0" destOrd="0" presId="urn:microsoft.com/office/officeart/2005/8/layout/radial2"/>
    <dgm:cxn modelId="{7C4542F0-2FF9-4207-8AE6-610C78C642F9}" type="presParOf" srcId="{E7DFE43C-7AAB-4FF4-97E5-68D22464F688}" destId="{A02D2971-BD42-48B1-9F4C-137ED94D5ADD}" srcOrd="0" destOrd="0" presId="urn:microsoft.com/office/officeart/2005/8/layout/radial2"/>
    <dgm:cxn modelId="{43C1C76C-5003-44BA-95DE-583A0057FEBD}" type="presParOf" srcId="{E7DFE43C-7AAB-4FF4-97E5-68D22464F688}" destId="{4D132525-891D-4C68-8A7B-8DEFC5DD7C10}" srcOrd="1" destOrd="0" presId="urn:microsoft.com/office/officeart/2005/8/layout/radial2"/>
    <dgm:cxn modelId="{EC78A273-2521-4C9A-8FE5-454AD14F0CA7}" type="presParOf" srcId="{B5A9CDFE-9CE8-408B-8FD1-212C1C929A37}" destId="{EAACB6E9-6BBC-4AE8-B06B-EAA60DA7872E}" srcOrd="1" destOrd="0" presId="urn:microsoft.com/office/officeart/2005/8/layout/radial2"/>
    <dgm:cxn modelId="{94C0D623-694E-4646-A6E6-0183B91CD0F5}" type="presParOf" srcId="{B5A9CDFE-9CE8-408B-8FD1-212C1C929A37}" destId="{7E5D7DDC-5EEC-4B4B-8E7E-A238ECB12D72}" srcOrd="2" destOrd="0" presId="urn:microsoft.com/office/officeart/2005/8/layout/radial2"/>
    <dgm:cxn modelId="{FCE7F134-0E4A-4296-9957-1E8902FFBE93}" type="presParOf" srcId="{7E5D7DDC-5EEC-4B4B-8E7E-A238ECB12D72}" destId="{BF18E5F9-AD70-49ED-855B-1E73AFDE7297}" srcOrd="0" destOrd="0" presId="urn:microsoft.com/office/officeart/2005/8/layout/radial2"/>
    <dgm:cxn modelId="{C69E2980-CA7C-4A6B-9BAC-7ADF6B764F92}" type="presParOf" srcId="{7E5D7DDC-5EEC-4B4B-8E7E-A238ECB12D72}" destId="{3619927E-4EA4-42CE-A1D4-02C4C746B10F}" srcOrd="1" destOrd="0" presId="urn:microsoft.com/office/officeart/2005/8/layout/radial2"/>
    <dgm:cxn modelId="{A5697820-E3EF-435A-A987-D5B3420E03D8}" type="presParOf" srcId="{B5A9CDFE-9CE8-408B-8FD1-212C1C929A37}" destId="{308744CE-0280-4B2C-8198-66B24D45DA67}" srcOrd="3" destOrd="0" presId="urn:microsoft.com/office/officeart/2005/8/layout/radial2"/>
    <dgm:cxn modelId="{859B4ECA-8820-41B0-A52B-DED28294DC53}" type="presParOf" srcId="{B5A9CDFE-9CE8-408B-8FD1-212C1C929A37}" destId="{B42D762F-BA54-4615-AB42-F8A1EB365442}" srcOrd="4" destOrd="0" presId="urn:microsoft.com/office/officeart/2005/8/layout/radial2"/>
    <dgm:cxn modelId="{E3A4B0E7-7540-4FC7-9A58-29D95D91A896}" type="presParOf" srcId="{B42D762F-BA54-4615-AB42-F8A1EB365442}" destId="{F41A1709-DC1F-48CF-AEEF-80C7CA70C42A}" srcOrd="0" destOrd="0" presId="urn:microsoft.com/office/officeart/2005/8/layout/radial2"/>
    <dgm:cxn modelId="{C6A00BB4-1A12-43A6-8FF6-43DAA6B670AE}" type="presParOf" srcId="{B42D762F-BA54-4615-AB42-F8A1EB365442}" destId="{3F5EB065-4F90-4DF7-BA25-1FFA9A9A6322}"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19997B-5D88-4871-818C-4FA4F0E4CC6E}">
      <dsp:nvSpPr>
        <dsp:cNvPr id="0" name=""/>
        <dsp:cNvSpPr/>
      </dsp:nvSpPr>
      <dsp:spPr>
        <a:xfrm>
          <a:off x="3963862" y="2577027"/>
          <a:ext cx="3288461" cy="391252"/>
        </a:xfrm>
        <a:custGeom>
          <a:avLst/>
          <a:gdLst/>
          <a:ahLst/>
          <a:cxnLst/>
          <a:rect l="0" t="0" r="0" b="0"/>
          <a:pathLst>
            <a:path>
              <a:moveTo>
                <a:pt x="0" y="0"/>
              </a:moveTo>
              <a:lnTo>
                <a:pt x="0" y="266626"/>
              </a:lnTo>
              <a:lnTo>
                <a:pt x="3288461" y="266626"/>
              </a:lnTo>
              <a:lnTo>
                <a:pt x="3288461"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7C25EC-5A4C-4DC2-9A72-EE19FB63D411}">
      <dsp:nvSpPr>
        <dsp:cNvPr id="0" name=""/>
        <dsp:cNvSpPr/>
      </dsp:nvSpPr>
      <dsp:spPr>
        <a:xfrm>
          <a:off x="3963862" y="2577027"/>
          <a:ext cx="1644230" cy="391252"/>
        </a:xfrm>
        <a:custGeom>
          <a:avLst/>
          <a:gdLst/>
          <a:ahLst/>
          <a:cxnLst/>
          <a:rect l="0" t="0" r="0" b="0"/>
          <a:pathLst>
            <a:path>
              <a:moveTo>
                <a:pt x="0" y="0"/>
              </a:moveTo>
              <a:lnTo>
                <a:pt x="0" y="266626"/>
              </a:lnTo>
              <a:lnTo>
                <a:pt x="1644230" y="266626"/>
              </a:lnTo>
              <a:lnTo>
                <a:pt x="1644230"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AA0362-79FE-4101-999A-113370CAE729}">
      <dsp:nvSpPr>
        <dsp:cNvPr id="0" name=""/>
        <dsp:cNvSpPr/>
      </dsp:nvSpPr>
      <dsp:spPr>
        <a:xfrm>
          <a:off x="3918142" y="2577027"/>
          <a:ext cx="91440" cy="391252"/>
        </a:xfrm>
        <a:custGeom>
          <a:avLst/>
          <a:gdLst/>
          <a:ahLst/>
          <a:cxnLst/>
          <a:rect l="0" t="0" r="0" b="0"/>
          <a:pathLst>
            <a:path>
              <a:moveTo>
                <a:pt x="45720" y="0"/>
              </a:moveTo>
              <a:lnTo>
                <a:pt x="45720"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37ACDE-F13A-4804-84C6-6D5CDC08CE43}">
      <dsp:nvSpPr>
        <dsp:cNvPr id="0" name=""/>
        <dsp:cNvSpPr/>
      </dsp:nvSpPr>
      <dsp:spPr>
        <a:xfrm>
          <a:off x="2319631" y="2577027"/>
          <a:ext cx="1644230" cy="391252"/>
        </a:xfrm>
        <a:custGeom>
          <a:avLst/>
          <a:gdLst/>
          <a:ahLst/>
          <a:cxnLst/>
          <a:rect l="0" t="0" r="0" b="0"/>
          <a:pathLst>
            <a:path>
              <a:moveTo>
                <a:pt x="1644230" y="0"/>
              </a:moveTo>
              <a:lnTo>
                <a:pt x="1644230" y="266626"/>
              </a:lnTo>
              <a:lnTo>
                <a:pt x="0" y="266626"/>
              </a:lnTo>
              <a:lnTo>
                <a:pt x="0"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E0B7C9-250F-4DF4-9C76-5054339A9A68}">
      <dsp:nvSpPr>
        <dsp:cNvPr id="0" name=""/>
        <dsp:cNvSpPr/>
      </dsp:nvSpPr>
      <dsp:spPr>
        <a:xfrm>
          <a:off x="675400" y="2577027"/>
          <a:ext cx="3288461" cy="391252"/>
        </a:xfrm>
        <a:custGeom>
          <a:avLst/>
          <a:gdLst/>
          <a:ahLst/>
          <a:cxnLst/>
          <a:rect l="0" t="0" r="0" b="0"/>
          <a:pathLst>
            <a:path>
              <a:moveTo>
                <a:pt x="3288461" y="0"/>
              </a:moveTo>
              <a:lnTo>
                <a:pt x="3288461" y="266626"/>
              </a:lnTo>
              <a:lnTo>
                <a:pt x="0" y="266626"/>
              </a:lnTo>
              <a:lnTo>
                <a:pt x="0"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769A0B-EE7E-46FC-9E96-7ECD5333085B}">
      <dsp:nvSpPr>
        <dsp:cNvPr id="0" name=""/>
        <dsp:cNvSpPr/>
      </dsp:nvSpPr>
      <dsp:spPr>
        <a:xfrm>
          <a:off x="3190163" y="1267855"/>
          <a:ext cx="773698" cy="454919"/>
        </a:xfrm>
        <a:custGeom>
          <a:avLst/>
          <a:gdLst/>
          <a:ahLst/>
          <a:cxnLst/>
          <a:rect l="0" t="0" r="0" b="0"/>
          <a:pathLst>
            <a:path>
              <a:moveTo>
                <a:pt x="0" y="0"/>
              </a:moveTo>
              <a:lnTo>
                <a:pt x="0" y="330294"/>
              </a:lnTo>
              <a:lnTo>
                <a:pt x="773698" y="330294"/>
              </a:lnTo>
              <a:lnTo>
                <a:pt x="773698" y="4549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9F6CE0-1ECE-4CE3-9B65-B4E7F9708D82}">
      <dsp:nvSpPr>
        <dsp:cNvPr id="0" name=""/>
        <dsp:cNvSpPr/>
      </dsp:nvSpPr>
      <dsp:spPr>
        <a:xfrm>
          <a:off x="2319631" y="1267855"/>
          <a:ext cx="870532" cy="454919"/>
        </a:xfrm>
        <a:custGeom>
          <a:avLst/>
          <a:gdLst/>
          <a:ahLst/>
          <a:cxnLst/>
          <a:rect l="0" t="0" r="0" b="0"/>
          <a:pathLst>
            <a:path>
              <a:moveTo>
                <a:pt x="870532" y="0"/>
              </a:moveTo>
              <a:lnTo>
                <a:pt x="870532" y="330294"/>
              </a:lnTo>
              <a:lnTo>
                <a:pt x="0" y="330294"/>
              </a:lnTo>
              <a:lnTo>
                <a:pt x="0" y="4549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234D91-5143-4B63-BED7-3C1D70518372}">
      <dsp:nvSpPr>
        <dsp:cNvPr id="0" name=""/>
        <dsp:cNvSpPr/>
      </dsp:nvSpPr>
      <dsp:spPr>
        <a:xfrm>
          <a:off x="2517523" y="413602"/>
          <a:ext cx="1345279" cy="85425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0CCF51-3EB9-4C9D-98C6-B1F49B7EFCB6}">
      <dsp:nvSpPr>
        <dsp:cNvPr id="0" name=""/>
        <dsp:cNvSpPr/>
      </dsp:nvSpPr>
      <dsp:spPr>
        <a:xfrm>
          <a:off x="2666999" y="555604"/>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Cơ</a:t>
          </a:r>
          <a:r>
            <a:rPr lang="en-US" sz="1600" kern="1200" dirty="0" smtClean="0"/>
            <a:t> </a:t>
          </a:r>
          <a:r>
            <a:rPr lang="en-US" sz="1600" kern="1200" dirty="0" err="1" smtClean="0"/>
            <a:t>cấu</a:t>
          </a:r>
          <a:r>
            <a:rPr lang="en-US" sz="1600" kern="1200" dirty="0" smtClean="0"/>
            <a:t> </a:t>
          </a:r>
          <a:r>
            <a:rPr lang="en-US" sz="1600" kern="1200" dirty="0" err="1" smtClean="0"/>
            <a:t>tổ</a:t>
          </a:r>
          <a:r>
            <a:rPr lang="en-US" sz="1600" kern="1200" dirty="0" smtClean="0"/>
            <a:t> </a:t>
          </a:r>
          <a:r>
            <a:rPr lang="en-US" sz="1600" kern="1200" dirty="0" err="1" smtClean="0"/>
            <a:t>chức</a:t>
          </a:r>
          <a:endParaRPr lang="en-US" sz="1600" kern="1200" dirty="0"/>
        </a:p>
      </dsp:txBody>
      <dsp:txXfrm>
        <a:off x="2692019" y="580624"/>
        <a:ext cx="1295239" cy="804212"/>
      </dsp:txXfrm>
    </dsp:sp>
    <dsp:sp modelId="{3929E3B3-1501-4CAA-ACC3-9315D46F9B7A}">
      <dsp:nvSpPr>
        <dsp:cNvPr id="0" name=""/>
        <dsp:cNvSpPr/>
      </dsp:nvSpPr>
      <dsp:spPr>
        <a:xfrm>
          <a:off x="1646991" y="1722774"/>
          <a:ext cx="1345279" cy="85425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B06C8B-73E5-4EC3-826F-2FD31046C912}">
      <dsp:nvSpPr>
        <dsp:cNvPr id="0" name=""/>
        <dsp:cNvSpPr/>
      </dsp:nvSpPr>
      <dsp:spPr>
        <a:xfrm>
          <a:off x="1796467" y="1864776"/>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Bộ</a:t>
          </a:r>
          <a:r>
            <a:rPr lang="en-US" sz="1600" kern="1200" dirty="0" smtClean="0"/>
            <a:t> </a:t>
          </a:r>
          <a:r>
            <a:rPr lang="en-US" sz="1600" kern="1200" dirty="0" err="1" smtClean="0"/>
            <a:t>phận</a:t>
          </a:r>
          <a:r>
            <a:rPr lang="en-US" sz="1600" kern="1200" dirty="0" smtClean="0"/>
            <a:t> </a:t>
          </a:r>
          <a:r>
            <a:rPr lang="en-US" sz="1600" kern="1200" dirty="0" err="1" smtClean="0"/>
            <a:t>quản</a:t>
          </a:r>
          <a:r>
            <a:rPr lang="en-US" sz="1600" kern="1200" dirty="0" smtClean="0"/>
            <a:t> </a:t>
          </a:r>
          <a:r>
            <a:rPr lang="en-US" sz="1600" kern="1200" dirty="0" err="1" smtClean="0"/>
            <a:t>lý</a:t>
          </a:r>
          <a:endParaRPr lang="en-US" sz="1600" kern="1200" dirty="0"/>
        </a:p>
      </dsp:txBody>
      <dsp:txXfrm>
        <a:off x="1821487" y="1889796"/>
        <a:ext cx="1295239" cy="804212"/>
      </dsp:txXfrm>
    </dsp:sp>
    <dsp:sp modelId="{D0925D27-1490-460D-A7D2-AE69DF1D0FA9}">
      <dsp:nvSpPr>
        <dsp:cNvPr id="0" name=""/>
        <dsp:cNvSpPr/>
      </dsp:nvSpPr>
      <dsp:spPr>
        <a:xfrm>
          <a:off x="3291222" y="1722774"/>
          <a:ext cx="1345279" cy="85425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D02768-2C65-47D4-ACCE-F438DC71BA50}">
      <dsp:nvSpPr>
        <dsp:cNvPr id="0" name=""/>
        <dsp:cNvSpPr/>
      </dsp:nvSpPr>
      <dsp:spPr>
        <a:xfrm>
          <a:off x="3440697" y="1864776"/>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smtClean="0"/>
            <a:t>Bộ</a:t>
          </a:r>
          <a:r>
            <a:rPr lang="en-US" sz="1600" b="0" kern="1200" dirty="0" smtClean="0"/>
            <a:t> </a:t>
          </a:r>
          <a:r>
            <a:rPr lang="en-US" sz="1600" b="0" kern="1200" dirty="0" err="1" smtClean="0"/>
            <a:t>phận</a:t>
          </a:r>
          <a:r>
            <a:rPr lang="en-US" sz="1600" b="0" kern="1200" dirty="0" smtClean="0"/>
            <a:t> </a:t>
          </a:r>
          <a:r>
            <a:rPr lang="en-US" sz="1600" b="0" kern="1200" dirty="0" err="1" smtClean="0"/>
            <a:t>nghiệp</a:t>
          </a:r>
          <a:r>
            <a:rPr lang="en-US" sz="1600" b="0" kern="1200" dirty="0" smtClean="0"/>
            <a:t> </a:t>
          </a:r>
          <a:r>
            <a:rPr lang="en-US" sz="1600" b="0" kern="1200" dirty="0" err="1" smtClean="0"/>
            <a:t>vụ</a:t>
          </a:r>
          <a:endParaRPr lang="en-US" sz="1600" b="0" kern="1200" dirty="0"/>
        </a:p>
      </dsp:txBody>
      <dsp:txXfrm>
        <a:off x="3465717" y="1889796"/>
        <a:ext cx="1295239" cy="804212"/>
      </dsp:txXfrm>
    </dsp:sp>
    <dsp:sp modelId="{B9AD8DB2-958E-488D-AC93-7743049C9A7F}">
      <dsp:nvSpPr>
        <dsp:cNvPr id="0" name=""/>
        <dsp:cNvSpPr/>
      </dsp:nvSpPr>
      <dsp:spPr>
        <a:xfrm>
          <a:off x="2760"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242F71-E919-4987-AB01-03070C025E2C}">
      <dsp:nvSpPr>
        <dsp:cNvPr id="0" name=""/>
        <dsp:cNvSpPr/>
      </dsp:nvSpPr>
      <dsp:spPr>
        <a:xfrm>
          <a:off x="152236"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Bộ</a:t>
          </a:r>
          <a:r>
            <a:rPr lang="en-US" sz="1600" kern="1200" dirty="0" smtClean="0"/>
            <a:t> </a:t>
          </a:r>
          <a:r>
            <a:rPr lang="en-US" sz="1600" kern="1200" dirty="0" err="1" smtClean="0"/>
            <a:t>phận</a:t>
          </a:r>
          <a:r>
            <a:rPr lang="en-US" sz="1600" kern="1200" dirty="0" smtClean="0"/>
            <a:t> </a:t>
          </a:r>
          <a:r>
            <a:rPr lang="en-US" sz="1600" kern="1200" dirty="0" err="1" smtClean="0"/>
            <a:t>thu</a:t>
          </a:r>
          <a:r>
            <a:rPr lang="en-US" sz="1600" kern="1200" dirty="0" smtClean="0"/>
            <a:t> </a:t>
          </a:r>
          <a:r>
            <a:rPr lang="en-US" sz="1600" kern="1200" dirty="0" err="1" smtClean="0"/>
            <a:t>ngân</a:t>
          </a:r>
          <a:endParaRPr lang="en-US" sz="1600" b="0" kern="1200" dirty="0"/>
        </a:p>
      </dsp:txBody>
      <dsp:txXfrm>
        <a:off x="177256" y="3135301"/>
        <a:ext cx="1295239" cy="804212"/>
      </dsp:txXfrm>
    </dsp:sp>
    <dsp:sp modelId="{998C3E30-6F73-4B1D-AF4D-E41A3F4687AF}">
      <dsp:nvSpPr>
        <dsp:cNvPr id="0" name=""/>
        <dsp:cNvSpPr/>
      </dsp:nvSpPr>
      <dsp:spPr>
        <a:xfrm>
          <a:off x="1646991"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ED5F97-B4F8-444D-8534-EB45BC10D98C}">
      <dsp:nvSpPr>
        <dsp:cNvPr id="0" name=""/>
        <dsp:cNvSpPr/>
      </dsp:nvSpPr>
      <dsp:spPr>
        <a:xfrm>
          <a:off x="1796467"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Bộ</a:t>
          </a:r>
          <a:r>
            <a:rPr lang="en-US" sz="1600" kern="1200" dirty="0" smtClean="0"/>
            <a:t> </a:t>
          </a:r>
          <a:r>
            <a:rPr lang="en-US" sz="1600" kern="1200" dirty="0" err="1" smtClean="0"/>
            <a:t>phận</a:t>
          </a:r>
          <a:r>
            <a:rPr lang="en-US" sz="1600" kern="1200" dirty="0" smtClean="0"/>
            <a:t> </a:t>
          </a:r>
          <a:r>
            <a:rPr lang="en-US" sz="1600" kern="1200" dirty="0" err="1" smtClean="0"/>
            <a:t>phục</a:t>
          </a:r>
          <a:r>
            <a:rPr lang="en-US" sz="1600" kern="1200" dirty="0" smtClean="0"/>
            <a:t> </a:t>
          </a:r>
          <a:r>
            <a:rPr lang="en-US" sz="1600" kern="1200" dirty="0" err="1" smtClean="0"/>
            <a:t>vụ</a:t>
          </a:r>
          <a:endParaRPr lang="en-US" sz="1600" b="0" kern="1200" dirty="0"/>
        </a:p>
      </dsp:txBody>
      <dsp:txXfrm>
        <a:off x="1821487" y="3135301"/>
        <a:ext cx="1295239" cy="804212"/>
      </dsp:txXfrm>
    </dsp:sp>
    <dsp:sp modelId="{8D021DCB-F246-4FFB-BEF0-0907E4F2A153}">
      <dsp:nvSpPr>
        <dsp:cNvPr id="0" name=""/>
        <dsp:cNvSpPr/>
      </dsp:nvSpPr>
      <dsp:spPr>
        <a:xfrm>
          <a:off x="3291222"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39BD4-580C-4F49-8C53-0088F278E9AF}">
      <dsp:nvSpPr>
        <dsp:cNvPr id="0" name=""/>
        <dsp:cNvSpPr/>
      </dsp:nvSpPr>
      <dsp:spPr>
        <a:xfrm>
          <a:off x="3440697"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Bộ</a:t>
          </a:r>
          <a:r>
            <a:rPr lang="en-US" sz="1600" kern="1200" dirty="0" smtClean="0"/>
            <a:t> </a:t>
          </a:r>
          <a:r>
            <a:rPr lang="en-US" sz="1600" kern="1200" dirty="0" err="1" smtClean="0"/>
            <a:t>phận</a:t>
          </a:r>
          <a:r>
            <a:rPr lang="en-US" sz="1600" kern="1200" dirty="0" smtClean="0"/>
            <a:t> </a:t>
          </a:r>
          <a:r>
            <a:rPr lang="en-US" sz="1600" kern="1200" dirty="0" err="1" smtClean="0"/>
            <a:t>pha</a:t>
          </a:r>
          <a:r>
            <a:rPr lang="en-US" sz="1600" kern="1200" dirty="0" smtClean="0"/>
            <a:t> </a:t>
          </a:r>
          <a:r>
            <a:rPr lang="en-US" sz="1600" kern="1200" dirty="0" err="1" smtClean="0"/>
            <a:t>chế</a:t>
          </a:r>
          <a:r>
            <a:rPr lang="en-US" sz="1600" kern="1200" dirty="0" smtClean="0"/>
            <a:t> </a:t>
          </a:r>
          <a:r>
            <a:rPr lang="en-US" sz="1600" kern="1200" dirty="0" err="1" smtClean="0"/>
            <a:t>bếp</a:t>
          </a:r>
          <a:endParaRPr lang="en-US" sz="1600" b="0" kern="1200" dirty="0"/>
        </a:p>
      </dsp:txBody>
      <dsp:txXfrm>
        <a:off x="3465717" y="3135301"/>
        <a:ext cx="1295239" cy="804212"/>
      </dsp:txXfrm>
    </dsp:sp>
    <dsp:sp modelId="{77DA05E7-A11C-419E-9C48-8AEE478D838C}">
      <dsp:nvSpPr>
        <dsp:cNvPr id="0" name=""/>
        <dsp:cNvSpPr/>
      </dsp:nvSpPr>
      <dsp:spPr>
        <a:xfrm>
          <a:off x="4935453"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B09422-5B0B-441A-8059-6F05B670EB4A}">
      <dsp:nvSpPr>
        <dsp:cNvPr id="0" name=""/>
        <dsp:cNvSpPr/>
      </dsp:nvSpPr>
      <dsp:spPr>
        <a:xfrm>
          <a:off x="5084928"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vi-VN" sz="1600" kern="1200" dirty="0" smtClean="0">
              <a:latin typeface="Calibri" pitchFamily="34" charset="0"/>
              <a:cs typeface="Calibri" pitchFamily="34" charset="0"/>
            </a:rPr>
            <a:t>Bộ phận chăm sóc khách hàng</a:t>
          </a:r>
          <a:endParaRPr lang="en-US" sz="1600" b="0" kern="1200" dirty="0">
            <a:latin typeface="Calibri" pitchFamily="34" charset="0"/>
            <a:cs typeface="Calibri" pitchFamily="34" charset="0"/>
          </a:endParaRPr>
        </a:p>
      </dsp:txBody>
      <dsp:txXfrm>
        <a:off x="5109948" y="3135301"/>
        <a:ext cx="1295239" cy="804212"/>
      </dsp:txXfrm>
    </dsp:sp>
    <dsp:sp modelId="{FF7BAADC-1AB4-4036-9304-1A0DB6880DBB}">
      <dsp:nvSpPr>
        <dsp:cNvPr id="0" name=""/>
        <dsp:cNvSpPr/>
      </dsp:nvSpPr>
      <dsp:spPr>
        <a:xfrm>
          <a:off x="6579683"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233822-B3DE-4C99-9668-C004828A308B}">
      <dsp:nvSpPr>
        <dsp:cNvPr id="0" name=""/>
        <dsp:cNvSpPr/>
      </dsp:nvSpPr>
      <dsp:spPr>
        <a:xfrm>
          <a:off x="6729159"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Bộ</a:t>
          </a:r>
          <a:r>
            <a:rPr lang="en-US" sz="1600" kern="1200" dirty="0" smtClean="0"/>
            <a:t> </a:t>
          </a:r>
          <a:r>
            <a:rPr lang="en-US" sz="1600" kern="1200" dirty="0" err="1" smtClean="0"/>
            <a:t>phận</a:t>
          </a:r>
          <a:r>
            <a:rPr lang="en-US" sz="1600" kern="1200" dirty="0" smtClean="0"/>
            <a:t> </a:t>
          </a:r>
          <a:r>
            <a:rPr lang="en-US" sz="1600" kern="1200" dirty="0" err="1" smtClean="0"/>
            <a:t>tạp</a:t>
          </a:r>
          <a:r>
            <a:rPr lang="en-US" sz="1600" kern="1200" dirty="0" smtClean="0"/>
            <a:t> </a:t>
          </a:r>
          <a:r>
            <a:rPr lang="en-US" sz="1600" kern="1200" dirty="0" err="1" smtClean="0"/>
            <a:t>vụ</a:t>
          </a:r>
          <a:endParaRPr lang="en-US" sz="1600" b="0" kern="1200" dirty="0"/>
        </a:p>
      </dsp:txBody>
      <dsp:txXfrm>
        <a:off x="6754179" y="3135301"/>
        <a:ext cx="1295239" cy="8042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10FC97-22B5-4425-A20D-2BF9A4D749C5}">
      <dsp:nvSpPr>
        <dsp:cNvPr id="0" name=""/>
        <dsp:cNvSpPr/>
      </dsp:nvSpPr>
      <dsp:spPr>
        <a:xfrm>
          <a:off x="4541844" y="1506378"/>
          <a:ext cx="182563" cy="1423993"/>
        </a:xfrm>
        <a:custGeom>
          <a:avLst/>
          <a:gdLst/>
          <a:ahLst/>
          <a:cxnLst/>
          <a:rect l="0" t="0" r="0" b="0"/>
          <a:pathLst>
            <a:path>
              <a:moveTo>
                <a:pt x="0" y="0"/>
              </a:moveTo>
              <a:lnTo>
                <a:pt x="0" y="1423993"/>
              </a:lnTo>
              <a:lnTo>
                <a:pt x="182563" y="1423993"/>
              </a:lnTo>
            </a:path>
          </a:pathLst>
        </a:custGeom>
        <a:noFill/>
        <a:ln w="25400" cap="flat" cmpd="sng" algn="ctr">
          <a:solidFill>
            <a:sysClr val="windowText" lastClr="000000">
              <a:shade val="80000"/>
              <a:hueOff val="0"/>
              <a:satOff val="0"/>
              <a:lumOff val="0"/>
              <a:alphaOff val="0"/>
            </a:sysClr>
          </a:solidFill>
          <a:prstDash val="solid"/>
        </a:ln>
        <a:effectLst/>
      </dsp:spPr>
      <dsp:style>
        <a:lnRef idx="2">
          <a:scrgbClr r="0" g="0" b="0"/>
        </a:lnRef>
        <a:fillRef idx="0">
          <a:scrgbClr r="0" g="0" b="0"/>
        </a:fillRef>
        <a:effectRef idx="0">
          <a:scrgbClr r="0" g="0" b="0"/>
        </a:effectRef>
        <a:fontRef idx="minor"/>
      </dsp:style>
    </dsp:sp>
    <dsp:sp modelId="{3DEAA193-DC52-4305-89A0-F13A4411F09B}">
      <dsp:nvSpPr>
        <dsp:cNvPr id="0" name=""/>
        <dsp:cNvSpPr/>
      </dsp:nvSpPr>
      <dsp:spPr>
        <a:xfrm>
          <a:off x="4541844" y="1506378"/>
          <a:ext cx="182563" cy="559860"/>
        </a:xfrm>
        <a:custGeom>
          <a:avLst/>
          <a:gdLst/>
          <a:ahLst/>
          <a:cxnLst/>
          <a:rect l="0" t="0" r="0" b="0"/>
          <a:pathLst>
            <a:path>
              <a:moveTo>
                <a:pt x="0" y="0"/>
              </a:moveTo>
              <a:lnTo>
                <a:pt x="0" y="559860"/>
              </a:lnTo>
              <a:lnTo>
                <a:pt x="182563" y="559860"/>
              </a:lnTo>
            </a:path>
          </a:pathLst>
        </a:custGeom>
        <a:noFill/>
        <a:ln w="25400" cap="flat" cmpd="sng" algn="ctr">
          <a:solidFill>
            <a:sysClr val="windowText" lastClr="000000">
              <a:shade val="80000"/>
              <a:hueOff val="0"/>
              <a:satOff val="0"/>
              <a:lumOff val="0"/>
              <a:alphaOff val="0"/>
            </a:sysClr>
          </a:solidFill>
          <a:prstDash val="solid"/>
        </a:ln>
        <a:effectLst/>
      </dsp:spPr>
      <dsp:style>
        <a:lnRef idx="2">
          <a:scrgbClr r="0" g="0" b="0"/>
        </a:lnRef>
        <a:fillRef idx="0">
          <a:scrgbClr r="0" g="0" b="0"/>
        </a:fillRef>
        <a:effectRef idx="0">
          <a:scrgbClr r="0" g="0" b="0"/>
        </a:effectRef>
        <a:fontRef idx="minor"/>
      </dsp:style>
    </dsp:sp>
    <dsp:sp modelId="{42252CB0-D69F-48A9-87DD-F9E0AD7ADBDD}">
      <dsp:nvSpPr>
        <dsp:cNvPr id="0" name=""/>
        <dsp:cNvSpPr/>
      </dsp:nvSpPr>
      <dsp:spPr>
        <a:xfrm>
          <a:off x="2819663" y="642245"/>
          <a:ext cx="2209015" cy="255588"/>
        </a:xfrm>
        <a:custGeom>
          <a:avLst/>
          <a:gdLst/>
          <a:ahLst/>
          <a:cxnLst/>
          <a:rect l="0" t="0" r="0" b="0"/>
          <a:pathLst>
            <a:path>
              <a:moveTo>
                <a:pt x="0" y="0"/>
              </a:moveTo>
              <a:lnTo>
                <a:pt x="0" y="127794"/>
              </a:lnTo>
              <a:lnTo>
                <a:pt x="2209015" y="127794"/>
              </a:lnTo>
              <a:lnTo>
                <a:pt x="2209015" y="255588"/>
              </a:lnTo>
            </a:path>
          </a:pathLst>
        </a:custGeom>
        <a:noFill/>
        <a:ln w="25400" cap="flat" cmpd="sng" algn="ctr">
          <a:solidFill>
            <a:sysClr val="windowText" lastClr="000000">
              <a:shade val="60000"/>
              <a:hueOff val="0"/>
              <a:satOff val="0"/>
              <a:lumOff val="0"/>
              <a:alphaOff val="0"/>
            </a:sysClr>
          </a:solidFill>
          <a:prstDash val="solid"/>
        </a:ln>
        <a:effectLst/>
      </dsp:spPr>
      <dsp:style>
        <a:lnRef idx="2">
          <a:scrgbClr r="0" g="0" b="0"/>
        </a:lnRef>
        <a:fillRef idx="0">
          <a:scrgbClr r="0" g="0" b="0"/>
        </a:fillRef>
        <a:effectRef idx="0">
          <a:scrgbClr r="0" g="0" b="0"/>
        </a:effectRef>
        <a:fontRef idx="minor"/>
      </dsp:style>
    </dsp:sp>
    <dsp:sp modelId="{2EDC6C87-1122-4956-9D3F-CB18FBD8D9DF}">
      <dsp:nvSpPr>
        <dsp:cNvPr id="0" name=""/>
        <dsp:cNvSpPr/>
      </dsp:nvSpPr>
      <dsp:spPr>
        <a:xfrm>
          <a:off x="3069167" y="1506378"/>
          <a:ext cx="182563" cy="1423993"/>
        </a:xfrm>
        <a:custGeom>
          <a:avLst/>
          <a:gdLst/>
          <a:ahLst/>
          <a:cxnLst/>
          <a:rect l="0" t="0" r="0" b="0"/>
          <a:pathLst>
            <a:path>
              <a:moveTo>
                <a:pt x="0" y="0"/>
              </a:moveTo>
              <a:lnTo>
                <a:pt x="0" y="1423993"/>
              </a:lnTo>
              <a:lnTo>
                <a:pt x="182563" y="1423993"/>
              </a:lnTo>
            </a:path>
          </a:pathLst>
        </a:custGeom>
        <a:noFill/>
        <a:ln w="25400" cap="flat" cmpd="sng" algn="ctr">
          <a:solidFill>
            <a:sysClr val="windowText" lastClr="000000">
              <a:shade val="80000"/>
              <a:hueOff val="0"/>
              <a:satOff val="0"/>
              <a:lumOff val="0"/>
              <a:alphaOff val="0"/>
            </a:sysClr>
          </a:solidFill>
          <a:prstDash val="solid"/>
        </a:ln>
        <a:effectLst/>
      </dsp:spPr>
      <dsp:style>
        <a:lnRef idx="2">
          <a:scrgbClr r="0" g="0" b="0"/>
        </a:lnRef>
        <a:fillRef idx="0">
          <a:scrgbClr r="0" g="0" b="0"/>
        </a:fillRef>
        <a:effectRef idx="0">
          <a:scrgbClr r="0" g="0" b="0"/>
        </a:effectRef>
        <a:fontRef idx="minor"/>
      </dsp:style>
    </dsp:sp>
    <dsp:sp modelId="{F731086E-E8BC-454B-954B-2ACA7BA13E75}">
      <dsp:nvSpPr>
        <dsp:cNvPr id="0" name=""/>
        <dsp:cNvSpPr/>
      </dsp:nvSpPr>
      <dsp:spPr>
        <a:xfrm>
          <a:off x="3069167" y="1506378"/>
          <a:ext cx="182563" cy="559860"/>
        </a:xfrm>
        <a:custGeom>
          <a:avLst/>
          <a:gdLst/>
          <a:ahLst/>
          <a:cxnLst/>
          <a:rect l="0" t="0" r="0" b="0"/>
          <a:pathLst>
            <a:path>
              <a:moveTo>
                <a:pt x="0" y="0"/>
              </a:moveTo>
              <a:lnTo>
                <a:pt x="0" y="559860"/>
              </a:lnTo>
              <a:lnTo>
                <a:pt x="182563" y="559860"/>
              </a:lnTo>
            </a:path>
          </a:pathLst>
        </a:custGeom>
        <a:noFill/>
        <a:ln w="25400" cap="flat" cmpd="sng" algn="ctr">
          <a:solidFill>
            <a:sysClr val="windowText" lastClr="000000">
              <a:shade val="80000"/>
              <a:hueOff val="0"/>
              <a:satOff val="0"/>
              <a:lumOff val="0"/>
              <a:alphaOff val="0"/>
            </a:sysClr>
          </a:solidFill>
          <a:prstDash val="solid"/>
        </a:ln>
        <a:effectLst/>
      </dsp:spPr>
      <dsp:style>
        <a:lnRef idx="2">
          <a:scrgbClr r="0" g="0" b="0"/>
        </a:lnRef>
        <a:fillRef idx="0">
          <a:scrgbClr r="0" g="0" b="0"/>
        </a:fillRef>
        <a:effectRef idx="0">
          <a:scrgbClr r="0" g="0" b="0"/>
        </a:effectRef>
        <a:fontRef idx="minor"/>
      </dsp:style>
    </dsp:sp>
    <dsp:sp modelId="{DC0A7BA7-86F7-40A6-BF57-E51D92778686}">
      <dsp:nvSpPr>
        <dsp:cNvPr id="0" name=""/>
        <dsp:cNvSpPr/>
      </dsp:nvSpPr>
      <dsp:spPr>
        <a:xfrm>
          <a:off x="2819663" y="642245"/>
          <a:ext cx="736338" cy="255588"/>
        </a:xfrm>
        <a:custGeom>
          <a:avLst/>
          <a:gdLst/>
          <a:ahLst/>
          <a:cxnLst/>
          <a:rect l="0" t="0" r="0" b="0"/>
          <a:pathLst>
            <a:path>
              <a:moveTo>
                <a:pt x="0" y="0"/>
              </a:moveTo>
              <a:lnTo>
                <a:pt x="0" y="127794"/>
              </a:lnTo>
              <a:lnTo>
                <a:pt x="736338" y="127794"/>
              </a:lnTo>
              <a:lnTo>
                <a:pt x="736338" y="255588"/>
              </a:lnTo>
            </a:path>
          </a:pathLst>
        </a:custGeom>
        <a:noFill/>
        <a:ln w="25400" cap="flat" cmpd="sng" algn="ctr">
          <a:solidFill>
            <a:sysClr val="windowText" lastClr="000000">
              <a:shade val="60000"/>
              <a:hueOff val="0"/>
              <a:satOff val="0"/>
              <a:lumOff val="0"/>
              <a:alphaOff val="0"/>
            </a:sysClr>
          </a:solidFill>
          <a:prstDash val="solid"/>
        </a:ln>
        <a:effectLst/>
      </dsp:spPr>
      <dsp:style>
        <a:lnRef idx="2">
          <a:scrgbClr r="0" g="0" b="0"/>
        </a:lnRef>
        <a:fillRef idx="0">
          <a:scrgbClr r="0" g="0" b="0"/>
        </a:fillRef>
        <a:effectRef idx="0">
          <a:scrgbClr r="0" g="0" b="0"/>
        </a:effectRef>
        <a:fontRef idx="minor"/>
      </dsp:style>
    </dsp:sp>
    <dsp:sp modelId="{1EA89C51-DE8A-4F03-99CD-E6F1A7728CC8}">
      <dsp:nvSpPr>
        <dsp:cNvPr id="0" name=""/>
        <dsp:cNvSpPr/>
      </dsp:nvSpPr>
      <dsp:spPr>
        <a:xfrm>
          <a:off x="1596489" y="1506378"/>
          <a:ext cx="182563" cy="1423993"/>
        </a:xfrm>
        <a:custGeom>
          <a:avLst/>
          <a:gdLst/>
          <a:ahLst/>
          <a:cxnLst/>
          <a:rect l="0" t="0" r="0" b="0"/>
          <a:pathLst>
            <a:path>
              <a:moveTo>
                <a:pt x="0" y="0"/>
              </a:moveTo>
              <a:lnTo>
                <a:pt x="0" y="1423993"/>
              </a:lnTo>
              <a:lnTo>
                <a:pt x="182563" y="1423993"/>
              </a:lnTo>
            </a:path>
          </a:pathLst>
        </a:custGeom>
        <a:noFill/>
        <a:ln w="25400" cap="flat" cmpd="sng" algn="ctr">
          <a:solidFill>
            <a:sysClr val="windowText" lastClr="000000">
              <a:shade val="80000"/>
              <a:hueOff val="0"/>
              <a:satOff val="0"/>
              <a:lumOff val="0"/>
              <a:alphaOff val="0"/>
            </a:sysClr>
          </a:solidFill>
          <a:prstDash val="solid"/>
        </a:ln>
        <a:effectLst/>
      </dsp:spPr>
      <dsp:style>
        <a:lnRef idx="2">
          <a:scrgbClr r="0" g="0" b="0"/>
        </a:lnRef>
        <a:fillRef idx="0">
          <a:scrgbClr r="0" g="0" b="0"/>
        </a:fillRef>
        <a:effectRef idx="0">
          <a:scrgbClr r="0" g="0" b="0"/>
        </a:effectRef>
        <a:fontRef idx="minor"/>
      </dsp:style>
    </dsp:sp>
    <dsp:sp modelId="{AA42C5BB-47D9-4F79-B17C-A50A77F9050D}">
      <dsp:nvSpPr>
        <dsp:cNvPr id="0" name=""/>
        <dsp:cNvSpPr/>
      </dsp:nvSpPr>
      <dsp:spPr>
        <a:xfrm>
          <a:off x="1596489" y="1506378"/>
          <a:ext cx="182563" cy="559860"/>
        </a:xfrm>
        <a:custGeom>
          <a:avLst/>
          <a:gdLst/>
          <a:ahLst/>
          <a:cxnLst/>
          <a:rect l="0" t="0" r="0" b="0"/>
          <a:pathLst>
            <a:path>
              <a:moveTo>
                <a:pt x="0" y="0"/>
              </a:moveTo>
              <a:lnTo>
                <a:pt x="0" y="559860"/>
              </a:lnTo>
              <a:lnTo>
                <a:pt x="182563" y="559860"/>
              </a:lnTo>
            </a:path>
          </a:pathLst>
        </a:custGeom>
        <a:noFill/>
        <a:ln w="25400" cap="flat" cmpd="sng" algn="ctr">
          <a:solidFill>
            <a:sysClr val="windowText" lastClr="000000">
              <a:shade val="80000"/>
              <a:hueOff val="0"/>
              <a:satOff val="0"/>
              <a:lumOff val="0"/>
              <a:alphaOff val="0"/>
            </a:sysClr>
          </a:solidFill>
          <a:prstDash val="solid"/>
        </a:ln>
        <a:effectLst/>
      </dsp:spPr>
      <dsp:style>
        <a:lnRef idx="2">
          <a:scrgbClr r="0" g="0" b="0"/>
        </a:lnRef>
        <a:fillRef idx="0">
          <a:scrgbClr r="0" g="0" b="0"/>
        </a:fillRef>
        <a:effectRef idx="0">
          <a:scrgbClr r="0" g="0" b="0"/>
        </a:effectRef>
        <a:fontRef idx="minor"/>
      </dsp:style>
    </dsp:sp>
    <dsp:sp modelId="{BC1112F4-76D2-4663-8CB0-57505778ECCF}">
      <dsp:nvSpPr>
        <dsp:cNvPr id="0" name=""/>
        <dsp:cNvSpPr/>
      </dsp:nvSpPr>
      <dsp:spPr>
        <a:xfrm>
          <a:off x="2083325" y="642245"/>
          <a:ext cx="736338" cy="255588"/>
        </a:xfrm>
        <a:custGeom>
          <a:avLst/>
          <a:gdLst/>
          <a:ahLst/>
          <a:cxnLst/>
          <a:rect l="0" t="0" r="0" b="0"/>
          <a:pathLst>
            <a:path>
              <a:moveTo>
                <a:pt x="736338" y="0"/>
              </a:moveTo>
              <a:lnTo>
                <a:pt x="736338" y="127794"/>
              </a:lnTo>
              <a:lnTo>
                <a:pt x="0" y="127794"/>
              </a:lnTo>
              <a:lnTo>
                <a:pt x="0" y="255588"/>
              </a:lnTo>
            </a:path>
          </a:pathLst>
        </a:custGeom>
        <a:noFill/>
        <a:ln w="25400" cap="flat" cmpd="sng" algn="ctr">
          <a:solidFill>
            <a:sysClr val="windowText" lastClr="000000">
              <a:shade val="60000"/>
              <a:hueOff val="0"/>
              <a:satOff val="0"/>
              <a:lumOff val="0"/>
              <a:alphaOff val="0"/>
            </a:sysClr>
          </a:solidFill>
          <a:prstDash val="solid"/>
        </a:ln>
        <a:effectLst/>
      </dsp:spPr>
      <dsp:style>
        <a:lnRef idx="2">
          <a:scrgbClr r="0" g="0" b="0"/>
        </a:lnRef>
        <a:fillRef idx="0">
          <a:scrgbClr r="0" g="0" b="0"/>
        </a:fillRef>
        <a:effectRef idx="0">
          <a:scrgbClr r="0" g="0" b="0"/>
        </a:effectRef>
        <a:fontRef idx="minor"/>
      </dsp:style>
    </dsp:sp>
    <dsp:sp modelId="{3BC5529C-CD58-4E72-9BD2-F668C5D46C03}">
      <dsp:nvSpPr>
        <dsp:cNvPr id="0" name=""/>
        <dsp:cNvSpPr/>
      </dsp:nvSpPr>
      <dsp:spPr>
        <a:xfrm>
          <a:off x="123812" y="1506378"/>
          <a:ext cx="182563" cy="559860"/>
        </a:xfrm>
        <a:custGeom>
          <a:avLst/>
          <a:gdLst/>
          <a:ahLst/>
          <a:cxnLst/>
          <a:rect l="0" t="0" r="0" b="0"/>
          <a:pathLst>
            <a:path>
              <a:moveTo>
                <a:pt x="0" y="0"/>
              </a:moveTo>
              <a:lnTo>
                <a:pt x="0" y="559860"/>
              </a:lnTo>
              <a:lnTo>
                <a:pt x="182563" y="559860"/>
              </a:lnTo>
            </a:path>
          </a:pathLst>
        </a:custGeom>
        <a:noFill/>
        <a:ln w="25400" cap="flat" cmpd="sng" algn="ctr">
          <a:solidFill>
            <a:sysClr val="windowText" lastClr="000000">
              <a:shade val="80000"/>
              <a:hueOff val="0"/>
              <a:satOff val="0"/>
              <a:lumOff val="0"/>
              <a:alphaOff val="0"/>
            </a:sysClr>
          </a:solidFill>
          <a:prstDash val="solid"/>
        </a:ln>
        <a:effectLst/>
      </dsp:spPr>
      <dsp:style>
        <a:lnRef idx="2">
          <a:scrgbClr r="0" g="0" b="0"/>
        </a:lnRef>
        <a:fillRef idx="0">
          <a:scrgbClr r="0" g="0" b="0"/>
        </a:fillRef>
        <a:effectRef idx="0">
          <a:scrgbClr r="0" g="0" b="0"/>
        </a:effectRef>
        <a:fontRef idx="minor"/>
      </dsp:style>
    </dsp:sp>
    <dsp:sp modelId="{40263B94-0DDB-4CEE-A530-D4FF8BCF3AA5}">
      <dsp:nvSpPr>
        <dsp:cNvPr id="0" name=""/>
        <dsp:cNvSpPr/>
      </dsp:nvSpPr>
      <dsp:spPr>
        <a:xfrm>
          <a:off x="610648" y="642245"/>
          <a:ext cx="2209015" cy="255588"/>
        </a:xfrm>
        <a:custGeom>
          <a:avLst/>
          <a:gdLst/>
          <a:ahLst/>
          <a:cxnLst/>
          <a:rect l="0" t="0" r="0" b="0"/>
          <a:pathLst>
            <a:path>
              <a:moveTo>
                <a:pt x="2209015" y="0"/>
              </a:moveTo>
              <a:lnTo>
                <a:pt x="2209015" y="127794"/>
              </a:lnTo>
              <a:lnTo>
                <a:pt x="0" y="127794"/>
              </a:lnTo>
              <a:lnTo>
                <a:pt x="0" y="255588"/>
              </a:lnTo>
            </a:path>
          </a:pathLst>
        </a:custGeom>
        <a:noFill/>
        <a:ln w="25400" cap="flat" cmpd="sng" algn="ctr">
          <a:solidFill>
            <a:sysClr val="windowText" lastClr="000000">
              <a:shade val="60000"/>
              <a:hueOff val="0"/>
              <a:satOff val="0"/>
              <a:lumOff val="0"/>
              <a:alphaOff val="0"/>
            </a:sysClr>
          </a:solidFill>
          <a:prstDash val="solid"/>
        </a:ln>
        <a:effectLst/>
      </dsp:spPr>
      <dsp:style>
        <a:lnRef idx="2">
          <a:scrgbClr r="0" g="0" b="0"/>
        </a:lnRef>
        <a:fillRef idx="0">
          <a:scrgbClr r="0" g="0" b="0"/>
        </a:fillRef>
        <a:effectRef idx="0">
          <a:scrgbClr r="0" g="0" b="0"/>
        </a:effectRef>
        <a:fontRef idx="minor"/>
      </dsp:style>
    </dsp:sp>
    <dsp:sp modelId="{27A5E704-6A36-4CAF-AADA-15F207614A5E}">
      <dsp:nvSpPr>
        <dsp:cNvPr id="0" name=""/>
        <dsp:cNvSpPr/>
      </dsp:nvSpPr>
      <dsp:spPr>
        <a:xfrm>
          <a:off x="2211119" y="33701"/>
          <a:ext cx="1217088" cy="608544"/>
        </a:xfrm>
        <a:prstGeom prst="rect">
          <a:avLst/>
        </a:prstGeom>
        <a:solidFill>
          <a:srgbClr val="EEECE1">
            <a:alpha val="90000"/>
          </a:srgbClr>
        </a:solidFill>
        <a:ln w="25400" cap="flat" cmpd="sng" algn="ctr">
          <a:solidFill>
            <a:sysClr val="windowText" lastClr="000000">
              <a:shade val="80000"/>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err="1">
              <a:solidFill>
                <a:sysClr val="windowText" lastClr="000000">
                  <a:hueOff val="0"/>
                  <a:satOff val="0"/>
                  <a:lumOff val="0"/>
                  <a:alphaOff val="0"/>
                </a:sysClr>
              </a:solidFill>
              <a:latin typeface="Calibri"/>
              <a:ea typeface="+mn-ea"/>
              <a:cs typeface="+mn-cs"/>
            </a:rPr>
            <a:t>Hệ</a:t>
          </a:r>
          <a:r>
            <a:rPr lang="en-US" sz="1100" kern="1200" dirty="0">
              <a:solidFill>
                <a:sysClr val="windowText" lastClr="000000">
                  <a:hueOff val="0"/>
                  <a:satOff val="0"/>
                  <a:lumOff val="0"/>
                  <a:alphaOff val="0"/>
                </a:sysClr>
              </a:solidFill>
              <a:latin typeface="Calibri"/>
              <a:ea typeface="+mn-ea"/>
              <a:cs typeface="+mn-cs"/>
            </a:rPr>
            <a:t> </a:t>
          </a:r>
          <a:r>
            <a:rPr lang="en-US" sz="1100" kern="1200" dirty="0" err="1">
              <a:solidFill>
                <a:sysClr val="windowText" lastClr="000000">
                  <a:hueOff val="0"/>
                  <a:satOff val="0"/>
                  <a:lumOff val="0"/>
                  <a:alphaOff val="0"/>
                </a:sysClr>
              </a:solidFill>
              <a:latin typeface="Calibri"/>
              <a:ea typeface="+mn-ea"/>
              <a:cs typeface="+mn-cs"/>
            </a:rPr>
            <a:t>thống</a:t>
          </a:r>
          <a:r>
            <a:rPr lang="en-US" sz="1100" kern="1200" dirty="0">
              <a:solidFill>
                <a:sysClr val="windowText" lastClr="000000">
                  <a:hueOff val="0"/>
                  <a:satOff val="0"/>
                  <a:lumOff val="0"/>
                  <a:alphaOff val="0"/>
                </a:sysClr>
              </a:solidFill>
              <a:latin typeface="Calibri"/>
              <a:ea typeface="+mn-ea"/>
              <a:cs typeface="+mn-cs"/>
            </a:rPr>
            <a:t> </a:t>
          </a:r>
          <a:r>
            <a:rPr lang="en-US" sz="1100" kern="1200" dirty="0" err="1">
              <a:solidFill>
                <a:sysClr val="windowText" lastClr="000000">
                  <a:hueOff val="0"/>
                  <a:satOff val="0"/>
                  <a:lumOff val="0"/>
                  <a:alphaOff val="0"/>
                </a:sysClr>
              </a:solidFill>
              <a:latin typeface="Calibri"/>
              <a:ea typeface="+mn-ea"/>
              <a:cs typeface="+mn-cs"/>
            </a:rPr>
            <a:t>QLQNGK</a:t>
          </a:r>
          <a:endParaRPr lang="en-US" sz="1100" kern="1200" dirty="0">
            <a:solidFill>
              <a:sysClr val="windowText" lastClr="000000">
                <a:hueOff val="0"/>
                <a:satOff val="0"/>
                <a:lumOff val="0"/>
                <a:alphaOff val="0"/>
              </a:sysClr>
            </a:solidFill>
            <a:latin typeface="Calibri"/>
            <a:ea typeface="+mn-ea"/>
            <a:cs typeface="+mn-cs"/>
          </a:endParaRPr>
        </a:p>
      </dsp:txBody>
      <dsp:txXfrm>
        <a:off x="2211119" y="33701"/>
        <a:ext cx="1217088" cy="608544"/>
      </dsp:txXfrm>
    </dsp:sp>
    <dsp:sp modelId="{7270106E-0B59-4701-AED4-D2C30024065F}">
      <dsp:nvSpPr>
        <dsp:cNvPr id="0" name=""/>
        <dsp:cNvSpPr/>
      </dsp:nvSpPr>
      <dsp:spPr>
        <a:xfrm>
          <a:off x="2104" y="897833"/>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err="1">
              <a:solidFill>
                <a:sysClr val="windowText" lastClr="000000">
                  <a:hueOff val="0"/>
                  <a:satOff val="0"/>
                  <a:lumOff val="0"/>
                  <a:alphaOff val="0"/>
                </a:sysClr>
              </a:solidFill>
              <a:latin typeface="Calibri"/>
              <a:ea typeface="+mn-ea"/>
              <a:cs typeface="+mn-cs"/>
            </a:rPr>
            <a:t>QL</a:t>
          </a:r>
          <a:r>
            <a:rPr lang="en-US" sz="1100" kern="1200" dirty="0">
              <a:solidFill>
                <a:sysClr val="windowText" lastClr="000000">
                  <a:hueOff val="0"/>
                  <a:satOff val="0"/>
                  <a:lumOff val="0"/>
                  <a:alphaOff val="0"/>
                </a:sysClr>
              </a:solidFill>
              <a:latin typeface="Calibri"/>
              <a:ea typeface="+mn-ea"/>
              <a:cs typeface="+mn-cs"/>
            </a:rPr>
            <a:t> </a:t>
          </a:r>
          <a:r>
            <a:rPr lang="en-US" sz="1100" kern="1200" dirty="0" err="1">
              <a:solidFill>
                <a:sysClr val="windowText" lastClr="000000">
                  <a:hueOff val="0"/>
                  <a:satOff val="0"/>
                  <a:lumOff val="0"/>
                  <a:alphaOff val="0"/>
                </a:sysClr>
              </a:solidFill>
              <a:latin typeface="Calibri"/>
              <a:ea typeface="+mn-ea"/>
              <a:cs typeface="+mn-cs"/>
            </a:rPr>
            <a:t>Hệ</a:t>
          </a:r>
          <a:r>
            <a:rPr lang="en-US" sz="1100" kern="1200" dirty="0">
              <a:solidFill>
                <a:sysClr val="windowText" lastClr="000000">
                  <a:hueOff val="0"/>
                  <a:satOff val="0"/>
                  <a:lumOff val="0"/>
                  <a:alphaOff val="0"/>
                </a:sysClr>
              </a:solidFill>
              <a:latin typeface="Calibri"/>
              <a:ea typeface="+mn-ea"/>
              <a:cs typeface="+mn-cs"/>
            </a:rPr>
            <a:t> </a:t>
          </a:r>
          <a:r>
            <a:rPr lang="en-US" sz="1100" kern="1200" dirty="0" err="1">
              <a:solidFill>
                <a:sysClr val="windowText" lastClr="000000">
                  <a:hueOff val="0"/>
                  <a:satOff val="0"/>
                  <a:lumOff val="0"/>
                  <a:alphaOff val="0"/>
                </a:sysClr>
              </a:solidFill>
              <a:latin typeface="Calibri"/>
              <a:ea typeface="+mn-ea"/>
              <a:cs typeface="+mn-cs"/>
            </a:rPr>
            <a:t>thống</a:t>
          </a:r>
          <a:endParaRPr lang="en-US" sz="1100" kern="1200" dirty="0">
            <a:solidFill>
              <a:sysClr val="windowText" lastClr="000000">
                <a:hueOff val="0"/>
                <a:satOff val="0"/>
                <a:lumOff val="0"/>
                <a:alphaOff val="0"/>
              </a:sysClr>
            </a:solidFill>
            <a:latin typeface="Calibri"/>
            <a:ea typeface="+mn-ea"/>
            <a:cs typeface="+mn-cs"/>
          </a:endParaRPr>
        </a:p>
      </dsp:txBody>
      <dsp:txXfrm>
        <a:off x="2104" y="897833"/>
        <a:ext cx="1217088" cy="608544"/>
      </dsp:txXfrm>
    </dsp:sp>
    <dsp:sp modelId="{8EB4ACCD-D5F6-498B-AEF5-FCD7F906BAF4}">
      <dsp:nvSpPr>
        <dsp:cNvPr id="0" name=""/>
        <dsp:cNvSpPr/>
      </dsp:nvSpPr>
      <dsp:spPr>
        <a:xfrm>
          <a:off x="306376" y="1761966"/>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err="1">
              <a:solidFill>
                <a:sysClr val="windowText" lastClr="000000">
                  <a:hueOff val="0"/>
                  <a:satOff val="0"/>
                  <a:lumOff val="0"/>
                  <a:alphaOff val="0"/>
                </a:sysClr>
              </a:solidFill>
              <a:latin typeface="Calibri"/>
              <a:ea typeface="+mn-ea"/>
              <a:cs typeface="+mn-cs"/>
            </a:rPr>
            <a:t>Quản</a:t>
          </a:r>
          <a:r>
            <a:rPr lang="en-US" sz="1100" kern="1200" dirty="0">
              <a:solidFill>
                <a:sysClr val="windowText" lastClr="000000">
                  <a:hueOff val="0"/>
                  <a:satOff val="0"/>
                  <a:lumOff val="0"/>
                  <a:alphaOff val="0"/>
                </a:sysClr>
              </a:solidFill>
              <a:latin typeface="Calibri"/>
              <a:ea typeface="+mn-ea"/>
              <a:cs typeface="+mn-cs"/>
            </a:rPr>
            <a:t> </a:t>
          </a:r>
          <a:r>
            <a:rPr lang="en-US" sz="1100" kern="1200" dirty="0" err="1">
              <a:solidFill>
                <a:sysClr val="windowText" lastClr="000000">
                  <a:hueOff val="0"/>
                  <a:satOff val="0"/>
                  <a:lumOff val="0"/>
                  <a:alphaOff val="0"/>
                </a:sysClr>
              </a:solidFill>
              <a:latin typeface="Calibri"/>
              <a:ea typeface="+mn-ea"/>
              <a:cs typeface="+mn-cs"/>
            </a:rPr>
            <a:t>lý</a:t>
          </a:r>
          <a:r>
            <a:rPr lang="en-US" sz="1100" kern="1200" dirty="0">
              <a:solidFill>
                <a:sysClr val="windowText" lastClr="000000">
                  <a:hueOff val="0"/>
                  <a:satOff val="0"/>
                  <a:lumOff val="0"/>
                  <a:alphaOff val="0"/>
                </a:sysClr>
              </a:solidFill>
              <a:latin typeface="Calibri"/>
              <a:ea typeface="+mn-ea"/>
              <a:cs typeface="+mn-cs"/>
            </a:rPr>
            <a:t> </a:t>
          </a:r>
          <a:r>
            <a:rPr lang="en-US" sz="1100" kern="1200" dirty="0" err="1">
              <a:solidFill>
                <a:sysClr val="windowText" lastClr="000000">
                  <a:hueOff val="0"/>
                  <a:satOff val="0"/>
                  <a:lumOff val="0"/>
                  <a:alphaOff val="0"/>
                </a:sysClr>
              </a:solidFill>
              <a:latin typeface="Calibri"/>
              <a:ea typeface="+mn-ea"/>
              <a:cs typeface="+mn-cs"/>
            </a:rPr>
            <a:t>tài</a:t>
          </a:r>
          <a:r>
            <a:rPr lang="en-US" sz="1100" kern="1200" dirty="0">
              <a:solidFill>
                <a:sysClr val="windowText" lastClr="000000">
                  <a:hueOff val="0"/>
                  <a:satOff val="0"/>
                  <a:lumOff val="0"/>
                  <a:alphaOff val="0"/>
                </a:sysClr>
              </a:solidFill>
              <a:latin typeface="Calibri"/>
              <a:ea typeface="+mn-ea"/>
              <a:cs typeface="+mn-cs"/>
            </a:rPr>
            <a:t> </a:t>
          </a:r>
          <a:r>
            <a:rPr lang="en-US" sz="1100" kern="1200" dirty="0" err="1">
              <a:solidFill>
                <a:sysClr val="windowText" lastClr="000000">
                  <a:hueOff val="0"/>
                  <a:satOff val="0"/>
                  <a:lumOff val="0"/>
                  <a:alphaOff val="0"/>
                </a:sysClr>
              </a:solidFill>
              <a:latin typeface="Calibri"/>
              <a:ea typeface="+mn-ea"/>
              <a:cs typeface="+mn-cs"/>
            </a:rPr>
            <a:t>khoản</a:t>
          </a:r>
          <a:endParaRPr lang="en-US" sz="1100" kern="1200" dirty="0">
            <a:solidFill>
              <a:sysClr val="windowText" lastClr="000000">
                <a:hueOff val="0"/>
                <a:satOff val="0"/>
                <a:lumOff val="0"/>
                <a:alphaOff val="0"/>
              </a:sysClr>
            </a:solidFill>
            <a:latin typeface="Calibri"/>
            <a:ea typeface="+mn-ea"/>
            <a:cs typeface="+mn-cs"/>
          </a:endParaRPr>
        </a:p>
      </dsp:txBody>
      <dsp:txXfrm>
        <a:off x="306376" y="1761966"/>
        <a:ext cx="1217088" cy="608544"/>
      </dsp:txXfrm>
    </dsp:sp>
    <dsp:sp modelId="{24C6C184-B045-4978-BCF4-019C2363E0AB}">
      <dsp:nvSpPr>
        <dsp:cNvPr id="0" name=""/>
        <dsp:cNvSpPr/>
      </dsp:nvSpPr>
      <dsp:spPr>
        <a:xfrm>
          <a:off x="1474781" y="897833"/>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0" kern="1200" dirty="0" err="1">
              <a:solidFill>
                <a:sysClr val="windowText" lastClr="000000">
                  <a:hueOff val="0"/>
                  <a:satOff val="0"/>
                  <a:lumOff val="0"/>
                  <a:alphaOff val="0"/>
                </a:sysClr>
              </a:solidFill>
              <a:latin typeface="Calibri"/>
              <a:ea typeface="+mn-ea"/>
              <a:cs typeface="+mn-cs"/>
            </a:rPr>
            <a:t>QL</a:t>
          </a:r>
          <a:r>
            <a:rPr lang="en-US" sz="1100" b="0" kern="1200" dirty="0">
              <a:solidFill>
                <a:sysClr val="windowText" lastClr="000000">
                  <a:hueOff val="0"/>
                  <a:satOff val="0"/>
                  <a:lumOff val="0"/>
                  <a:alphaOff val="0"/>
                </a:sysClr>
              </a:solidFill>
              <a:latin typeface="Calibri"/>
              <a:ea typeface="+mn-ea"/>
              <a:cs typeface="+mn-cs"/>
            </a:rPr>
            <a:t> </a:t>
          </a:r>
          <a:r>
            <a:rPr lang="en-US" sz="1100" b="0" kern="1200" dirty="0" err="1">
              <a:solidFill>
                <a:sysClr val="windowText" lastClr="000000">
                  <a:hueOff val="0"/>
                  <a:satOff val="0"/>
                  <a:lumOff val="0"/>
                  <a:alphaOff val="0"/>
                </a:sysClr>
              </a:solidFill>
              <a:latin typeface="Calibri"/>
              <a:ea typeface="+mn-ea"/>
              <a:cs typeface="+mn-cs"/>
            </a:rPr>
            <a:t>Danh</a:t>
          </a:r>
          <a:r>
            <a:rPr lang="en-US" sz="1100" b="0" kern="1200" dirty="0">
              <a:solidFill>
                <a:sysClr val="windowText" lastClr="000000">
                  <a:hueOff val="0"/>
                  <a:satOff val="0"/>
                  <a:lumOff val="0"/>
                  <a:alphaOff val="0"/>
                </a:sysClr>
              </a:solidFill>
              <a:latin typeface="Calibri"/>
              <a:ea typeface="+mn-ea"/>
              <a:cs typeface="+mn-cs"/>
            </a:rPr>
            <a:t> </a:t>
          </a:r>
          <a:r>
            <a:rPr lang="en-US" sz="1100" b="0" kern="1200" dirty="0" err="1">
              <a:solidFill>
                <a:sysClr val="windowText" lastClr="000000">
                  <a:hueOff val="0"/>
                  <a:satOff val="0"/>
                  <a:lumOff val="0"/>
                  <a:alphaOff val="0"/>
                </a:sysClr>
              </a:solidFill>
              <a:latin typeface="Calibri"/>
              <a:ea typeface="+mn-ea"/>
              <a:cs typeface="+mn-cs"/>
            </a:rPr>
            <a:t>mục</a:t>
          </a:r>
          <a:endParaRPr lang="en-US" sz="1100" b="0" kern="1200" dirty="0">
            <a:solidFill>
              <a:sysClr val="windowText" lastClr="000000">
                <a:hueOff val="0"/>
                <a:satOff val="0"/>
                <a:lumOff val="0"/>
                <a:alphaOff val="0"/>
              </a:sysClr>
            </a:solidFill>
            <a:latin typeface="Calibri"/>
            <a:ea typeface="+mn-ea"/>
            <a:cs typeface="+mn-cs"/>
          </a:endParaRPr>
        </a:p>
      </dsp:txBody>
      <dsp:txXfrm>
        <a:off x="1474781" y="897833"/>
        <a:ext cx="1217088" cy="608544"/>
      </dsp:txXfrm>
    </dsp:sp>
    <dsp:sp modelId="{6504E0DE-F3B9-4C0D-9FC4-69AE1727C7BA}">
      <dsp:nvSpPr>
        <dsp:cNvPr id="0" name=""/>
        <dsp:cNvSpPr/>
      </dsp:nvSpPr>
      <dsp:spPr>
        <a:xfrm>
          <a:off x="1779053" y="1761966"/>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0" kern="1200" dirty="0" err="1">
              <a:solidFill>
                <a:sysClr val="windowText" lastClr="000000">
                  <a:hueOff val="0"/>
                  <a:satOff val="0"/>
                  <a:lumOff val="0"/>
                  <a:alphaOff val="0"/>
                </a:sysClr>
              </a:solidFill>
              <a:latin typeface="Calibri"/>
              <a:ea typeface="+mn-ea"/>
              <a:cs typeface="+mn-cs"/>
            </a:rPr>
            <a:t>QL</a:t>
          </a:r>
          <a:r>
            <a:rPr lang="en-US" sz="1100" b="0" kern="1200" dirty="0">
              <a:solidFill>
                <a:sysClr val="windowText" lastClr="000000">
                  <a:hueOff val="0"/>
                  <a:satOff val="0"/>
                  <a:lumOff val="0"/>
                  <a:alphaOff val="0"/>
                </a:sysClr>
              </a:solidFill>
              <a:latin typeface="Calibri"/>
              <a:ea typeface="+mn-ea"/>
              <a:cs typeface="+mn-cs"/>
            </a:rPr>
            <a:t> </a:t>
          </a:r>
          <a:r>
            <a:rPr lang="en-US" sz="1100" b="0" kern="1200" dirty="0" err="1">
              <a:solidFill>
                <a:sysClr val="windowText" lastClr="000000">
                  <a:hueOff val="0"/>
                  <a:satOff val="0"/>
                  <a:lumOff val="0"/>
                  <a:alphaOff val="0"/>
                </a:sysClr>
              </a:solidFill>
              <a:latin typeface="Calibri"/>
              <a:ea typeface="+mn-ea"/>
              <a:cs typeface="+mn-cs"/>
            </a:rPr>
            <a:t>Bàn</a:t>
          </a:r>
          <a:endParaRPr lang="en-US" sz="1100" b="0" kern="1200" dirty="0">
            <a:solidFill>
              <a:sysClr val="windowText" lastClr="000000">
                <a:hueOff val="0"/>
                <a:satOff val="0"/>
                <a:lumOff val="0"/>
                <a:alphaOff val="0"/>
              </a:sysClr>
            </a:solidFill>
            <a:latin typeface="Calibri"/>
            <a:ea typeface="+mn-ea"/>
            <a:cs typeface="+mn-cs"/>
          </a:endParaRPr>
        </a:p>
      </dsp:txBody>
      <dsp:txXfrm>
        <a:off x="1779053" y="1761966"/>
        <a:ext cx="1217088" cy="608544"/>
      </dsp:txXfrm>
    </dsp:sp>
    <dsp:sp modelId="{2DEEF486-CDCD-4BA8-A635-ED2DA7BF4CFD}">
      <dsp:nvSpPr>
        <dsp:cNvPr id="0" name=""/>
        <dsp:cNvSpPr/>
      </dsp:nvSpPr>
      <dsp:spPr>
        <a:xfrm>
          <a:off x="1779053" y="2626099"/>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0" kern="1200" dirty="0" err="1">
              <a:solidFill>
                <a:sysClr val="windowText" lastClr="000000">
                  <a:hueOff val="0"/>
                  <a:satOff val="0"/>
                  <a:lumOff val="0"/>
                  <a:alphaOff val="0"/>
                </a:sysClr>
              </a:solidFill>
              <a:latin typeface="Calibri"/>
              <a:ea typeface="+mn-ea"/>
              <a:cs typeface="+mn-cs"/>
            </a:rPr>
            <a:t>QL</a:t>
          </a:r>
          <a:r>
            <a:rPr lang="en-US" sz="1100" b="0" kern="1200" dirty="0">
              <a:solidFill>
                <a:sysClr val="windowText" lastClr="000000">
                  <a:hueOff val="0"/>
                  <a:satOff val="0"/>
                  <a:lumOff val="0"/>
                  <a:alphaOff val="0"/>
                </a:sysClr>
              </a:solidFill>
              <a:latin typeface="Calibri"/>
              <a:ea typeface="+mn-ea"/>
              <a:cs typeface="+mn-cs"/>
            </a:rPr>
            <a:t> </a:t>
          </a:r>
          <a:r>
            <a:rPr lang="en-US" sz="1100" b="0" kern="1200" dirty="0" err="1">
              <a:solidFill>
                <a:sysClr val="windowText" lastClr="000000">
                  <a:hueOff val="0"/>
                  <a:satOff val="0"/>
                  <a:lumOff val="0"/>
                  <a:alphaOff val="0"/>
                </a:sysClr>
              </a:solidFill>
              <a:latin typeface="Calibri"/>
              <a:ea typeface="+mn-ea"/>
              <a:cs typeface="+mn-cs"/>
            </a:rPr>
            <a:t>Hàng</a:t>
          </a:r>
          <a:r>
            <a:rPr lang="en-US" sz="1100" b="0" kern="1200" dirty="0">
              <a:solidFill>
                <a:sysClr val="windowText" lastClr="000000">
                  <a:hueOff val="0"/>
                  <a:satOff val="0"/>
                  <a:lumOff val="0"/>
                  <a:alphaOff val="0"/>
                </a:sysClr>
              </a:solidFill>
              <a:latin typeface="Calibri"/>
              <a:ea typeface="+mn-ea"/>
              <a:cs typeface="+mn-cs"/>
            </a:rPr>
            <a:t> </a:t>
          </a:r>
          <a:r>
            <a:rPr lang="en-US" sz="1100" b="0" kern="1200" dirty="0" err="1">
              <a:solidFill>
                <a:sysClr val="windowText" lastClr="000000">
                  <a:hueOff val="0"/>
                  <a:satOff val="0"/>
                  <a:lumOff val="0"/>
                  <a:alphaOff val="0"/>
                </a:sysClr>
              </a:solidFill>
              <a:latin typeface="Calibri"/>
              <a:ea typeface="+mn-ea"/>
              <a:cs typeface="+mn-cs"/>
            </a:rPr>
            <a:t>bán</a:t>
          </a:r>
          <a:endParaRPr lang="en-US" sz="1100" b="0" kern="1200" dirty="0">
            <a:solidFill>
              <a:sysClr val="windowText" lastClr="000000">
                <a:hueOff val="0"/>
                <a:satOff val="0"/>
                <a:lumOff val="0"/>
                <a:alphaOff val="0"/>
              </a:sysClr>
            </a:solidFill>
            <a:latin typeface="Calibri"/>
            <a:ea typeface="+mn-ea"/>
            <a:cs typeface="+mn-cs"/>
          </a:endParaRPr>
        </a:p>
      </dsp:txBody>
      <dsp:txXfrm>
        <a:off x="1779053" y="2626099"/>
        <a:ext cx="1217088" cy="608544"/>
      </dsp:txXfrm>
    </dsp:sp>
    <dsp:sp modelId="{68E079CB-E3BE-4EA3-8079-ED5B79FB1972}">
      <dsp:nvSpPr>
        <dsp:cNvPr id="0" name=""/>
        <dsp:cNvSpPr/>
      </dsp:nvSpPr>
      <dsp:spPr>
        <a:xfrm>
          <a:off x="2947458" y="897833"/>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0" kern="1200" dirty="0" err="1">
              <a:solidFill>
                <a:sysClr val="windowText" lastClr="000000">
                  <a:hueOff val="0"/>
                  <a:satOff val="0"/>
                  <a:lumOff val="0"/>
                  <a:alphaOff val="0"/>
                </a:sysClr>
              </a:solidFill>
              <a:latin typeface="Calibri"/>
              <a:ea typeface="+mn-ea"/>
              <a:cs typeface="+mn-cs"/>
            </a:rPr>
            <a:t>QL</a:t>
          </a:r>
          <a:r>
            <a:rPr lang="en-US" sz="1100" b="0" kern="1200" dirty="0">
              <a:solidFill>
                <a:sysClr val="windowText" lastClr="000000">
                  <a:hueOff val="0"/>
                  <a:satOff val="0"/>
                  <a:lumOff val="0"/>
                  <a:alphaOff val="0"/>
                </a:sysClr>
              </a:solidFill>
              <a:latin typeface="Calibri"/>
              <a:ea typeface="+mn-ea"/>
              <a:cs typeface="+mn-cs"/>
            </a:rPr>
            <a:t> </a:t>
          </a:r>
          <a:r>
            <a:rPr lang="en-US" sz="1100" b="0" kern="1200" dirty="0" err="1">
              <a:solidFill>
                <a:sysClr val="windowText" lastClr="000000">
                  <a:hueOff val="0"/>
                  <a:satOff val="0"/>
                  <a:lumOff val="0"/>
                  <a:alphaOff val="0"/>
                </a:sysClr>
              </a:solidFill>
              <a:latin typeface="Calibri"/>
              <a:ea typeface="+mn-ea"/>
              <a:cs typeface="+mn-cs"/>
            </a:rPr>
            <a:t>Nghiệp</a:t>
          </a:r>
          <a:r>
            <a:rPr lang="en-US" sz="1100" b="0" kern="1200" dirty="0">
              <a:solidFill>
                <a:sysClr val="windowText" lastClr="000000">
                  <a:hueOff val="0"/>
                  <a:satOff val="0"/>
                  <a:lumOff val="0"/>
                  <a:alphaOff val="0"/>
                </a:sysClr>
              </a:solidFill>
              <a:latin typeface="Calibri"/>
              <a:ea typeface="+mn-ea"/>
              <a:cs typeface="+mn-cs"/>
            </a:rPr>
            <a:t> </a:t>
          </a:r>
          <a:r>
            <a:rPr lang="en-US" sz="1100" b="0" kern="1200" dirty="0" err="1">
              <a:solidFill>
                <a:sysClr val="windowText" lastClr="000000">
                  <a:hueOff val="0"/>
                  <a:satOff val="0"/>
                  <a:lumOff val="0"/>
                  <a:alphaOff val="0"/>
                </a:sysClr>
              </a:solidFill>
              <a:latin typeface="Calibri"/>
              <a:ea typeface="+mn-ea"/>
              <a:cs typeface="+mn-cs"/>
            </a:rPr>
            <a:t>vụ</a:t>
          </a:r>
          <a:endParaRPr lang="en-US" sz="1100" b="0" kern="1200" dirty="0">
            <a:solidFill>
              <a:sysClr val="windowText" lastClr="000000">
                <a:hueOff val="0"/>
                <a:satOff val="0"/>
                <a:lumOff val="0"/>
                <a:alphaOff val="0"/>
              </a:sysClr>
            </a:solidFill>
            <a:latin typeface="Calibri"/>
            <a:ea typeface="+mn-ea"/>
            <a:cs typeface="+mn-cs"/>
          </a:endParaRPr>
        </a:p>
      </dsp:txBody>
      <dsp:txXfrm>
        <a:off x="2947458" y="897833"/>
        <a:ext cx="1217088" cy="608544"/>
      </dsp:txXfrm>
    </dsp:sp>
    <dsp:sp modelId="{4A46622E-9F0B-4E7E-91AF-DA9E426389B5}">
      <dsp:nvSpPr>
        <dsp:cNvPr id="0" name=""/>
        <dsp:cNvSpPr/>
      </dsp:nvSpPr>
      <dsp:spPr>
        <a:xfrm>
          <a:off x="3251730" y="1761966"/>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0" kern="1200" dirty="0">
              <a:solidFill>
                <a:sysClr val="windowText" lastClr="000000">
                  <a:hueOff val="0"/>
                  <a:satOff val="0"/>
                  <a:lumOff val="0"/>
                  <a:alphaOff val="0"/>
                </a:sysClr>
              </a:solidFill>
              <a:latin typeface="Calibri"/>
              <a:ea typeface="+mn-ea"/>
              <a:cs typeface="+mn-cs"/>
            </a:rPr>
            <a:t>Quản lý hóa đơn</a:t>
          </a:r>
        </a:p>
      </dsp:txBody>
      <dsp:txXfrm>
        <a:off x="3251730" y="1761966"/>
        <a:ext cx="1217088" cy="608544"/>
      </dsp:txXfrm>
    </dsp:sp>
    <dsp:sp modelId="{D30BF261-1A64-406B-8345-24C7DA60BA71}">
      <dsp:nvSpPr>
        <dsp:cNvPr id="0" name=""/>
        <dsp:cNvSpPr/>
      </dsp:nvSpPr>
      <dsp:spPr>
        <a:xfrm>
          <a:off x="3251730" y="2626099"/>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0" kern="1200" dirty="0" err="1">
              <a:solidFill>
                <a:sysClr val="windowText" lastClr="000000">
                  <a:hueOff val="0"/>
                  <a:satOff val="0"/>
                  <a:lumOff val="0"/>
                  <a:alphaOff val="0"/>
                </a:sysClr>
              </a:solidFill>
              <a:latin typeface="Calibri"/>
              <a:ea typeface="+mn-ea"/>
              <a:cs typeface="+mn-cs"/>
            </a:rPr>
            <a:t>Quản</a:t>
          </a:r>
          <a:r>
            <a:rPr lang="en-US" sz="1100" b="0" kern="1200" dirty="0">
              <a:solidFill>
                <a:sysClr val="windowText" lastClr="000000">
                  <a:hueOff val="0"/>
                  <a:satOff val="0"/>
                  <a:lumOff val="0"/>
                  <a:alphaOff val="0"/>
                </a:sysClr>
              </a:solidFill>
              <a:latin typeface="Calibri"/>
              <a:ea typeface="+mn-ea"/>
              <a:cs typeface="+mn-cs"/>
            </a:rPr>
            <a:t> </a:t>
          </a:r>
          <a:r>
            <a:rPr lang="en-US" sz="1100" b="0" kern="1200" dirty="0" err="1">
              <a:solidFill>
                <a:sysClr val="windowText" lastClr="000000">
                  <a:hueOff val="0"/>
                  <a:satOff val="0"/>
                  <a:lumOff val="0"/>
                  <a:alphaOff val="0"/>
                </a:sysClr>
              </a:solidFill>
              <a:latin typeface="Calibri"/>
              <a:ea typeface="+mn-ea"/>
              <a:cs typeface="+mn-cs"/>
            </a:rPr>
            <a:t>lý</a:t>
          </a:r>
          <a:r>
            <a:rPr lang="en-US" sz="1100" b="0" kern="1200" dirty="0">
              <a:solidFill>
                <a:sysClr val="windowText" lastClr="000000">
                  <a:hueOff val="0"/>
                  <a:satOff val="0"/>
                  <a:lumOff val="0"/>
                  <a:alphaOff val="0"/>
                </a:sysClr>
              </a:solidFill>
              <a:latin typeface="Calibri"/>
              <a:ea typeface="+mn-ea"/>
              <a:cs typeface="+mn-cs"/>
            </a:rPr>
            <a:t> đặt bàn</a:t>
          </a:r>
        </a:p>
      </dsp:txBody>
      <dsp:txXfrm>
        <a:off x="3251730" y="2626099"/>
        <a:ext cx="1217088" cy="608544"/>
      </dsp:txXfrm>
    </dsp:sp>
    <dsp:sp modelId="{B6F7F323-6B25-459A-867A-7EAC3625A0CA}">
      <dsp:nvSpPr>
        <dsp:cNvPr id="0" name=""/>
        <dsp:cNvSpPr/>
      </dsp:nvSpPr>
      <dsp:spPr>
        <a:xfrm>
          <a:off x="4420135" y="897833"/>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0" kern="1200" dirty="0" err="1">
              <a:solidFill>
                <a:sysClr val="windowText" lastClr="000000">
                  <a:hueOff val="0"/>
                  <a:satOff val="0"/>
                  <a:lumOff val="0"/>
                  <a:alphaOff val="0"/>
                </a:sysClr>
              </a:solidFill>
              <a:latin typeface="Calibri"/>
              <a:ea typeface="+mn-ea"/>
              <a:cs typeface="+mn-cs"/>
            </a:rPr>
            <a:t>QL</a:t>
          </a:r>
          <a:r>
            <a:rPr lang="en-US" sz="1100" b="0" kern="1200" dirty="0">
              <a:solidFill>
                <a:sysClr val="windowText" lastClr="000000">
                  <a:hueOff val="0"/>
                  <a:satOff val="0"/>
                  <a:lumOff val="0"/>
                  <a:alphaOff val="0"/>
                </a:sysClr>
              </a:solidFill>
              <a:latin typeface="Calibri"/>
              <a:ea typeface="+mn-ea"/>
              <a:cs typeface="+mn-cs"/>
            </a:rPr>
            <a:t> </a:t>
          </a:r>
          <a:r>
            <a:rPr lang="en-US" sz="1100" b="0" kern="1200" dirty="0" err="1">
              <a:solidFill>
                <a:sysClr val="windowText" lastClr="000000">
                  <a:hueOff val="0"/>
                  <a:satOff val="0"/>
                  <a:lumOff val="0"/>
                  <a:alphaOff val="0"/>
                </a:sysClr>
              </a:solidFill>
              <a:latin typeface="Calibri"/>
              <a:ea typeface="+mn-ea"/>
              <a:cs typeface="+mn-cs"/>
            </a:rPr>
            <a:t>Thống</a:t>
          </a:r>
          <a:r>
            <a:rPr lang="en-US" sz="1100" b="0" kern="1200" dirty="0">
              <a:solidFill>
                <a:sysClr val="windowText" lastClr="000000">
                  <a:hueOff val="0"/>
                  <a:satOff val="0"/>
                  <a:lumOff val="0"/>
                  <a:alphaOff val="0"/>
                </a:sysClr>
              </a:solidFill>
              <a:latin typeface="Calibri"/>
              <a:ea typeface="+mn-ea"/>
              <a:cs typeface="+mn-cs"/>
            </a:rPr>
            <a:t> </a:t>
          </a:r>
          <a:r>
            <a:rPr lang="en-US" sz="1100" b="0" kern="1200" dirty="0" err="1">
              <a:solidFill>
                <a:sysClr val="windowText" lastClr="000000">
                  <a:hueOff val="0"/>
                  <a:satOff val="0"/>
                  <a:lumOff val="0"/>
                  <a:alphaOff val="0"/>
                </a:sysClr>
              </a:solidFill>
              <a:latin typeface="Calibri"/>
              <a:ea typeface="+mn-ea"/>
              <a:cs typeface="+mn-cs"/>
            </a:rPr>
            <a:t>kê</a:t>
          </a:r>
          <a:endParaRPr lang="en-US" sz="1100" b="0" kern="1200" dirty="0">
            <a:solidFill>
              <a:sysClr val="windowText" lastClr="000000">
                <a:hueOff val="0"/>
                <a:satOff val="0"/>
                <a:lumOff val="0"/>
                <a:alphaOff val="0"/>
              </a:sysClr>
            </a:solidFill>
            <a:latin typeface="Calibri"/>
            <a:ea typeface="+mn-ea"/>
            <a:cs typeface="+mn-cs"/>
          </a:endParaRPr>
        </a:p>
      </dsp:txBody>
      <dsp:txXfrm>
        <a:off x="4420135" y="897833"/>
        <a:ext cx="1217088" cy="608544"/>
      </dsp:txXfrm>
    </dsp:sp>
    <dsp:sp modelId="{9C70A209-DDD6-4F66-AA11-D0AE33B9D77C}">
      <dsp:nvSpPr>
        <dsp:cNvPr id="0" name=""/>
        <dsp:cNvSpPr/>
      </dsp:nvSpPr>
      <dsp:spPr>
        <a:xfrm>
          <a:off x="4724407" y="1761966"/>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0" kern="1200" dirty="0" err="1">
              <a:solidFill>
                <a:sysClr val="windowText" lastClr="000000">
                  <a:hueOff val="0"/>
                  <a:satOff val="0"/>
                  <a:lumOff val="0"/>
                  <a:alphaOff val="0"/>
                </a:sysClr>
              </a:solidFill>
              <a:latin typeface="Calibri"/>
              <a:ea typeface="+mn-ea"/>
              <a:cs typeface="+mn-cs"/>
            </a:rPr>
            <a:t>Thống</a:t>
          </a:r>
          <a:r>
            <a:rPr lang="en-US" sz="1100" b="0" kern="1200" dirty="0">
              <a:solidFill>
                <a:sysClr val="windowText" lastClr="000000">
                  <a:hueOff val="0"/>
                  <a:satOff val="0"/>
                  <a:lumOff val="0"/>
                  <a:alphaOff val="0"/>
                </a:sysClr>
              </a:solidFill>
              <a:latin typeface="Calibri"/>
              <a:ea typeface="+mn-ea"/>
              <a:cs typeface="+mn-cs"/>
            </a:rPr>
            <a:t> </a:t>
          </a:r>
          <a:r>
            <a:rPr lang="en-US" sz="1100" b="0" kern="1200" dirty="0" err="1">
              <a:solidFill>
                <a:sysClr val="windowText" lastClr="000000">
                  <a:hueOff val="0"/>
                  <a:satOff val="0"/>
                  <a:lumOff val="0"/>
                  <a:alphaOff val="0"/>
                </a:sysClr>
              </a:solidFill>
              <a:latin typeface="Calibri"/>
              <a:ea typeface="+mn-ea"/>
              <a:cs typeface="+mn-cs"/>
            </a:rPr>
            <a:t>kê</a:t>
          </a:r>
          <a:r>
            <a:rPr lang="en-US" sz="1100" b="0" kern="1200" dirty="0">
              <a:solidFill>
                <a:sysClr val="windowText" lastClr="000000">
                  <a:hueOff val="0"/>
                  <a:satOff val="0"/>
                  <a:lumOff val="0"/>
                  <a:alphaOff val="0"/>
                </a:sysClr>
              </a:solidFill>
              <a:latin typeface="Calibri"/>
              <a:ea typeface="+mn-ea"/>
              <a:cs typeface="+mn-cs"/>
            </a:rPr>
            <a:t> </a:t>
          </a:r>
          <a:r>
            <a:rPr lang="en-US" sz="1100" b="0" kern="1200" dirty="0" err="1">
              <a:solidFill>
                <a:sysClr val="windowText" lastClr="000000">
                  <a:hueOff val="0"/>
                  <a:satOff val="0"/>
                  <a:lumOff val="0"/>
                  <a:alphaOff val="0"/>
                </a:sysClr>
              </a:solidFill>
              <a:latin typeface="Calibri"/>
              <a:ea typeface="+mn-ea"/>
              <a:cs typeface="+mn-cs"/>
            </a:rPr>
            <a:t>bán</a:t>
          </a:r>
          <a:r>
            <a:rPr lang="en-US" sz="1100" b="0" kern="1200" dirty="0">
              <a:solidFill>
                <a:sysClr val="windowText" lastClr="000000">
                  <a:hueOff val="0"/>
                  <a:satOff val="0"/>
                  <a:lumOff val="0"/>
                  <a:alphaOff val="0"/>
                </a:sysClr>
              </a:solidFill>
              <a:latin typeface="Calibri"/>
              <a:ea typeface="+mn-ea"/>
              <a:cs typeface="+mn-cs"/>
            </a:rPr>
            <a:t> </a:t>
          </a:r>
          <a:r>
            <a:rPr lang="en-US" sz="1100" b="0" kern="1200" dirty="0" err="1">
              <a:solidFill>
                <a:sysClr val="windowText" lastClr="000000">
                  <a:hueOff val="0"/>
                  <a:satOff val="0"/>
                  <a:lumOff val="0"/>
                  <a:alphaOff val="0"/>
                </a:sysClr>
              </a:solidFill>
              <a:latin typeface="Calibri"/>
              <a:ea typeface="+mn-ea"/>
              <a:cs typeface="+mn-cs"/>
            </a:rPr>
            <a:t>hàng</a:t>
          </a:r>
          <a:endParaRPr lang="en-US" sz="1100" b="0" kern="1200" dirty="0">
            <a:solidFill>
              <a:sysClr val="windowText" lastClr="000000">
                <a:hueOff val="0"/>
                <a:satOff val="0"/>
                <a:lumOff val="0"/>
                <a:alphaOff val="0"/>
              </a:sysClr>
            </a:solidFill>
            <a:latin typeface="Calibri"/>
            <a:ea typeface="+mn-ea"/>
            <a:cs typeface="+mn-cs"/>
          </a:endParaRPr>
        </a:p>
      </dsp:txBody>
      <dsp:txXfrm>
        <a:off x="4724407" y="1761966"/>
        <a:ext cx="1217088" cy="608544"/>
      </dsp:txXfrm>
    </dsp:sp>
    <dsp:sp modelId="{B83059F1-9EBE-4015-887D-41AF1A2FC1E7}">
      <dsp:nvSpPr>
        <dsp:cNvPr id="0" name=""/>
        <dsp:cNvSpPr/>
      </dsp:nvSpPr>
      <dsp:spPr>
        <a:xfrm>
          <a:off x="4724407" y="2626099"/>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0" kern="1200" dirty="0" err="1">
              <a:solidFill>
                <a:sysClr val="windowText" lastClr="000000">
                  <a:hueOff val="0"/>
                  <a:satOff val="0"/>
                  <a:lumOff val="0"/>
                  <a:alphaOff val="0"/>
                </a:sysClr>
              </a:solidFill>
              <a:latin typeface="Calibri"/>
              <a:ea typeface="+mn-ea"/>
              <a:cs typeface="+mn-cs"/>
            </a:rPr>
            <a:t>Thống</a:t>
          </a:r>
          <a:r>
            <a:rPr lang="en-US" sz="1100" b="0" kern="1200" dirty="0">
              <a:solidFill>
                <a:sysClr val="windowText" lastClr="000000">
                  <a:hueOff val="0"/>
                  <a:satOff val="0"/>
                  <a:lumOff val="0"/>
                  <a:alphaOff val="0"/>
                </a:sysClr>
              </a:solidFill>
              <a:latin typeface="Calibri"/>
              <a:ea typeface="+mn-ea"/>
              <a:cs typeface="+mn-cs"/>
            </a:rPr>
            <a:t> </a:t>
          </a:r>
          <a:r>
            <a:rPr lang="en-US" sz="1100" b="0" kern="1200" dirty="0" err="1">
              <a:solidFill>
                <a:sysClr val="windowText" lastClr="000000">
                  <a:hueOff val="0"/>
                  <a:satOff val="0"/>
                  <a:lumOff val="0"/>
                  <a:alphaOff val="0"/>
                </a:sysClr>
              </a:solidFill>
              <a:latin typeface="Calibri"/>
              <a:ea typeface="+mn-ea"/>
              <a:cs typeface="+mn-cs"/>
            </a:rPr>
            <a:t>kê</a:t>
          </a:r>
          <a:r>
            <a:rPr lang="en-US" sz="1100" b="0" kern="1200" dirty="0">
              <a:solidFill>
                <a:sysClr val="windowText" lastClr="000000">
                  <a:hueOff val="0"/>
                  <a:satOff val="0"/>
                  <a:lumOff val="0"/>
                  <a:alphaOff val="0"/>
                </a:sysClr>
              </a:solidFill>
              <a:latin typeface="Calibri"/>
              <a:ea typeface="+mn-ea"/>
              <a:cs typeface="+mn-cs"/>
            </a:rPr>
            <a:t> </a:t>
          </a:r>
          <a:r>
            <a:rPr lang="en-US" sz="1100" b="0" kern="1200" dirty="0" err="1">
              <a:solidFill>
                <a:sysClr val="windowText" lastClr="000000">
                  <a:hueOff val="0"/>
                  <a:satOff val="0"/>
                  <a:lumOff val="0"/>
                  <a:alphaOff val="0"/>
                </a:sysClr>
              </a:solidFill>
              <a:latin typeface="Calibri"/>
              <a:ea typeface="+mn-ea"/>
              <a:cs typeface="+mn-cs"/>
            </a:rPr>
            <a:t>hàng</a:t>
          </a:r>
          <a:r>
            <a:rPr lang="en-US" sz="1100" b="0" kern="1200" dirty="0">
              <a:solidFill>
                <a:sysClr val="windowText" lastClr="000000">
                  <a:hueOff val="0"/>
                  <a:satOff val="0"/>
                  <a:lumOff val="0"/>
                  <a:alphaOff val="0"/>
                </a:sysClr>
              </a:solidFill>
              <a:latin typeface="Calibri"/>
              <a:ea typeface="+mn-ea"/>
              <a:cs typeface="+mn-cs"/>
            </a:rPr>
            <a:t> </a:t>
          </a:r>
          <a:r>
            <a:rPr lang="en-US" sz="1100" b="0" kern="1200" dirty="0" err="1">
              <a:solidFill>
                <a:sysClr val="windowText" lastClr="000000">
                  <a:hueOff val="0"/>
                  <a:satOff val="0"/>
                  <a:lumOff val="0"/>
                  <a:alphaOff val="0"/>
                </a:sysClr>
              </a:solidFill>
              <a:latin typeface="Calibri"/>
              <a:ea typeface="+mn-ea"/>
              <a:cs typeface="+mn-cs"/>
            </a:rPr>
            <a:t>trong</a:t>
          </a:r>
          <a:r>
            <a:rPr lang="en-US" sz="1100" b="0" kern="1200" dirty="0">
              <a:solidFill>
                <a:sysClr val="windowText" lastClr="000000">
                  <a:hueOff val="0"/>
                  <a:satOff val="0"/>
                  <a:lumOff val="0"/>
                  <a:alphaOff val="0"/>
                </a:sysClr>
              </a:solidFill>
              <a:latin typeface="Calibri"/>
              <a:ea typeface="+mn-ea"/>
              <a:cs typeface="+mn-cs"/>
            </a:rPr>
            <a:t> </a:t>
          </a:r>
          <a:r>
            <a:rPr lang="en-US" sz="1100" b="0" kern="1200" dirty="0" err="1">
              <a:solidFill>
                <a:sysClr val="windowText" lastClr="000000">
                  <a:hueOff val="0"/>
                  <a:satOff val="0"/>
                  <a:lumOff val="0"/>
                  <a:alphaOff val="0"/>
                </a:sysClr>
              </a:solidFill>
              <a:latin typeface="Calibri"/>
              <a:ea typeface="+mn-ea"/>
              <a:cs typeface="+mn-cs"/>
            </a:rPr>
            <a:t>kho</a:t>
          </a:r>
          <a:endParaRPr lang="en-US" sz="1100" b="0" kern="1200" dirty="0">
            <a:solidFill>
              <a:sysClr val="windowText" lastClr="000000">
                <a:hueOff val="0"/>
                <a:satOff val="0"/>
                <a:lumOff val="0"/>
                <a:alphaOff val="0"/>
              </a:sysClr>
            </a:solidFill>
            <a:latin typeface="Calibri"/>
            <a:ea typeface="+mn-ea"/>
            <a:cs typeface="+mn-cs"/>
          </a:endParaRPr>
        </a:p>
      </dsp:txBody>
      <dsp:txXfrm>
        <a:off x="4724407" y="2626099"/>
        <a:ext cx="1217088" cy="6085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8744CE-0280-4B2C-8198-66B24D45DA67}">
      <dsp:nvSpPr>
        <dsp:cNvPr id="0" name=""/>
        <dsp:cNvSpPr/>
      </dsp:nvSpPr>
      <dsp:spPr>
        <a:xfrm rot="1742363">
          <a:off x="1888741" y="2632089"/>
          <a:ext cx="785673" cy="67324"/>
        </a:xfrm>
        <a:custGeom>
          <a:avLst/>
          <a:gdLst/>
          <a:ahLst/>
          <a:cxnLst/>
          <a:rect l="0" t="0" r="0" b="0"/>
          <a:pathLst>
            <a:path>
              <a:moveTo>
                <a:pt x="0" y="33662"/>
              </a:moveTo>
              <a:lnTo>
                <a:pt x="785673" y="3366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ACB6E9-6BBC-4AE8-B06B-EAA60DA7872E}">
      <dsp:nvSpPr>
        <dsp:cNvPr id="0" name=""/>
        <dsp:cNvSpPr/>
      </dsp:nvSpPr>
      <dsp:spPr>
        <a:xfrm rot="19857637">
          <a:off x="1888741" y="1364585"/>
          <a:ext cx="785673" cy="67324"/>
        </a:xfrm>
        <a:custGeom>
          <a:avLst/>
          <a:gdLst/>
          <a:ahLst/>
          <a:cxnLst/>
          <a:rect l="0" t="0" r="0" b="0"/>
          <a:pathLst>
            <a:path>
              <a:moveTo>
                <a:pt x="0" y="33662"/>
              </a:moveTo>
              <a:lnTo>
                <a:pt x="785673" y="3366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132525-891D-4C68-8A7B-8DEFC5DD7C10}">
      <dsp:nvSpPr>
        <dsp:cNvPr id="0" name=""/>
        <dsp:cNvSpPr/>
      </dsp:nvSpPr>
      <dsp:spPr>
        <a:xfrm>
          <a:off x="86" y="891976"/>
          <a:ext cx="2280046" cy="2280046"/>
        </a:xfrm>
        <a:prstGeom prst="ellipse">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18E5F9-AD70-49ED-855B-1E73AFDE7297}">
      <dsp:nvSpPr>
        <dsp:cNvPr id="0" name=""/>
        <dsp:cNvSpPr/>
      </dsp:nvSpPr>
      <dsp:spPr>
        <a:xfrm>
          <a:off x="2539040" y="191519"/>
          <a:ext cx="1368028" cy="1368028"/>
        </a:xfrm>
        <a:prstGeom prst="ellipse">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err="1" smtClean="0">
              <a:solidFill>
                <a:schemeClr val="tx1"/>
              </a:solidFill>
            </a:rPr>
            <a:t>Giao</a:t>
          </a:r>
          <a:r>
            <a:rPr lang="en-US" sz="1800" kern="1200" dirty="0" smtClean="0">
              <a:solidFill>
                <a:schemeClr val="tx1"/>
              </a:solidFill>
            </a:rPr>
            <a:t> </a:t>
          </a:r>
          <a:r>
            <a:rPr lang="en-US" sz="1800" kern="1200" dirty="0" err="1" smtClean="0">
              <a:solidFill>
                <a:schemeClr val="tx1"/>
              </a:solidFill>
            </a:rPr>
            <a:t>diện</a:t>
          </a:r>
          <a:r>
            <a:rPr lang="en-US" sz="1800" kern="1200" dirty="0" smtClean="0">
              <a:solidFill>
                <a:schemeClr val="tx1"/>
              </a:solidFill>
            </a:rPr>
            <a:t> </a:t>
          </a:r>
          <a:r>
            <a:rPr lang="en-US" sz="1800" kern="1200" dirty="0" err="1" smtClean="0">
              <a:solidFill>
                <a:schemeClr val="tx1"/>
              </a:solidFill>
            </a:rPr>
            <a:t>cho</a:t>
          </a:r>
          <a:r>
            <a:rPr lang="en-US" sz="1800" kern="1200" dirty="0" smtClean="0">
              <a:solidFill>
                <a:schemeClr val="tx1"/>
              </a:solidFill>
            </a:rPr>
            <a:t> </a:t>
          </a:r>
          <a:r>
            <a:rPr lang="en-US" sz="1800" kern="1200" dirty="0" err="1" smtClean="0">
              <a:solidFill>
                <a:schemeClr val="tx1"/>
              </a:solidFill>
            </a:rPr>
            <a:t>khách</a:t>
          </a:r>
          <a:r>
            <a:rPr lang="en-US" sz="1800" kern="1200" dirty="0" smtClean="0">
              <a:solidFill>
                <a:schemeClr val="tx1"/>
              </a:solidFill>
            </a:rPr>
            <a:t> </a:t>
          </a:r>
          <a:r>
            <a:rPr lang="en-US" sz="1800" kern="1200" dirty="0" err="1" smtClean="0">
              <a:solidFill>
                <a:schemeClr val="tx1"/>
              </a:solidFill>
            </a:rPr>
            <a:t>hàng</a:t>
          </a:r>
          <a:endParaRPr lang="en-US" sz="1800" kern="1200" dirty="0">
            <a:solidFill>
              <a:schemeClr val="tx1"/>
            </a:solidFill>
          </a:endParaRPr>
        </a:p>
      </dsp:txBody>
      <dsp:txXfrm>
        <a:off x="2739383" y="391862"/>
        <a:ext cx="967342" cy="967342"/>
      </dsp:txXfrm>
    </dsp:sp>
    <dsp:sp modelId="{F41A1709-DC1F-48CF-AEEF-80C7CA70C42A}">
      <dsp:nvSpPr>
        <dsp:cNvPr id="0" name=""/>
        <dsp:cNvSpPr/>
      </dsp:nvSpPr>
      <dsp:spPr>
        <a:xfrm>
          <a:off x="2539040" y="2504452"/>
          <a:ext cx="1368028" cy="1368028"/>
        </a:xfrm>
        <a:prstGeom prst="ellipse">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err="1" smtClean="0">
              <a:solidFill>
                <a:schemeClr val="tx1"/>
              </a:solidFill>
            </a:rPr>
            <a:t>Giao</a:t>
          </a:r>
          <a:r>
            <a:rPr lang="en-US" sz="1800" kern="1200" dirty="0" smtClean="0">
              <a:solidFill>
                <a:schemeClr val="tx1"/>
              </a:solidFill>
            </a:rPr>
            <a:t> </a:t>
          </a:r>
          <a:r>
            <a:rPr lang="en-US" sz="1800" kern="1200" dirty="0" err="1" smtClean="0">
              <a:solidFill>
                <a:schemeClr val="tx1"/>
              </a:solidFill>
            </a:rPr>
            <a:t>diện</a:t>
          </a:r>
          <a:r>
            <a:rPr lang="en-US" sz="1800" kern="1200" dirty="0" smtClean="0">
              <a:solidFill>
                <a:schemeClr val="tx1"/>
              </a:solidFill>
            </a:rPr>
            <a:t> </a:t>
          </a:r>
          <a:r>
            <a:rPr lang="en-US" sz="1800" kern="1200" dirty="0" err="1" smtClean="0">
              <a:solidFill>
                <a:schemeClr val="tx1"/>
              </a:solidFill>
            </a:rPr>
            <a:t>cho</a:t>
          </a:r>
          <a:r>
            <a:rPr lang="en-US" sz="1800" kern="1200" dirty="0" smtClean="0">
              <a:solidFill>
                <a:schemeClr val="tx1"/>
              </a:solidFill>
            </a:rPr>
            <a:t> </a:t>
          </a:r>
          <a:r>
            <a:rPr lang="en-US" sz="1800" kern="1200" dirty="0" err="1" smtClean="0">
              <a:solidFill>
                <a:schemeClr val="tx1"/>
              </a:solidFill>
            </a:rPr>
            <a:t>nhân</a:t>
          </a:r>
          <a:r>
            <a:rPr lang="en-US" sz="1800" kern="1200" dirty="0" smtClean="0">
              <a:solidFill>
                <a:schemeClr val="tx1"/>
              </a:solidFill>
            </a:rPr>
            <a:t> </a:t>
          </a:r>
          <a:r>
            <a:rPr lang="en-US" sz="1800" kern="1200" dirty="0" err="1" smtClean="0">
              <a:solidFill>
                <a:schemeClr val="tx1"/>
              </a:solidFill>
            </a:rPr>
            <a:t>viên</a:t>
          </a:r>
          <a:endParaRPr lang="en-US" sz="1800" kern="1200" dirty="0">
            <a:solidFill>
              <a:schemeClr val="tx1"/>
            </a:solidFill>
          </a:endParaRPr>
        </a:p>
      </dsp:txBody>
      <dsp:txXfrm>
        <a:off x="2739383" y="2704795"/>
        <a:ext cx="967342" cy="96734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A5D4D4-FE76-4BB7-9052-639959F0D905}" type="datetimeFigureOut">
              <a:rPr lang="en-US" smtClean="0"/>
              <a:t>5/27/2019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496C0-065B-410E-ACAF-D8D89002C907}" type="slidenum">
              <a:rPr lang="en-US" smtClean="0"/>
              <a:t>‹#›</a:t>
            </a:fld>
            <a:endParaRPr lang="en-US"/>
          </a:p>
        </p:txBody>
      </p:sp>
    </p:spTree>
    <p:extLst>
      <p:ext uri="{BB962C8B-B14F-4D97-AF65-F5344CB8AC3E}">
        <p14:creationId xmlns:p14="http://schemas.microsoft.com/office/powerpoint/2010/main" val="2393883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4047203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2168945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198883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Clr>
                <a:srgbClr val="FFFFFF"/>
              </a:buClr>
              <a:buSzPts val="6000"/>
              <a:buNone/>
              <a:defRPr sz="6000">
                <a:solidFill>
                  <a:srgbClr val="FFFFFF"/>
                </a:solidFill>
              </a:defRPr>
            </a:lvl2pPr>
            <a:lvl3pPr lvl="2">
              <a:spcBef>
                <a:spcPts val="0"/>
              </a:spcBef>
              <a:spcAft>
                <a:spcPts val="0"/>
              </a:spcAft>
              <a:buClr>
                <a:srgbClr val="FFFFFF"/>
              </a:buClr>
              <a:buSzPts val="6000"/>
              <a:buNone/>
              <a:defRPr sz="6000">
                <a:solidFill>
                  <a:srgbClr val="FFFFFF"/>
                </a:solidFill>
              </a:defRPr>
            </a:lvl3pPr>
            <a:lvl4pPr lvl="3">
              <a:spcBef>
                <a:spcPts val="0"/>
              </a:spcBef>
              <a:spcAft>
                <a:spcPts val="0"/>
              </a:spcAft>
              <a:buClr>
                <a:srgbClr val="FFFFFF"/>
              </a:buClr>
              <a:buSzPts val="6000"/>
              <a:buNone/>
              <a:defRPr sz="6000">
                <a:solidFill>
                  <a:srgbClr val="FFFFFF"/>
                </a:solidFill>
              </a:defRPr>
            </a:lvl4pPr>
            <a:lvl5pPr lvl="4">
              <a:spcBef>
                <a:spcPts val="0"/>
              </a:spcBef>
              <a:spcAft>
                <a:spcPts val="0"/>
              </a:spcAft>
              <a:buClr>
                <a:srgbClr val="FFFFFF"/>
              </a:buClr>
              <a:buSzPts val="6000"/>
              <a:buNone/>
              <a:defRPr sz="6000">
                <a:solidFill>
                  <a:srgbClr val="FFFFFF"/>
                </a:solidFill>
              </a:defRPr>
            </a:lvl5pPr>
            <a:lvl6pPr lvl="5">
              <a:spcBef>
                <a:spcPts val="0"/>
              </a:spcBef>
              <a:spcAft>
                <a:spcPts val="0"/>
              </a:spcAft>
              <a:buClr>
                <a:srgbClr val="FFFFFF"/>
              </a:buClr>
              <a:buSzPts val="6000"/>
              <a:buNone/>
              <a:defRPr sz="6000">
                <a:solidFill>
                  <a:srgbClr val="FFFFFF"/>
                </a:solidFill>
              </a:defRPr>
            </a:lvl6pPr>
            <a:lvl7pPr lvl="6">
              <a:spcBef>
                <a:spcPts val="0"/>
              </a:spcBef>
              <a:spcAft>
                <a:spcPts val="0"/>
              </a:spcAft>
              <a:buClr>
                <a:srgbClr val="FFFFFF"/>
              </a:buClr>
              <a:buSzPts val="6000"/>
              <a:buNone/>
              <a:defRPr sz="6000">
                <a:solidFill>
                  <a:srgbClr val="FFFFFF"/>
                </a:solidFill>
              </a:defRPr>
            </a:lvl7pPr>
            <a:lvl8pPr lvl="7">
              <a:spcBef>
                <a:spcPts val="0"/>
              </a:spcBef>
              <a:spcAft>
                <a:spcPts val="0"/>
              </a:spcAft>
              <a:buClr>
                <a:srgbClr val="FFFFFF"/>
              </a:buClr>
              <a:buSzPts val="6000"/>
              <a:buNone/>
              <a:defRPr sz="6000">
                <a:solidFill>
                  <a:srgbClr val="FFFFFF"/>
                </a:solidFill>
              </a:defRPr>
            </a:lvl8pPr>
            <a:lvl9pPr lvl="8">
              <a:spcBef>
                <a:spcPts val="0"/>
              </a:spcBef>
              <a:spcAft>
                <a:spcPts val="0"/>
              </a:spcAft>
              <a:buClr>
                <a:srgbClr val="FFFFFF"/>
              </a:buClr>
              <a:buSzPts val="6000"/>
              <a:buNone/>
              <a:defRPr sz="6000">
                <a:solidFill>
                  <a:srgbClr val="FFFFFF"/>
                </a:solidFill>
              </a:defRPr>
            </a:lvl9pPr>
          </a:lstStyle>
          <a:p>
            <a:endParaRPr/>
          </a:p>
        </p:txBody>
      </p:sp>
    </p:spTree>
    <p:extLst>
      <p:ext uri="{BB962C8B-B14F-4D97-AF65-F5344CB8AC3E}">
        <p14:creationId xmlns:p14="http://schemas.microsoft.com/office/powerpoint/2010/main" val="1563678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18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Tree>
    <p:extLst>
      <p:ext uri="{BB962C8B-B14F-4D97-AF65-F5344CB8AC3E}">
        <p14:creationId xmlns:p14="http://schemas.microsoft.com/office/powerpoint/2010/main" val="2087146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
        <p:cNvGrpSpPr/>
        <p:nvPr/>
      </p:nvGrpSpPr>
      <p:grpSpPr>
        <a:xfrm>
          <a:off x="0" y="0"/>
          <a:ext cx="0" cy="0"/>
          <a:chOff x="0" y="0"/>
          <a:chExt cx="0" cy="0"/>
        </a:xfrm>
      </p:grpSpPr>
      <p:sp>
        <p:nvSpPr>
          <p:cNvPr id="17" name="Google Shape;17;p4"/>
          <p:cNvSpPr/>
          <p:nvPr/>
        </p:nvSpPr>
        <p:spPr>
          <a:xfrm flipH="1">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 name="Google Shape;18;p4"/>
          <p:cNvSpPr txBox="1">
            <a:spLocks noGrp="1"/>
          </p:cNvSpPr>
          <p:nvPr>
            <p:ph type="body" idx="1"/>
          </p:nvPr>
        </p:nvSpPr>
        <p:spPr>
          <a:xfrm>
            <a:off x="1757200" y="2161800"/>
            <a:ext cx="5629800" cy="819900"/>
          </a:xfrm>
          <a:prstGeom prst="rect">
            <a:avLst/>
          </a:prstGeom>
        </p:spPr>
        <p:txBody>
          <a:bodyPr spcFirstLastPara="1" wrap="square" lIns="91425" tIns="91425" rIns="91425" bIns="91425" anchor="ctr" anchorCtr="0"/>
          <a:lstStyle>
            <a:lvl1pPr marL="457200" lvl="0" indent="-419100" algn="ctr" rtl="0">
              <a:spcBef>
                <a:spcPts val="600"/>
              </a:spcBef>
              <a:spcAft>
                <a:spcPts val="0"/>
              </a:spcAft>
              <a:buClr>
                <a:srgbClr val="434343"/>
              </a:buClr>
              <a:buSzPts val="3000"/>
              <a:buChar char="●"/>
              <a:defRPr sz="3000" i="1">
                <a:solidFill>
                  <a:srgbClr val="434343"/>
                </a:solidFill>
              </a:defRPr>
            </a:lvl1pPr>
            <a:lvl2pPr marL="914400" lvl="1" indent="-419100" algn="ctr" rtl="0">
              <a:spcBef>
                <a:spcPts val="0"/>
              </a:spcBef>
              <a:spcAft>
                <a:spcPts val="0"/>
              </a:spcAft>
              <a:buClr>
                <a:srgbClr val="434343"/>
              </a:buClr>
              <a:buSzPts val="3000"/>
              <a:buChar char="○"/>
              <a:defRPr sz="3000" i="1">
                <a:solidFill>
                  <a:srgbClr val="434343"/>
                </a:solidFill>
              </a:defRPr>
            </a:lvl2pPr>
            <a:lvl3pPr marL="1371600" lvl="2" indent="-419100" algn="ctr" rtl="0">
              <a:spcBef>
                <a:spcPts val="0"/>
              </a:spcBef>
              <a:spcAft>
                <a:spcPts val="0"/>
              </a:spcAft>
              <a:buClr>
                <a:srgbClr val="434343"/>
              </a:buClr>
              <a:buSzPts val="3000"/>
              <a:buChar char="■"/>
              <a:defRPr sz="3000" i="1">
                <a:solidFill>
                  <a:srgbClr val="434343"/>
                </a:solidFill>
              </a:defRPr>
            </a:lvl3pPr>
            <a:lvl4pPr marL="1828800" lvl="3" indent="-419100" algn="ctr" rtl="0">
              <a:spcBef>
                <a:spcPts val="0"/>
              </a:spcBef>
              <a:spcAft>
                <a:spcPts val="0"/>
              </a:spcAft>
              <a:buClr>
                <a:srgbClr val="434343"/>
              </a:buClr>
              <a:buSzPts val="3000"/>
              <a:buChar char="●"/>
              <a:defRPr sz="3000" i="1">
                <a:solidFill>
                  <a:srgbClr val="434343"/>
                </a:solidFill>
              </a:defRPr>
            </a:lvl4pPr>
            <a:lvl5pPr marL="2286000" lvl="4" indent="-419100" algn="ctr" rtl="0">
              <a:spcBef>
                <a:spcPts val="0"/>
              </a:spcBef>
              <a:spcAft>
                <a:spcPts val="0"/>
              </a:spcAft>
              <a:buClr>
                <a:srgbClr val="434343"/>
              </a:buClr>
              <a:buSzPts val="3000"/>
              <a:buChar char="○"/>
              <a:defRPr sz="3000" i="1">
                <a:solidFill>
                  <a:srgbClr val="434343"/>
                </a:solidFill>
              </a:defRPr>
            </a:lvl5pPr>
            <a:lvl6pPr marL="2743200" lvl="5" indent="-419100" algn="ctr" rtl="0">
              <a:spcBef>
                <a:spcPts val="0"/>
              </a:spcBef>
              <a:spcAft>
                <a:spcPts val="0"/>
              </a:spcAft>
              <a:buClr>
                <a:srgbClr val="434343"/>
              </a:buClr>
              <a:buSzPts val="3000"/>
              <a:buChar char="■"/>
              <a:defRPr sz="3000" i="1">
                <a:solidFill>
                  <a:srgbClr val="434343"/>
                </a:solidFill>
              </a:defRPr>
            </a:lvl6pPr>
            <a:lvl7pPr marL="3200400" lvl="6" indent="-419100" algn="ctr" rtl="0">
              <a:spcBef>
                <a:spcPts val="0"/>
              </a:spcBef>
              <a:spcAft>
                <a:spcPts val="0"/>
              </a:spcAft>
              <a:buClr>
                <a:srgbClr val="434343"/>
              </a:buClr>
              <a:buSzPts val="3000"/>
              <a:buChar char="●"/>
              <a:defRPr sz="3000" i="1">
                <a:solidFill>
                  <a:srgbClr val="434343"/>
                </a:solidFill>
              </a:defRPr>
            </a:lvl7pPr>
            <a:lvl8pPr marL="3657600" lvl="7" indent="-419100" algn="ctr" rtl="0">
              <a:spcBef>
                <a:spcPts val="0"/>
              </a:spcBef>
              <a:spcAft>
                <a:spcPts val="0"/>
              </a:spcAft>
              <a:buClr>
                <a:srgbClr val="434343"/>
              </a:buClr>
              <a:buSzPts val="3000"/>
              <a:buChar char="○"/>
              <a:defRPr sz="3000" i="1">
                <a:solidFill>
                  <a:srgbClr val="434343"/>
                </a:solidFill>
              </a:defRPr>
            </a:lvl8pPr>
            <a:lvl9pPr marL="4114800" lvl="8" indent="-419100" algn="ctr">
              <a:spcBef>
                <a:spcPts val="0"/>
              </a:spcBef>
              <a:spcAft>
                <a:spcPts val="0"/>
              </a:spcAft>
              <a:buClr>
                <a:srgbClr val="434343"/>
              </a:buClr>
              <a:buSzPts val="3000"/>
              <a:buChar char="■"/>
              <a:defRPr sz="3000" i="1">
                <a:solidFill>
                  <a:srgbClr val="434343"/>
                </a:solidFill>
              </a:defRPr>
            </a:lvl9pPr>
          </a:lstStyle>
          <a:p>
            <a:endParaRPr/>
          </a:p>
        </p:txBody>
      </p:sp>
      <p:sp>
        <p:nvSpPr>
          <p:cNvPr id="19" name="Google Shape;19;p4"/>
          <p:cNvSpPr txBox="1"/>
          <p:nvPr/>
        </p:nvSpPr>
        <p:spPr>
          <a:xfrm>
            <a:off x="205550" y="75075"/>
            <a:ext cx="799500" cy="653700"/>
          </a:xfrm>
          <a:prstGeom prst="rect">
            <a:avLst/>
          </a:prstGeom>
          <a:noFill/>
          <a:ln>
            <a:noFill/>
          </a:ln>
        </p:spPr>
        <p:txBody>
          <a:bodyPr spcFirstLastPara="1" wrap="square" lIns="91425" tIns="91425" rIns="91425" bIns="91425" anchor="t" anchorCtr="0">
            <a:noAutofit/>
          </a:bodyPr>
          <a:lstStyle/>
          <a:p>
            <a:pPr algn="ctr">
              <a:buClr>
                <a:srgbClr val="000000"/>
              </a:buClr>
              <a:buFont typeface="Arial"/>
              <a:buNone/>
            </a:pPr>
            <a:r>
              <a:rPr lang="en" sz="12000" b="1" kern="0">
                <a:solidFill>
                  <a:srgbClr val="434343"/>
                </a:solidFill>
                <a:latin typeface="Raleway"/>
                <a:ea typeface="Raleway"/>
                <a:cs typeface="Raleway"/>
                <a:sym typeface="Raleway"/>
              </a:rPr>
              <a:t>“</a:t>
            </a:r>
            <a:endParaRPr sz="12000" b="1" kern="0">
              <a:solidFill>
                <a:srgbClr val="434343"/>
              </a:solidFill>
              <a:latin typeface="Raleway"/>
              <a:ea typeface="Raleway"/>
              <a:cs typeface="Raleway"/>
              <a:sym typeface="Raleway"/>
            </a:endParaRPr>
          </a:p>
        </p:txBody>
      </p:sp>
      <p:sp>
        <p:nvSpPr>
          <p:cNvPr id="20" name="Google Shape;20;p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3570273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fld id="{00000000-1234-1234-1234-123412341234}" type="slidenum">
              <a:rPr lang="en"/>
              <a:pPr/>
              <a:t>‹#›</a:t>
            </a:fld>
            <a:endParaRPr/>
          </a:p>
        </p:txBody>
      </p:sp>
    </p:spTree>
    <p:extLst>
      <p:ext uri="{BB962C8B-B14F-4D97-AF65-F5344CB8AC3E}">
        <p14:creationId xmlns:p14="http://schemas.microsoft.com/office/powerpoint/2010/main" val="2167967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6"/>
        <p:cNvGrpSpPr/>
        <p:nvPr/>
      </p:nvGrpSpPr>
      <p:grpSpPr>
        <a:xfrm>
          <a:off x="0" y="0"/>
          <a:ext cx="0" cy="0"/>
          <a:chOff x="0" y="0"/>
          <a:chExt cx="0" cy="0"/>
        </a:xfrm>
      </p:grpSpPr>
      <p:sp>
        <p:nvSpPr>
          <p:cNvPr id="27" name="Google Shape;27;p6"/>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8" name="Google Shape;28;p6"/>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9" name="Google Shape;29;p6"/>
          <p:cNvSpPr txBox="1">
            <a:spLocks noGrp="1"/>
          </p:cNvSpPr>
          <p:nvPr>
            <p:ph type="body" idx="1"/>
          </p:nvPr>
        </p:nvSpPr>
        <p:spPr>
          <a:xfrm>
            <a:off x="922000"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0" name="Google Shape;30;p6"/>
          <p:cNvSpPr txBox="1">
            <a:spLocks noGrp="1"/>
          </p:cNvSpPr>
          <p:nvPr>
            <p:ph type="body" idx="2"/>
          </p:nvPr>
        </p:nvSpPr>
        <p:spPr>
          <a:xfrm>
            <a:off x="4678687"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1" name="Google Shape;31;p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2203693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2"/>
        <p:cNvGrpSpPr/>
        <p:nvPr/>
      </p:nvGrpSpPr>
      <p:grpSpPr>
        <a:xfrm>
          <a:off x="0" y="0"/>
          <a:ext cx="0" cy="0"/>
          <a:chOff x="0" y="0"/>
          <a:chExt cx="0" cy="0"/>
        </a:xfrm>
      </p:grpSpPr>
      <p:sp>
        <p:nvSpPr>
          <p:cNvPr id="33" name="Google Shape;33;p7"/>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4" name="Google Shape;34;p7"/>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a:endParaRPr/>
          </a:p>
        </p:txBody>
      </p:sp>
      <p:sp>
        <p:nvSpPr>
          <p:cNvPr id="35" name="Google Shape;35;p7"/>
          <p:cNvSpPr txBox="1">
            <a:spLocks noGrp="1"/>
          </p:cNvSpPr>
          <p:nvPr>
            <p:ph type="body" idx="1"/>
          </p:nvPr>
        </p:nvSpPr>
        <p:spPr>
          <a:xfrm>
            <a:off x="922000"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6" name="Google Shape;36;p7"/>
          <p:cNvSpPr txBox="1">
            <a:spLocks noGrp="1"/>
          </p:cNvSpPr>
          <p:nvPr>
            <p:ph type="body" idx="2"/>
          </p:nvPr>
        </p:nvSpPr>
        <p:spPr>
          <a:xfrm>
            <a:off x="3373778"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3"/>
          </p:nvPr>
        </p:nvSpPr>
        <p:spPr>
          <a:xfrm>
            <a:off x="5825557"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11639547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9"/>
        <p:cNvGrpSpPr/>
        <p:nvPr/>
      </p:nvGrpSpPr>
      <p:grpSpPr>
        <a:xfrm>
          <a:off x="0" y="0"/>
          <a:ext cx="0" cy="0"/>
          <a:chOff x="0" y="0"/>
          <a:chExt cx="0" cy="0"/>
        </a:xfrm>
      </p:grpSpPr>
      <p:sp>
        <p:nvSpPr>
          <p:cNvPr id="40" name="Google Shape;40;p8"/>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 name="Google Shape;41;p8"/>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42" name="Google Shape;42;p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31800857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Google Shape;44;p9"/>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5" name="Google Shape;45;p9"/>
          <p:cNvSpPr txBox="1">
            <a:spLocks noGrp="1"/>
          </p:cNvSpPr>
          <p:nvPr>
            <p:ph type="body" idx="1"/>
          </p:nvPr>
        </p:nvSpPr>
        <p:spPr>
          <a:xfrm>
            <a:off x="457200" y="4253909"/>
            <a:ext cx="8229600" cy="51960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400"/>
              <a:buNone/>
              <a:defRPr sz="1400"/>
            </a:lvl1pPr>
          </a:lstStyle>
          <a:p>
            <a:endParaRPr/>
          </a:p>
        </p:txBody>
      </p:sp>
      <p:sp>
        <p:nvSpPr>
          <p:cNvPr id="46" name="Google Shape;46;p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2267695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6780926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
        <p:nvSpPr>
          <p:cNvPr id="49" name="Google Shape;49;p10"/>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Tree>
    <p:extLst>
      <p:ext uri="{BB962C8B-B14F-4D97-AF65-F5344CB8AC3E}">
        <p14:creationId xmlns:p14="http://schemas.microsoft.com/office/powerpoint/2010/main" val="27126212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colored">
  <p:cSld name="Blank colored">
    <p:spTree>
      <p:nvGrpSpPr>
        <p:cNvPr id="1" name="Shape 50"/>
        <p:cNvGrpSpPr/>
        <p:nvPr/>
      </p:nvGrpSpPr>
      <p:grpSpPr>
        <a:xfrm>
          <a:off x="0" y="0"/>
          <a:ext cx="0" cy="0"/>
          <a:chOff x="0" y="0"/>
          <a:chExt cx="0" cy="0"/>
        </a:xfrm>
      </p:grpSpPr>
      <p:sp>
        <p:nvSpPr>
          <p:cNvPr id="51" name="Google Shape;51;p1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a:pPr/>
              <a:t>‹#›</a:t>
            </a:fld>
            <a:endParaRPr/>
          </a:p>
        </p:txBody>
      </p:sp>
      <p:sp>
        <p:nvSpPr>
          <p:cNvPr id="52" name="Google Shape;52;p11"/>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Tree>
    <p:extLst>
      <p:ext uri="{BB962C8B-B14F-4D97-AF65-F5344CB8AC3E}">
        <p14:creationId xmlns:p14="http://schemas.microsoft.com/office/powerpoint/2010/main" val="248077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5/27/2019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360172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5/27/2019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302804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5/27/2019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305369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F30A7D-1D39-4504-8F5F-9572826BED83}" type="datetimeFigureOut">
              <a:rPr lang="en-US" smtClean="0">
                <a:solidFill>
                  <a:prstClr val="black">
                    <a:tint val="75000"/>
                  </a:prstClr>
                </a:solidFill>
              </a:rPr>
              <a:pPr/>
              <a:t>5/27/2019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988289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F30A7D-1D39-4504-8F5F-9572826BED83}" type="datetimeFigureOut">
              <a:rPr lang="en-US" smtClean="0">
                <a:solidFill>
                  <a:prstClr val="black">
                    <a:tint val="75000"/>
                  </a:prstClr>
                </a:solidFill>
              </a:rPr>
              <a:pPr/>
              <a:t>5/27/2019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10242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F30A7D-1D39-4504-8F5F-9572826BED83}" type="datetimeFigureOut">
              <a:rPr lang="en-US" smtClean="0">
                <a:solidFill>
                  <a:prstClr val="black">
                    <a:tint val="75000"/>
                  </a:prstClr>
                </a:solidFill>
              </a:rPr>
              <a:pPr/>
              <a:t>5/27/2019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118872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F30A7D-1D39-4504-8F5F-9572826BED83}" type="datetimeFigureOut">
              <a:rPr lang="en-US" smtClean="0">
                <a:solidFill>
                  <a:prstClr val="black">
                    <a:tint val="75000"/>
                  </a:prstClr>
                </a:solidFill>
              </a:rPr>
              <a:pPr/>
              <a:t>5/27/2019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05968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F30A7D-1D39-4504-8F5F-9572826BED83}" type="datetimeFigureOut">
              <a:rPr lang="en-US" smtClean="0">
                <a:solidFill>
                  <a:prstClr val="black">
                    <a:tint val="75000"/>
                  </a:prstClr>
                </a:solidFill>
              </a:rPr>
              <a:pPr/>
              <a:t>5/27/2019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92949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F30A7D-1D39-4504-8F5F-9572826BED83}"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737363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F30A7D-1D39-4504-8F5F-9572826BED83}" type="datetimeFigureOut">
              <a:rPr lang="en-US" smtClean="0">
                <a:solidFill>
                  <a:prstClr val="black">
                    <a:tint val="75000"/>
                  </a:prstClr>
                </a:solidFill>
              </a:rPr>
              <a:pPr/>
              <a:t>5/27/2019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33171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5/27/2019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33636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5/27/2019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428903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endParaRPr>
              <a:solidFill>
                <a:prstClr val="black"/>
              </a:solidFill>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algn="ctr"/>
            <a:fld id="{00000000-1234-1234-1234-123412341234}" type="slidenum">
              <a:rPr lang="en"/>
              <a:pPr algn="ctr"/>
              <a:t>‹#›</a:t>
            </a:fld>
            <a:endParaRPr/>
          </a:p>
        </p:txBody>
      </p:sp>
    </p:spTree>
    <p:extLst>
      <p:ext uri="{BB962C8B-B14F-4D97-AF65-F5344CB8AC3E}">
        <p14:creationId xmlns:p14="http://schemas.microsoft.com/office/powerpoint/2010/main" val="3071574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F30A7D-1D39-4504-8F5F-9572826BED83}" type="datetimeFigureOut">
              <a:rPr lang="en-US" smtClean="0"/>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171554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F30A7D-1D39-4504-8F5F-9572826BED83}" type="datetimeFigureOut">
              <a:rPr lang="en-US" smtClean="0"/>
              <a:t>5/27/2019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1069963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F30A7D-1D39-4504-8F5F-9572826BED83}" type="datetimeFigureOut">
              <a:rPr lang="en-US" smtClean="0"/>
              <a:t>5/27/2019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47860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F30A7D-1D39-4504-8F5F-9572826BED83}" type="datetimeFigureOut">
              <a:rPr lang="en-US" smtClean="0"/>
              <a:t>5/27/2019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123510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F30A7D-1D39-4504-8F5F-9572826BED83}" type="datetimeFigureOut">
              <a:rPr lang="en-US" smtClean="0"/>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402916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F30A7D-1D39-4504-8F5F-9572826BED83}" type="datetimeFigureOut">
              <a:rPr lang="en-US" smtClean="0"/>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400431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jp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3.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7000"/>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2F30A7D-1D39-4504-8F5F-9572826BED83}" type="datetimeFigureOut">
              <a:rPr lang="en-US" smtClean="0"/>
              <a:t>5/27/2019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0A2BCEE-5929-4DBA-8983-FE343CA915F8}" type="slidenum">
              <a:rPr lang="en-US" smtClean="0"/>
              <a:t>‹#›</a:t>
            </a:fld>
            <a:endParaRPr lang="en-US"/>
          </a:p>
        </p:txBody>
      </p:sp>
    </p:spTree>
    <p:extLst>
      <p:ext uri="{BB962C8B-B14F-4D97-AF65-F5344CB8AC3E}">
        <p14:creationId xmlns:p14="http://schemas.microsoft.com/office/powerpoint/2010/main" val="1259528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mt="97000"/>
            <a:lum/>
          </a:blip>
          <a:srcRect/>
          <a:stretch>
            <a:fillRect t="-6000" b="-6000"/>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1pPr>
            <a:lvl2pPr lvl="1">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lstStyle>
            <a:lvl1pPr marL="457200" lvl="0" indent="-342900">
              <a:spcBef>
                <a:spcPts val="60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1pPr>
            <a:lvl2pPr marL="914400" lvl="1"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2pPr>
            <a:lvl3pPr marL="1371600" lvl="2"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3pPr>
            <a:lvl4pPr marL="1828800" lvl="3"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4pPr>
            <a:lvl5pPr marL="2286000" lvl="4"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5pPr>
            <a:lvl6pPr marL="2743200" lvl="5"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6pPr>
            <a:lvl7pPr marL="3200400" lvl="6"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7pPr>
            <a:lvl8pPr marL="3657600" lvl="7"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8pPr>
            <a:lvl9pPr marL="4114800" lvl="8"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9pPr>
          </a:lstStyle>
          <a:p>
            <a:endParaRPr/>
          </a:p>
        </p:txBody>
      </p:sp>
      <p:sp>
        <p:nvSpPr>
          <p:cNvPr id="8" name="Google Shape;8;p1"/>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rgbClr val="FFB600"/>
                </a:solidFill>
                <a:latin typeface="Raleway ExtraBold"/>
                <a:ea typeface="Raleway ExtraBold"/>
                <a:cs typeface="Raleway ExtraBold"/>
                <a:sym typeface="Raleway ExtraBold"/>
              </a:defRPr>
            </a:lvl1pPr>
            <a:lvl2pPr lvl="1" algn="ctr">
              <a:buNone/>
              <a:defRPr sz="1300">
                <a:solidFill>
                  <a:srgbClr val="FFB600"/>
                </a:solidFill>
                <a:latin typeface="Raleway ExtraBold"/>
                <a:ea typeface="Raleway ExtraBold"/>
                <a:cs typeface="Raleway ExtraBold"/>
                <a:sym typeface="Raleway ExtraBold"/>
              </a:defRPr>
            </a:lvl2pPr>
            <a:lvl3pPr lvl="2" algn="ctr">
              <a:buNone/>
              <a:defRPr sz="1300">
                <a:solidFill>
                  <a:srgbClr val="FFB600"/>
                </a:solidFill>
                <a:latin typeface="Raleway ExtraBold"/>
                <a:ea typeface="Raleway ExtraBold"/>
                <a:cs typeface="Raleway ExtraBold"/>
                <a:sym typeface="Raleway ExtraBold"/>
              </a:defRPr>
            </a:lvl3pPr>
            <a:lvl4pPr lvl="3" algn="ctr">
              <a:buNone/>
              <a:defRPr sz="1300">
                <a:solidFill>
                  <a:srgbClr val="FFB600"/>
                </a:solidFill>
                <a:latin typeface="Raleway ExtraBold"/>
                <a:ea typeface="Raleway ExtraBold"/>
                <a:cs typeface="Raleway ExtraBold"/>
                <a:sym typeface="Raleway ExtraBold"/>
              </a:defRPr>
            </a:lvl4pPr>
            <a:lvl5pPr lvl="4" algn="ctr">
              <a:buNone/>
              <a:defRPr sz="1300">
                <a:solidFill>
                  <a:srgbClr val="FFB600"/>
                </a:solidFill>
                <a:latin typeface="Raleway ExtraBold"/>
                <a:ea typeface="Raleway ExtraBold"/>
                <a:cs typeface="Raleway ExtraBold"/>
                <a:sym typeface="Raleway ExtraBold"/>
              </a:defRPr>
            </a:lvl5pPr>
            <a:lvl6pPr lvl="5" algn="ctr">
              <a:buNone/>
              <a:defRPr sz="1300">
                <a:solidFill>
                  <a:srgbClr val="FFB600"/>
                </a:solidFill>
                <a:latin typeface="Raleway ExtraBold"/>
                <a:ea typeface="Raleway ExtraBold"/>
                <a:cs typeface="Raleway ExtraBold"/>
                <a:sym typeface="Raleway ExtraBold"/>
              </a:defRPr>
            </a:lvl6pPr>
            <a:lvl7pPr lvl="6" algn="ctr">
              <a:buNone/>
              <a:defRPr sz="1300">
                <a:solidFill>
                  <a:srgbClr val="FFB600"/>
                </a:solidFill>
                <a:latin typeface="Raleway ExtraBold"/>
                <a:ea typeface="Raleway ExtraBold"/>
                <a:cs typeface="Raleway ExtraBold"/>
                <a:sym typeface="Raleway ExtraBold"/>
              </a:defRPr>
            </a:lvl7pPr>
            <a:lvl8pPr lvl="7" algn="ctr">
              <a:buNone/>
              <a:defRPr sz="1300">
                <a:solidFill>
                  <a:srgbClr val="FFB600"/>
                </a:solidFill>
                <a:latin typeface="Raleway ExtraBold"/>
                <a:ea typeface="Raleway ExtraBold"/>
                <a:cs typeface="Raleway ExtraBold"/>
                <a:sym typeface="Raleway ExtraBold"/>
              </a:defRPr>
            </a:lvl8pPr>
            <a:lvl9pPr lvl="8" algn="ctr">
              <a:buNone/>
              <a:defRPr sz="1300">
                <a:solidFill>
                  <a:srgbClr val="FFB600"/>
                </a:solidFill>
                <a:latin typeface="Raleway ExtraBold"/>
                <a:ea typeface="Raleway ExtraBold"/>
                <a:cs typeface="Raleway ExtraBold"/>
                <a:sym typeface="Raleway ExtraBold"/>
              </a:defRPr>
            </a:lvl9pPr>
          </a:lstStyle>
          <a:p>
            <a:pPr>
              <a:buClr>
                <a:srgbClr val="000000"/>
              </a:buClr>
              <a:buFont typeface="Arial"/>
              <a:buNone/>
            </a:pPr>
            <a:fld id="{00000000-1234-1234-1234-123412341234}" type="slidenum">
              <a:rPr lang="en" kern="0"/>
              <a:pPr>
                <a:buClr>
                  <a:srgbClr val="000000"/>
                </a:buClr>
                <a:buFont typeface="Arial"/>
                <a:buNone/>
              </a:pPr>
              <a:t>‹#›</a:t>
            </a:fld>
            <a:endParaRPr kern="0"/>
          </a:p>
        </p:txBody>
      </p:sp>
    </p:spTree>
    <p:extLst>
      <p:ext uri="{BB962C8B-B14F-4D97-AF65-F5344CB8AC3E}">
        <p14:creationId xmlns:p14="http://schemas.microsoft.com/office/powerpoint/2010/main" val="83066937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97000"/>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2F30A7D-1D39-4504-8F5F-9572826BED83}" type="datetimeFigureOut">
              <a:rPr lang="en-US" smtClean="0">
                <a:solidFill>
                  <a:prstClr val="black">
                    <a:tint val="75000"/>
                  </a:prstClr>
                </a:solidFill>
              </a:rPr>
              <a:pPr/>
              <a:t>5/27/2019</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88772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9" name="Title 1"/>
          <p:cNvSpPr>
            <a:spLocks noGrp="1"/>
          </p:cNvSpPr>
          <p:nvPr/>
        </p:nvSpPr>
        <p:spPr>
          <a:xfrm>
            <a:off x="1065447" y="391866"/>
            <a:ext cx="6881446" cy="638908"/>
          </a:xfrm>
          <a:prstGeom prst="rect">
            <a:avLst/>
          </a:prstGeom>
          <a:effectLst/>
        </p:spPr>
        <p:txBody>
          <a:bodyPr vert="horz" lIns="91440" tIns="45720" rIns="91440" bIns="45720" rtlCol="0" anchor="b">
            <a:normAutofit fontScale="92500" lnSpcReduction="20000"/>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err="1" smtClean="0">
                <a:solidFill>
                  <a:schemeClr val="tx1">
                    <a:lumMod val="95000"/>
                    <a:lumOff val="5000"/>
                  </a:schemeClr>
                </a:solidFill>
                <a:latin typeface="Calibri" pitchFamily="34" charset="0"/>
                <a:ea typeface="Tahoma" pitchFamily="34" charset="0"/>
                <a:cs typeface="Calibri" pitchFamily="34" charset="0"/>
              </a:rPr>
              <a:t>Trường</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Đại</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học</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Vinh</a:t>
            </a:r>
            <a:r>
              <a:rPr lang="en-US" sz="2400" dirty="0" smtClean="0">
                <a:solidFill>
                  <a:schemeClr val="tx1">
                    <a:lumMod val="95000"/>
                    <a:lumOff val="5000"/>
                  </a:schemeClr>
                </a:solidFill>
                <a:latin typeface="Calibri" pitchFamily="34" charset="0"/>
                <a:ea typeface="Tahoma" pitchFamily="34" charset="0"/>
                <a:cs typeface="Calibri" pitchFamily="34" charset="0"/>
              </a:rPr>
              <a:t/>
            </a:r>
            <a:br>
              <a:rPr lang="en-US" sz="2400" dirty="0" smtClean="0">
                <a:solidFill>
                  <a:schemeClr val="tx1">
                    <a:lumMod val="95000"/>
                    <a:lumOff val="5000"/>
                  </a:schemeClr>
                </a:solidFill>
                <a:latin typeface="Calibri" pitchFamily="34" charset="0"/>
                <a:ea typeface="Tahoma" pitchFamily="34" charset="0"/>
                <a:cs typeface="Calibri" pitchFamily="34" charset="0"/>
              </a:rPr>
            </a:br>
            <a:r>
              <a:rPr lang="en-US" sz="2400" dirty="0" err="1" smtClean="0">
                <a:solidFill>
                  <a:schemeClr val="tx1">
                    <a:lumMod val="95000"/>
                    <a:lumOff val="5000"/>
                  </a:schemeClr>
                </a:solidFill>
                <a:latin typeface="Calibri" pitchFamily="34" charset="0"/>
                <a:ea typeface="Tahoma" pitchFamily="34" charset="0"/>
                <a:cs typeface="Calibri" pitchFamily="34" charset="0"/>
              </a:rPr>
              <a:t>Viện</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Kỹ</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thuật</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và</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Công</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nghệ</a:t>
            </a:r>
            <a:endParaRPr lang="en-US" sz="2400" dirty="0">
              <a:solidFill>
                <a:schemeClr val="tx1">
                  <a:lumMod val="95000"/>
                  <a:lumOff val="5000"/>
                </a:schemeClr>
              </a:solidFill>
              <a:latin typeface="Calibri" pitchFamily="34" charset="0"/>
              <a:ea typeface="Tahoma" pitchFamily="34" charset="0"/>
              <a:cs typeface="Calibri" pitchFamily="34" charset="0"/>
            </a:endParaRPr>
          </a:p>
        </p:txBody>
      </p:sp>
      <p:sp>
        <p:nvSpPr>
          <p:cNvPr id="11" name="TextBox 4"/>
          <p:cNvSpPr txBox="1"/>
          <p:nvPr/>
        </p:nvSpPr>
        <p:spPr>
          <a:xfrm>
            <a:off x="1542004" y="4163819"/>
            <a:ext cx="6456742"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b="1" dirty="0" smtClean="0">
              <a:solidFill>
                <a:schemeClr val="tx1">
                  <a:lumMod val="95000"/>
                  <a:lumOff val="5000"/>
                </a:schemeClr>
              </a:solidFill>
              <a:latin typeface="Calibri" pitchFamily="34" charset="0"/>
              <a:ea typeface="Tahoma" pitchFamily="34" charset="0"/>
              <a:cs typeface="Calibri" pitchFamily="34" charset="0"/>
            </a:endParaRPr>
          </a:p>
          <a:p>
            <a:endParaRPr lang="en-US" sz="2000" b="1" dirty="0">
              <a:solidFill>
                <a:schemeClr val="tx1">
                  <a:lumMod val="95000"/>
                  <a:lumOff val="5000"/>
                </a:schemeClr>
              </a:solidFill>
              <a:latin typeface="Calibri" pitchFamily="34" charset="0"/>
              <a:ea typeface="Tahoma" pitchFamily="34" charset="0"/>
              <a:cs typeface="Calibri" pitchFamily="34" charset="0"/>
            </a:endParaRPr>
          </a:p>
        </p:txBody>
      </p:sp>
      <p:sp>
        <p:nvSpPr>
          <p:cNvPr id="12" name="TextBox 11"/>
          <p:cNvSpPr txBox="1"/>
          <p:nvPr/>
        </p:nvSpPr>
        <p:spPr>
          <a:xfrm>
            <a:off x="2331314" y="2795851"/>
            <a:ext cx="4349712" cy="1477328"/>
          </a:xfrm>
          <a:prstGeom prst="rect">
            <a:avLst/>
          </a:prstGeom>
          <a:noFill/>
        </p:spPr>
        <p:txBody>
          <a:bodyPr wrap="square" rtlCol="0">
            <a:spAutoFit/>
          </a:bodyPr>
          <a:lstStyle/>
          <a:p>
            <a:pPr algn="l"/>
            <a:r>
              <a:rPr lang="vi-VN" dirty="0">
                <a:solidFill>
                  <a:schemeClr val="tx1">
                    <a:lumMod val="95000"/>
                    <a:lumOff val="5000"/>
                  </a:schemeClr>
                </a:solidFill>
                <a:latin typeface="Calibri" pitchFamily="34" charset="0"/>
                <a:ea typeface="Tahoma" pitchFamily="34" charset="0"/>
                <a:cs typeface="Calibri" pitchFamily="34" charset="0"/>
              </a:rPr>
              <a:t>Giảng </a:t>
            </a:r>
            <a:r>
              <a:rPr lang="vi-VN" dirty="0" smtClean="0">
                <a:solidFill>
                  <a:schemeClr val="tx1">
                    <a:lumMod val="95000"/>
                    <a:lumOff val="5000"/>
                  </a:schemeClr>
                </a:solidFill>
                <a:latin typeface="Calibri" pitchFamily="34" charset="0"/>
                <a:ea typeface="Tahoma" pitchFamily="34" charset="0"/>
                <a:cs typeface="Calibri" pitchFamily="34" charset="0"/>
              </a:rPr>
              <a:t>viên</a:t>
            </a:r>
            <a:r>
              <a:rPr lang="en-US" dirty="0" smtClean="0">
                <a:solidFill>
                  <a:schemeClr val="tx1">
                    <a:lumMod val="95000"/>
                    <a:lumOff val="5000"/>
                  </a:schemeClr>
                </a:solidFill>
                <a:latin typeface="Calibri" pitchFamily="34" charset="0"/>
                <a:ea typeface="Tahoma" pitchFamily="34" charset="0"/>
                <a:cs typeface="Calibri" pitchFamily="34" charset="0"/>
              </a:rPr>
              <a:t>: </a:t>
            </a:r>
            <a:r>
              <a:rPr lang="en-US" b="0" dirty="0" smtClean="0">
                <a:solidFill>
                  <a:schemeClr val="tx1">
                    <a:lumMod val="95000"/>
                    <a:lumOff val="5000"/>
                  </a:schemeClr>
                </a:solidFill>
                <a:latin typeface="Calibri" pitchFamily="34" charset="0"/>
                <a:ea typeface="Tahoma" pitchFamily="34" charset="0"/>
                <a:cs typeface="Calibri" pitchFamily="34" charset="0"/>
              </a:rPr>
              <a:t>Cao </a:t>
            </a:r>
            <a:r>
              <a:rPr lang="en-US" b="0" dirty="0" err="1" smtClean="0">
                <a:solidFill>
                  <a:schemeClr val="tx1">
                    <a:lumMod val="95000"/>
                    <a:lumOff val="5000"/>
                  </a:schemeClr>
                </a:solidFill>
                <a:latin typeface="Calibri" pitchFamily="34" charset="0"/>
                <a:ea typeface="Tahoma" pitchFamily="34" charset="0"/>
                <a:cs typeface="Calibri" pitchFamily="34" charset="0"/>
              </a:rPr>
              <a:t>Thanh</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Sơn</a:t>
            </a:r>
            <a:endParaRPr lang="vi-VN" b="0" dirty="0">
              <a:solidFill>
                <a:schemeClr val="tx1">
                  <a:lumMod val="95000"/>
                  <a:lumOff val="5000"/>
                </a:schemeClr>
              </a:solidFill>
              <a:latin typeface="Calibri" pitchFamily="34" charset="0"/>
              <a:ea typeface="Tahoma" pitchFamily="34" charset="0"/>
              <a:cs typeface="Calibri" pitchFamily="34" charset="0"/>
            </a:endParaRPr>
          </a:p>
          <a:p>
            <a:pPr algn="l"/>
            <a:r>
              <a:rPr lang="vi-VN" dirty="0" smtClean="0">
                <a:solidFill>
                  <a:schemeClr val="tx1">
                    <a:lumMod val="95000"/>
                    <a:lumOff val="5000"/>
                  </a:schemeClr>
                </a:solidFill>
                <a:latin typeface="Calibri" pitchFamily="34" charset="0"/>
                <a:ea typeface="Tahoma" pitchFamily="34" charset="0"/>
                <a:cs typeface="Calibri" pitchFamily="34" charset="0"/>
              </a:rPr>
              <a:t>Sinh </a:t>
            </a:r>
            <a:r>
              <a:rPr lang="vi-VN" dirty="0">
                <a:solidFill>
                  <a:schemeClr val="tx1">
                    <a:lumMod val="95000"/>
                    <a:lumOff val="5000"/>
                  </a:schemeClr>
                </a:solidFill>
                <a:latin typeface="Calibri" pitchFamily="34" charset="0"/>
                <a:ea typeface="Tahoma" pitchFamily="34" charset="0"/>
                <a:cs typeface="Calibri" pitchFamily="34" charset="0"/>
              </a:rPr>
              <a:t>viên thực hiện :</a:t>
            </a:r>
          </a:p>
          <a:p>
            <a:pPr marL="342900" indent="-342900" algn="l">
              <a:buAutoNum type="arabicPeriod"/>
            </a:pPr>
            <a:r>
              <a:rPr lang="en-US" b="0" dirty="0" err="1" smtClean="0">
                <a:solidFill>
                  <a:schemeClr val="tx1">
                    <a:lumMod val="95000"/>
                    <a:lumOff val="5000"/>
                  </a:schemeClr>
                </a:solidFill>
                <a:latin typeface="Calibri" pitchFamily="34" charset="0"/>
                <a:ea typeface="Tahoma" pitchFamily="34" charset="0"/>
                <a:cs typeface="Calibri" pitchFamily="34" charset="0"/>
              </a:rPr>
              <a:t>Dương</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Văn</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Đạt</a:t>
            </a:r>
            <a:r>
              <a:rPr lang="en-US" b="0" dirty="0" smtClean="0">
                <a:solidFill>
                  <a:schemeClr val="tx1">
                    <a:lumMod val="95000"/>
                    <a:lumOff val="5000"/>
                  </a:schemeClr>
                </a:solidFill>
                <a:latin typeface="Calibri" pitchFamily="34" charset="0"/>
                <a:ea typeface="Tahoma" pitchFamily="34" charset="0"/>
                <a:cs typeface="Calibri" pitchFamily="34" charset="0"/>
              </a:rPr>
              <a:t> - </a:t>
            </a:r>
            <a:r>
              <a:rPr lang="en-US" b="0" dirty="0" err="1" smtClean="0">
                <a:solidFill>
                  <a:schemeClr val="tx1">
                    <a:lumMod val="95000"/>
                    <a:lumOff val="5000"/>
                  </a:schemeClr>
                </a:solidFill>
                <a:latin typeface="Calibri" pitchFamily="34" charset="0"/>
                <a:ea typeface="Tahoma" pitchFamily="34" charset="0"/>
                <a:cs typeface="Calibri" pitchFamily="34" charset="0"/>
              </a:rPr>
              <a:t>155D4802010049</a:t>
            </a:r>
            <a:endParaRPr lang="en-US" b="0" dirty="0" smtClean="0">
              <a:solidFill>
                <a:schemeClr val="tx1">
                  <a:lumMod val="95000"/>
                  <a:lumOff val="5000"/>
                </a:schemeClr>
              </a:solidFill>
              <a:latin typeface="Calibri" pitchFamily="34" charset="0"/>
              <a:ea typeface="Tahoma" pitchFamily="34" charset="0"/>
              <a:cs typeface="Calibri" pitchFamily="34" charset="0"/>
            </a:endParaRPr>
          </a:p>
          <a:p>
            <a:pPr marL="342900" indent="-342900" algn="l">
              <a:buAutoNum type="arabicPeriod"/>
            </a:pPr>
            <a:r>
              <a:rPr lang="en-US" b="0" dirty="0" err="1" smtClean="0">
                <a:solidFill>
                  <a:schemeClr val="tx1">
                    <a:lumMod val="95000"/>
                    <a:lumOff val="5000"/>
                  </a:schemeClr>
                </a:solidFill>
                <a:latin typeface="Calibri" pitchFamily="34" charset="0"/>
                <a:ea typeface="Tahoma" pitchFamily="34" charset="0"/>
                <a:cs typeface="Calibri" pitchFamily="34" charset="0"/>
              </a:rPr>
              <a:t>Nguyễn</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Văn</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Tuấn</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155D4802010041</a:t>
            </a:r>
            <a:endParaRPr lang="en-US" b="0" dirty="0" smtClean="0">
              <a:solidFill>
                <a:schemeClr val="tx1">
                  <a:lumMod val="95000"/>
                  <a:lumOff val="5000"/>
                </a:schemeClr>
              </a:solidFill>
              <a:latin typeface="Calibri" pitchFamily="34" charset="0"/>
              <a:ea typeface="Tahoma" pitchFamily="34" charset="0"/>
              <a:cs typeface="Calibri" pitchFamily="34" charset="0"/>
            </a:endParaRPr>
          </a:p>
          <a:p>
            <a:pPr marL="342900" indent="-342900" algn="l">
              <a:buAutoNum type="arabicPeriod"/>
            </a:pPr>
            <a:r>
              <a:rPr lang="en-US" b="0" dirty="0" err="1" smtClean="0">
                <a:solidFill>
                  <a:schemeClr val="tx1">
                    <a:lumMod val="95000"/>
                    <a:lumOff val="5000"/>
                  </a:schemeClr>
                </a:solidFill>
                <a:latin typeface="Calibri" pitchFamily="34" charset="0"/>
                <a:ea typeface="Tahoma" pitchFamily="34" charset="0"/>
                <a:cs typeface="Calibri" pitchFamily="34" charset="0"/>
              </a:rPr>
              <a:t>Bùi</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Quốc</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Đức</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155D4802010068</a:t>
            </a:r>
            <a:endParaRPr lang="vi-VN" b="0" dirty="0">
              <a:solidFill>
                <a:schemeClr val="tx1">
                  <a:lumMod val="95000"/>
                  <a:lumOff val="5000"/>
                </a:schemeClr>
              </a:solidFill>
              <a:latin typeface="Calibri" pitchFamily="34" charset="0"/>
              <a:ea typeface="Tahoma" pitchFamily="34" charset="0"/>
              <a:cs typeface="Calibri" pitchFamily="34" charset="0"/>
            </a:endParaRPr>
          </a:p>
        </p:txBody>
      </p:sp>
      <p:sp>
        <p:nvSpPr>
          <p:cNvPr id="13" name="TextBox 12"/>
          <p:cNvSpPr txBox="1"/>
          <p:nvPr/>
        </p:nvSpPr>
        <p:spPr>
          <a:xfrm>
            <a:off x="-48742" y="5520315"/>
            <a:ext cx="184731" cy="369332"/>
          </a:xfrm>
          <a:prstGeom prst="rect">
            <a:avLst/>
          </a:prstGeom>
          <a:noFill/>
        </p:spPr>
        <p:txBody>
          <a:bodyPr wrap="none" rtlCol="0">
            <a:spAutoFit/>
          </a:bodyPr>
          <a:lstStyle/>
          <a:p>
            <a:endParaRPr lang="en-US" dirty="0">
              <a:solidFill>
                <a:schemeClr val="tx1">
                  <a:lumMod val="95000"/>
                  <a:lumOff val="5000"/>
                </a:schemeClr>
              </a:solidFill>
              <a:latin typeface="Calibri" pitchFamily="34" charset="0"/>
              <a:ea typeface="Tahoma" pitchFamily="34" charset="0"/>
              <a:cs typeface="Calibri" pitchFamily="34" charset="0"/>
            </a:endParaRPr>
          </a:p>
        </p:txBody>
      </p:sp>
      <p:sp>
        <p:nvSpPr>
          <p:cNvPr id="14" name="TextBox 6"/>
          <p:cNvSpPr txBox="1"/>
          <p:nvPr/>
        </p:nvSpPr>
        <p:spPr>
          <a:xfrm>
            <a:off x="1519049" y="2053603"/>
            <a:ext cx="597424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1" dirty="0" err="1" smtClean="0">
                <a:solidFill>
                  <a:schemeClr val="tx1">
                    <a:lumMod val="95000"/>
                    <a:lumOff val="5000"/>
                  </a:schemeClr>
                </a:solidFill>
                <a:latin typeface="Calibri" pitchFamily="34" charset="0"/>
                <a:ea typeface="Tahoma" pitchFamily="34" charset="0"/>
                <a:cs typeface="Calibri" pitchFamily="34" charset="0"/>
              </a:rPr>
              <a:t>Đề</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tài</a:t>
            </a:r>
            <a:r>
              <a:rPr lang="en-US" b="0" i="1" dirty="0" smtClean="0">
                <a:solidFill>
                  <a:schemeClr val="tx1">
                    <a:lumMod val="95000"/>
                    <a:lumOff val="5000"/>
                  </a:schemeClr>
                </a:solidFill>
                <a:latin typeface="Calibri" pitchFamily="34" charset="0"/>
                <a:ea typeface="Tahoma" pitchFamily="34" charset="0"/>
                <a:cs typeface="Calibri" pitchFamily="34" charset="0"/>
              </a:rPr>
              <a:t> : </a:t>
            </a:r>
            <a:r>
              <a:rPr lang="en-US" b="0" i="1" dirty="0" err="1" smtClean="0">
                <a:solidFill>
                  <a:schemeClr val="tx1">
                    <a:lumMod val="95000"/>
                    <a:lumOff val="5000"/>
                  </a:schemeClr>
                </a:solidFill>
                <a:latin typeface="Calibri" pitchFamily="34" charset="0"/>
                <a:ea typeface="Tahoma" pitchFamily="34" charset="0"/>
                <a:cs typeface="Calibri" pitchFamily="34" charset="0"/>
              </a:rPr>
              <a:t>Hình</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thành</a:t>
            </a:r>
            <a:r>
              <a:rPr lang="en-US" b="0" i="1" dirty="0" smtClean="0">
                <a:solidFill>
                  <a:schemeClr val="tx1">
                    <a:lumMod val="95000"/>
                    <a:lumOff val="5000"/>
                  </a:schemeClr>
                </a:solidFill>
                <a:latin typeface="Calibri" pitchFamily="34" charset="0"/>
                <a:ea typeface="Tahoma" pitchFamily="34" charset="0"/>
                <a:cs typeface="Calibri" pitchFamily="34" charset="0"/>
              </a:rPr>
              <a:t> ý </a:t>
            </a:r>
            <a:r>
              <a:rPr lang="en-US" b="0" i="1" dirty="0" err="1" smtClean="0">
                <a:solidFill>
                  <a:schemeClr val="tx1">
                    <a:lumMod val="95000"/>
                    <a:lumOff val="5000"/>
                  </a:schemeClr>
                </a:solidFill>
                <a:latin typeface="Calibri" pitchFamily="34" charset="0"/>
                <a:ea typeface="Tahoma" pitchFamily="34" charset="0"/>
                <a:cs typeface="Calibri" pitchFamily="34" charset="0"/>
              </a:rPr>
              <a:t>tưởng</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thiết</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kế,triển</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khai</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và</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vận</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hành</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hệ</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thống</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quản</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lý</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quán</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nước</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giải</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khát</a:t>
            </a:r>
            <a:endParaRPr lang="en-US" b="1" u="sng" dirty="0">
              <a:solidFill>
                <a:schemeClr val="tx1">
                  <a:lumMod val="95000"/>
                  <a:lumOff val="5000"/>
                </a:schemeClr>
              </a:solidFill>
              <a:latin typeface="Calibri" pitchFamily="34" charset="0"/>
              <a:ea typeface="Tahoma" pitchFamily="34" charset="0"/>
              <a:cs typeface="Calibri" pitchFamily="34" charset="0"/>
            </a:endParaRP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531491"/>
            <a:ext cx="555999" cy="522315"/>
          </a:xfrm>
          <a:prstGeom prst="rect">
            <a:avLst/>
          </a:prstGeom>
          <a:ln>
            <a:noFill/>
          </a:ln>
          <a:effectLst>
            <a:outerShdw blurRad="292100" dist="139700" dir="2700000" algn="tl" rotWithShape="0">
              <a:srgbClr val="333333">
                <a:alpha val="65000"/>
              </a:srgbClr>
            </a:outerShdw>
          </a:effectLst>
        </p:spPr>
      </p:pic>
      <p:pic>
        <p:nvPicPr>
          <p:cNvPr id="1028" name="Picture 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54445" y="3790950"/>
            <a:ext cx="1489555" cy="12239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2220170" y="1126690"/>
            <a:ext cx="4572000" cy="830997"/>
          </a:xfrm>
          <a:prstGeom prst="rect">
            <a:avLst/>
          </a:prstGeom>
        </p:spPr>
        <p:txBody>
          <a:bodyPr>
            <a:spAutoFit/>
          </a:bodyPr>
          <a:lstStyle/>
          <a:p>
            <a:pPr algn="ctr"/>
            <a:r>
              <a:rPr lang="en-US" sz="2400" b="1" dirty="0" err="1">
                <a:latin typeface="Calibri" pitchFamily="34" charset="0"/>
                <a:cs typeface="Calibri" pitchFamily="34" charset="0"/>
              </a:rPr>
              <a:t>BÁO</a:t>
            </a:r>
            <a:r>
              <a:rPr lang="en-US" sz="2400" b="1" dirty="0">
                <a:latin typeface="Calibri" pitchFamily="34" charset="0"/>
                <a:cs typeface="Calibri" pitchFamily="34" charset="0"/>
              </a:rPr>
              <a:t> </a:t>
            </a:r>
            <a:r>
              <a:rPr lang="en-US" sz="2400" b="1" dirty="0" err="1">
                <a:latin typeface="Calibri" pitchFamily="34" charset="0"/>
                <a:cs typeface="Calibri" pitchFamily="34" charset="0"/>
              </a:rPr>
              <a:t>CÁO</a:t>
            </a:r>
            <a:r>
              <a:rPr lang="en-US" sz="2400" b="1" dirty="0">
                <a:latin typeface="Calibri" pitchFamily="34" charset="0"/>
                <a:cs typeface="Calibri" pitchFamily="34" charset="0"/>
              </a:rPr>
              <a:t> </a:t>
            </a:r>
            <a:r>
              <a:rPr lang="en-US" sz="2400" b="1" dirty="0" err="1">
                <a:latin typeface="Calibri" pitchFamily="34" charset="0"/>
                <a:cs typeface="Calibri" pitchFamily="34" charset="0"/>
              </a:rPr>
              <a:t>BÀI</a:t>
            </a:r>
            <a:r>
              <a:rPr lang="en-US" sz="2400" b="1" dirty="0">
                <a:latin typeface="Calibri" pitchFamily="34" charset="0"/>
                <a:cs typeface="Calibri" pitchFamily="34" charset="0"/>
              </a:rPr>
              <a:t> </a:t>
            </a:r>
            <a:r>
              <a:rPr lang="en-US" sz="2400" b="1" dirty="0" err="1">
                <a:latin typeface="Calibri" pitchFamily="34" charset="0"/>
                <a:cs typeface="Calibri" pitchFamily="34" charset="0"/>
              </a:rPr>
              <a:t>TẬP</a:t>
            </a:r>
            <a:r>
              <a:rPr lang="en-US" sz="2400" b="1" dirty="0">
                <a:latin typeface="Calibri" pitchFamily="34" charset="0"/>
                <a:cs typeface="Calibri" pitchFamily="34" charset="0"/>
              </a:rPr>
              <a:t> </a:t>
            </a:r>
            <a:r>
              <a:rPr lang="en-US" sz="2400" b="1" dirty="0" err="1">
                <a:latin typeface="Calibri" pitchFamily="34" charset="0"/>
                <a:cs typeface="Calibri" pitchFamily="34" charset="0"/>
              </a:rPr>
              <a:t>NHÓM</a:t>
            </a:r>
            <a:r>
              <a:rPr lang="en-US" sz="2400" b="1" dirty="0">
                <a:latin typeface="Calibri" pitchFamily="34" charset="0"/>
                <a:cs typeface="Calibri" pitchFamily="34" charset="0"/>
              </a:rPr>
              <a:t> </a:t>
            </a:r>
            <a:r>
              <a:rPr lang="en-US" sz="2400" b="1" dirty="0" err="1">
                <a:latin typeface="Calibri" pitchFamily="34" charset="0"/>
                <a:cs typeface="Calibri" pitchFamily="34" charset="0"/>
              </a:rPr>
              <a:t>MÔN</a:t>
            </a:r>
            <a:r>
              <a:rPr lang="en-US" sz="2400" b="1" dirty="0">
                <a:latin typeface="Calibri" pitchFamily="34" charset="0"/>
                <a:cs typeface="Calibri" pitchFamily="34" charset="0"/>
              </a:rPr>
              <a:t> </a:t>
            </a:r>
            <a:r>
              <a:rPr lang="en-US" sz="2400" b="1" dirty="0" err="1">
                <a:latin typeface="Calibri" pitchFamily="34" charset="0"/>
                <a:cs typeface="Calibri" pitchFamily="34" charset="0"/>
              </a:rPr>
              <a:t>CÔNG</a:t>
            </a:r>
            <a:r>
              <a:rPr lang="en-US" sz="2400" b="1" dirty="0">
                <a:latin typeface="Calibri" pitchFamily="34" charset="0"/>
                <a:cs typeface="Calibri" pitchFamily="34" charset="0"/>
              </a:rPr>
              <a:t> </a:t>
            </a:r>
            <a:r>
              <a:rPr lang="en-US" sz="2400" b="1" dirty="0" err="1">
                <a:latin typeface="Calibri" pitchFamily="34" charset="0"/>
                <a:cs typeface="Calibri" pitchFamily="34" charset="0"/>
              </a:rPr>
              <a:t>NGHỆ</a:t>
            </a:r>
            <a:r>
              <a:rPr lang="en-US" sz="2400" b="1" dirty="0">
                <a:latin typeface="Calibri" pitchFamily="34" charset="0"/>
                <a:cs typeface="Calibri" pitchFamily="34" charset="0"/>
              </a:rPr>
              <a:t> </a:t>
            </a:r>
            <a:r>
              <a:rPr lang="en-US" sz="2400" b="1" dirty="0" err="1">
                <a:latin typeface="Calibri" pitchFamily="34" charset="0"/>
                <a:cs typeface="Calibri" pitchFamily="34" charset="0"/>
              </a:rPr>
              <a:t>PHẦN</a:t>
            </a:r>
            <a:r>
              <a:rPr lang="en-US" sz="2400" b="1" dirty="0">
                <a:latin typeface="Calibri" pitchFamily="34" charset="0"/>
                <a:cs typeface="Calibri" pitchFamily="34" charset="0"/>
              </a:rPr>
              <a:t> </a:t>
            </a:r>
            <a:r>
              <a:rPr lang="en-US" sz="2400" b="1" dirty="0" err="1">
                <a:latin typeface="Calibri" pitchFamily="34" charset="0"/>
                <a:cs typeface="Calibri" pitchFamily="34" charset="0"/>
              </a:rPr>
              <a:t>MỀM</a:t>
            </a:r>
            <a:r>
              <a:rPr lang="en-US" sz="2400" b="1" dirty="0">
                <a:latin typeface="Calibri" pitchFamily="34" charset="0"/>
                <a:cs typeface="Calibri" pitchFamily="34" charset="0"/>
              </a:rPr>
              <a:t> </a:t>
            </a:r>
          </a:p>
        </p:txBody>
      </p:sp>
    </p:spTree>
    <p:extLst>
      <p:ext uri="{BB962C8B-B14F-4D97-AF65-F5344CB8AC3E}">
        <p14:creationId xmlns:p14="http://schemas.microsoft.com/office/powerpoint/2010/main" val="2855321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19200" y="754036"/>
            <a:ext cx="3615926" cy="430887"/>
          </a:xfrm>
          <a:prstGeom prst="rect">
            <a:avLst/>
          </a:prstGeom>
        </p:spPr>
        <p:txBody>
          <a:bodyPr wrap="none">
            <a:spAutoFit/>
          </a:bodyPr>
          <a:lstStyle/>
          <a:p>
            <a:r>
              <a:rPr lang="en-US" sz="2200" dirty="0" smtClean="0"/>
              <a:t>2.1 </a:t>
            </a:r>
            <a:r>
              <a:rPr lang="en-US" sz="2200" dirty="0" err="1" smtClean="0"/>
              <a:t>Sơ</a:t>
            </a:r>
            <a:r>
              <a:rPr lang="en-US" sz="2200" dirty="0" smtClean="0"/>
              <a:t> </a:t>
            </a:r>
            <a:r>
              <a:rPr lang="en-US" sz="2200" dirty="0" err="1" smtClean="0"/>
              <a:t>đồ</a:t>
            </a:r>
            <a:r>
              <a:rPr lang="en-US" sz="2200" dirty="0" smtClean="0"/>
              <a:t> </a:t>
            </a:r>
            <a:r>
              <a:rPr lang="en-US" sz="2200" dirty="0" err="1" smtClean="0"/>
              <a:t>phân</a:t>
            </a:r>
            <a:r>
              <a:rPr lang="en-US" sz="2200" dirty="0" smtClean="0"/>
              <a:t> </a:t>
            </a:r>
            <a:r>
              <a:rPr lang="en-US" sz="2200" dirty="0" err="1" smtClean="0"/>
              <a:t>cấp</a:t>
            </a:r>
            <a:r>
              <a:rPr lang="en-US" sz="2200" dirty="0" smtClean="0"/>
              <a:t> </a:t>
            </a:r>
            <a:r>
              <a:rPr lang="en-US" sz="2200" dirty="0" err="1" smtClean="0"/>
              <a:t>chức</a:t>
            </a:r>
            <a:r>
              <a:rPr lang="en-US" sz="2200" dirty="0" smtClean="0"/>
              <a:t> </a:t>
            </a:r>
            <a:r>
              <a:rPr lang="en-US" sz="2200" dirty="0" err="1" smtClean="0"/>
              <a:t>năng</a:t>
            </a:r>
            <a:endParaRPr lang="en-US" sz="2200" dirty="0"/>
          </a:p>
        </p:txBody>
      </p:sp>
      <p:sp>
        <p:nvSpPr>
          <p:cNvPr id="8" name="Rectangle 7"/>
          <p:cNvSpPr/>
          <p:nvPr/>
        </p:nvSpPr>
        <p:spPr>
          <a:xfrm>
            <a:off x="1114942" y="284394"/>
            <a:ext cx="7391400" cy="461665"/>
          </a:xfrm>
          <a:prstGeom prst="rect">
            <a:avLst/>
          </a:prstGeom>
        </p:spPr>
        <p:txBody>
          <a:bodyPr wrap="square">
            <a:spAutoFit/>
          </a:bodyPr>
          <a:lstStyle/>
          <a:p>
            <a:r>
              <a:rPr lang="vi-VN" sz="2400" b="1" dirty="0" smtClean="0"/>
              <a:t>2.</a:t>
            </a:r>
            <a:r>
              <a:rPr lang="en-US" sz="2400" b="1" dirty="0" smtClean="0"/>
              <a:t> </a:t>
            </a:r>
            <a:r>
              <a:rPr lang="vi-VN" sz="2400" b="1" dirty="0" smtClean="0"/>
              <a:t>Phân tích quy trình và chức năng</a:t>
            </a:r>
            <a:r>
              <a:rPr lang="en-US" sz="2400" b="1" dirty="0" smtClean="0"/>
              <a:t>.</a:t>
            </a:r>
          </a:p>
        </p:txBody>
      </p:sp>
      <p:graphicFrame>
        <p:nvGraphicFramePr>
          <p:cNvPr id="5" name="Diagram 4"/>
          <p:cNvGraphicFramePr/>
          <p:nvPr>
            <p:extLst>
              <p:ext uri="{D42A27DB-BD31-4B8C-83A1-F6EECF244321}">
                <p14:modId xmlns:p14="http://schemas.microsoft.com/office/powerpoint/2010/main" val="3485509584"/>
              </p:ext>
            </p:extLst>
          </p:nvPr>
        </p:nvGraphicFramePr>
        <p:xfrm>
          <a:off x="1447800" y="1504950"/>
          <a:ext cx="5943600" cy="3268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3527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151044"/>
            <a:ext cx="7391400" cy="461665"/>
          </a:xfrm>
          <a:prstGeom prst="rect">
            <a:avLst/>
          </a:prstGeom>
        </p:spPr>
        <p:txBody>
          <a:bodyPr wrap="square">
            <a:spAutoFit/>
          </a:bodyPr>
          <a:lstStyle/>
          <a:p>
            <a:r>
              <a:rPr lang="en-US" sz="2400" b="1" dirty="0" smtClean="0"/>
              <a:t>2.2 </a:t>
            </a:r>
            <a:r>
              <a:rPr lang="en-US" sz="2400" b="1" dirty="0" err="1" smtClean="0"/>
              <a:t>Quy</a:t>
            </a:r>
            <a:r>
              <a:rPr lang="en-US" sz="2400" b="1" dirty="0" smtClean="0"/>
              <a:t> </a:t>
            </a:r>
            <a:r>
              <a:rPr lang="en-US" sz="2400" b="1" dirty="0" err="1" smtClean="0"/>
              <a:t>trình</a:t>
            </a:r>
            <a:r>
              <a:rPr lang="en-US" sz="2400" b="1" dirty="0" smtClean="0"/>
              <a:t> </a:t>
            </a:r>
            <a:r>
              <a:rPr lang="en-US" sz="2400" b="1" dirty="0" err="1" smtClean="0"/>
              <a:t>hoạt</a:t>
            </a:r>
            <a:r>
              <a:rPr lang="en-US" sz="2400" b="1" dirty="0" smtClean="0"/>
              <a:t> </a:t>
            </a:r>
            <a:r>
              <a:rPr lang="en-US" sz="2400" b="1" dirty="0" err="1" smtClean="0"/>
              <a:t>động</a:t>
            </a:r>
            <a:r>
              <a:rPr lang="en-US" sz="2400" b="1" dirty="0" smtClean="0"/>
              <a:t> </a:t>
            </a:r>
            <a:r>
              <a:rPr lang="en-US" sz="2400" b="1" dirty="0" err="1" smtClean="0"/>
              <a:t>của</a:t>
            </a:r>
            <a:r>
              <a:rPr lang="en-US" sz="2400" b="1" dirty="0" smtClean="0"/>
              <a:t> </a:t>
            </a:r>
            <a:r>
              <a:rPr lang="en-US" sz="2400" b="1" dirty="0" err="1" smtClean="0"/>
              <a:t>hệ</a:t>
            </a:r>
            <a:r>
              <a:rPr lang="en-US" sz="2400" b="1" dirty="0" smtClean="0"/>
              <a:t> </a:t>
            </a:r>
            <a:r>
              <a:rPr lang="en-US" sz="2400" b="1" dirty="0" err="1" smtClean="0"/>
              <a:t>thống</a:t>
            </a:r>
            <a:r>
              <a:rPr lang="en-US" sz="2400" b="1" dirty="0" smtClean="0"/>
              <a:t>.</a:t>
            </a:r>
            <a:endParaRPr lang="en-US" sz="2400" b="1" dirty="0" smtClean="0"/>
          </a:p>
        </p:txBody>
      </p:sp>
      <p:sp>
        <p:nvSpPr>
          <p:cNvPr id="67" name="Rectangle 66"/>
          <p:cNvSpPr/>
          <p:nvPr/>
        </p:nvSpPr>
        <p:spPr>
          <a:xfrm>
            <a:off x="381000" y="666750"/>
            <a:ext cx="8077200" cy="419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p:cNvCxnSpPr/>
          <p:nvPr/>
        </p:nvCxnSpPr>
        <p:spPr>
          <a:xfrm>
            <a:off x="3048000" y="666750"/>
            <a:ext cx="0" cy="4191000"/>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6324600" y="666750"/>
            <a:ext cx="0" cy="4191000"/>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a:xfrm>
            <a:off x="838200" y="971550"/>
            <a:ext cx="7620000" cy="0"/>
          </a:xfrm>
          <a:prstGeom prst="line">
            <a:avLst/>
          </a:prstGeom>
        </p:spPr>
        <p:style>
          <a:lnRef idx="1">
            <a:schemeClr val="dk1"/>
          </a:lnRef>
          <a:fillRef idx="0">
            <a:schemeClr val="dk1"/>
          </a:fillRef>
          <a:effectRef idx="0">
            <a:schemeClr val="dk1"/>
          </a:effectRef>
          <a:fontRef idx="minor">
            <a:schemeClr val="tx1"/>
          </a:fontRef>
        </p:style>
      </p:cxnSp>
      <p:sp>
        <p:nvSpPr>
          <p:cNvPr id="77" name="TextBox 76"/>
          <p:cNvSpPr txBox="1"/>
          <p:nvPr/>
        </p:nvSpPr>
        <p:spPr>
          <a:xfrm>
            <a:off x="4152900" y="666181"/>
            <a:ext cx="1219200" cy="369332"/>
          </a:xfrm>
          <a:prstGeom prst="rect">
            <a:avLst/>
          </a:prstGeom>
          <a:noFill/>
        </p:spPr>
        <p:txBody>
          <a:bodyPr wrap="square" rtlCol="0">
            <a:spAutoFit/>
          </a:bodyPr>
          <a:lstStyle/>
          <a:p>
            <a:r>
              <a:rPr lang="en-US" dirty="0" err="1" smtClean="0"/>
              <a:t>Nhân</a:t>
            </a:r>
            <a:r>
              <a:rPr lang="en-US" dirty="0" smtClean="0"/>
              <a:t> </a:t>
            </a:r>
            <a:r>
              <a:rPr lang="en-US" dirty="0" err="1" smtClean="0"/>
              <a:t>viên</a:t>
            </a:r>
            <a:endParaRPr lang="en-US" dirty="0"/>
          </a:p>
        </p:txBody>
      </p:sp>
      <p:sp>
        <p:nvSpPr>
          <p:cNvPr id="78" name="TextBox 77"/>
          <p:cNvSpPr txBox="1"/>
          <p:nvPr/>
        </p:nvSpPr>
        <p:spPr>
          <a:xfrm>
            <a:off x="846667" y="679966"/>
            <a:ext cx="2514600" cy="369332"/>
          </a:xfrm>
          <a:prstGeom prst="rect">
            <a:avLst/>
          </a:prstGeom>
          <a:noFill/>
        </p:spPr>
        <p:txBody>
          <a:bodyPr wrap="square" rtlCol="0">
            <a:spAutoFit/>
          </a:bodyPr>
          <a:lstStyle/>
          <a:p>
            <a:r>
              <a:rPr lang="en-US" dirty="0" err="1" smtClean="0"/>
              <a:t>Hệ</a:t>
            </a:r>
            <a:r>
              <a:rPr lang="en-US" dirty="0" smtClean="0"/>
              <a:t> </a:t>
            </a:r>
            <a:r>
              <a:rPr lang="en-US" dirty="0" err="1" smtClean="0"/>
              <a:t>thống</a:t>
            </a:r>
            <a:r>
              <a:rPr lang="en-US" dirty="0" smtClean="0"/>
              <a:t> </a:t>
            </a:r>
            <a:r>
              <a:rPr lang="en-US" dirty="0" err="1" smtClean="0"/>
              <a:t>phần</a:t>
            </a:r>
            <a:r>
              <a:rPr lang="en-US" dirty="0" smtClean="0"/>
              <a:t> </a:t>
            </a:r>
            <a:r>
              <a:rPr lang="en-US" dirty="0" err="1" smtClean="0"/>
              <a:t>mềm</a:t>
            </a:r>
            <a:endParaRPr lang="en-US" dirty="0"/>
          </a:p>
        </p:txBody>
      </p:sp>
      <p:sp>
        <p:nvSpPr>
          <p:cNvPr id="79" name="TextBox 78"/>
          <p:cNvSpPr txBox="1"/>
          <p:nvPr/>
        </p:nvSpPr>
        <p:spPr>
          <a:xfrm>
            <a:off x="6477000" y="695325"/>
            <a:ext cx="1447800" cy="369332"/>
          </a:xfrm>
          <a:prstGeom prst="rect">
            <a:avLst/>
          </a:prstGeom>
          <a:noFill/>
        </p:spPr>
        <p:txBody>
          <a:bodyPr wrap="square" rtlCol="0">
            <a:spAutoFit/>
          </a:bodyPr>
          <a:lstStyle/>
          <a:p>
            <a:r>
              <a:rPr lang="en-US" dirty="0" err="1" smtClean="0"/>
              <a:t>Khách</a:t>
            </a:r>
            <a:r>
              <a:rPr lang="en-US" dirty="0" smtClean="0"/>
              <a:t> </a:t>
            </a:r>
            <a:r>
              <a:rPr lang="en-US" dirty="0" err="1" smtClean="0"/>
              <a:t>hàng</a:t>
            </a:r>
            <a:endParaRPr lang="en-US" dirty="0"/>
          </a:p>
        </p:txBody>
      </p:sp>
      <p:sp>
        <p:nvSpPr>
          <p:cNvPr id="80" name="Oval 79"/>
          <p:cNvSpPr/>
          <p:nvPr/>
        </p:nvSpPr>
        <p:spPr>
          <a:xfrm>
            <a:off x="1752600" y="1049298"/>
            <a:ext cx="152400" cy="150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Arrow Connector 81"/>
          <p:cNvCxnSpPr>
            <a:stCxn id="80" idx="4"/>
          </p:cNvCxnSpPr>
          <p:nvPr/>
        </p:nvCxnSpPr>
        <p:spPr>
          <a:xfrm>
            <a:off x="1828800" y="120015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533400" y="1124724"/>
            <a:ext cx="753533" cy="707886"/>
          </a:xfrm>
          <a:prstGeom prst="rect">
            <a:avLst/>
          </a:prstGeom>
          <a:noFill/>
          <a:ln>
            <a:solidFill>
              <a:schemeClr val="tx1"/>
            </a:solidFill>
          </a:ln>
        </p:spPr>
        <p:txBody>
          <a:bodyPr wrap="square" rtlCol="0">
            <a:spAutoFit/>
          </a:bodyPr>
          <a:lstStyle/>
          <a:p>
            <a:r>
              <a:rPr lang="en-US" sz="1000" dirty="0" err="1" smtClean="0"/>
              <a:t>Khách</a:t>
            </a:r>
            <a:r>
              <a:rPr lang="en-US" sz="1000" dirty="0" smtClean="0"/>
              <a:t> </a:t>
            </a:r>
            <a:r>
              <a:rPr lang="en-US" sz="1000" dirty="0" err="1" smtClean="0"/>
              <a:t>hàng</a:t>
            </a:r>
            <a:r>
              <a:rPr lang="en-US" sz="1000" dirty="0" smtClean="0"/>
              <a:t> </a:t>
            </a:r>
            <a:r>
              <a:rPr lang="en-US" sz="1000" dirty="0" err="1" smtClean="0"/>
              <a:t>thực</a:t>
            </a:r>
            <a:r>
              <a:rPr lang="en-US" sz="1000" dirty="0" smtClean="0"/>
              <a:t> </a:t>
            </a:r>
            <a:r>
              <a:rPr lang="en-US" sz="1000" dirty="0" err="1" smtClean="0"/>
              <a:t>hiện</a:t>
            </a:r>
            <a:r>
              <a:rPr lang="en-US" sz="1000" dirty="0" smtClean="0"/>
              <a:t> </a:t>
            </a:r>
            <a:r>
              <a:rPr lang="en-US" sz="1000" dirty="0" err="1" smtClean="0"/>
              <a:t>yêu</a:t>
            </a:r>
            <a:r>
              <a:rPr lang="en-US" sz="1000" dirty="0" smtClean="0"/>
              <a:t> </a:t>
            </a:r>
            <a:r>
              <a:rPr lang="en-US" sz="1000" dirty="0" err="1" smtClean="0"/>
              <a:t>cầu</a:t>
            </a:r>
            <a:endParaRPr lang="en-US" sz="1000" dirty="0"/>
          </a:p>
        </p:txBody>
      </p:sp>
      <p:sp>
        <p:nvSpPr>
          <p:cNvPr id="84" name="TextBox 83"/>
          <p:cNvSpPr txBox="1"/>
          <p:nvPr/>
        </p:nvSpPr>
        <p:spPr>
          <a:xfrm>
            <a:off x="1371600" y="1467201"/>
            <a:ext cx="914400" cy="923330"/>
          </a:xfrm>
          <a:prstGeom prst="rect">
            <a:avLst/>
          </a:prstGeom>
          <a:noFill/>
          <a:ln>
            <a:solidFill>
              <a:schemeClr val="tx1"/>
            </a:solidFill>
          </a:ln>
        </p:spPr>
        <p:txBody>
          <a:bodyPr wrap="square" rtlCol="0">
            <a:spAutoFit/>
          </a:bodyPr>
          <a:lstStyle/>
          <a:p>
            <a:r>
              <a:rPr lang="en-US" dirty="0" err="1" smtClean="0"/>
              <a:t>Cập</a:t>
            </a:r>
            <a:r>
              <a:rPr lang="en-US" dirty="0" smtClean="0"/>
              <a:t> </a:t>
            </a:r>
            <a:r>
              <a:rPr lang="en-US" dirty="0" err="1" smtClean="0"/>
              <a:t>nhật</a:t>
            </a:r>
            <a:r>
              <a:rPr lang="en-US" dirty="0" smtClean="0"/>
              <a:t> </a:t>
            </a:r>
            <a:r>
              <a:rPr lang="en-US" dirty="0" err="1" smtClean="0"/>
              <a:t>yêu</a:t>
            </a:r>
            <a:r>
              <a:rPr lang="en-US" dirty="0" smtClean="0"/>
              <a:t> </a:t>
            </a:r>
            <a:r>
              <a:rPr lang="en-US" dirty="0" err="1" smtClean="0"/>
              <a:t>cầu</a:t>
            </a:r>
            <a:endParaRPr lang="en-US" dirty="0"/>
          </a:p>
        </p:txBody>
      </p:sp>
      <p:cxnSp>
        <p:nvCxnSpPr>
          <p:cNvPr id="86" name="Straight Arrow Connector 85"/>
          <p:cNvCxnSpPr>
            <a:stCxn id="84" idx="3"/>
          </p:cNvCxnSpPr>
          <p:nvPr/>
        </p:nvCxnSpPr>
        <p:spPr>
          <a:xfrm>
            <a:off x="2286000" y="1928866"/>
            <a:ext cx="914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7" name="TextBox 86"/>
          <p:cNvSpPr txBox="1"/>
          <p:nvPr/>
        </p:nvSpPr>
        <p:spPr>
          <a:xfrm>
            <a:off x="3238500" y="1605700"/>
            <a:ext cx="2362200" cy="646331"/>
          </a:xfrm>
          <a:prstGeom prst="rect">
            <a:avLst/>
          </a:prstGeom>
          <a:noFill/>
          <a:ln>
            <a:solidFill>
              <a:schemeClr val="tx1"/>
            </a:solidFill>
          </a:ln>
        </p:spPr>
        <p:txBody>
          <a:bodyPr wrap="square" rtlCol="0">
            <a:spAutoFit/>
          </a:bodyPr>
          <a:lstStyle/>
          <a:p>
            <a:r>
              <a:rPr lang="en-US" dirty="0" err="1" smtClean="0"/>
              <a:t>Xem</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t>
            </a:r>
            <a:r>
              <a:rPr lang="en-US" dirty="0" err="1" smtClean="0"/>
              <a:t>hệ</a:t>
            </a:r>
            <a:r>
              <a:rPr lang="en-US" dirty="0" smtClean="0"/>
              <a:t> </a:t>
            </a:r>
            <a:r>
              <a:rPr lang="en-US" dirty="0" err="1" smtClean="0"/>
              <a:t>thống</a:t>
            </a:r>
            <a:endParaRPr lang="en-US" dirty="0"/>
          </a:p>
        </p:txBody>
      </p:sp>
      <p:cxnSp>
        <p:nvCxnSpPr>
          <p:cNvPr id="88" name="Straight Arrow Connector 87"/>
          <p:cNvCxnSpPr>
            <a:stCxn id="87" idx="2"/>
            <a:endCxn id="92" idx="0"/>
          </p:cNvCxnSpPr>
          <p:nvPr/>
        </p:nvCxnSpPr>
        <p:spPr>
          <a:xfrm>
            <a:off x="4419600" y="2252031"/>
            <a:ext cx="61384" cy="6245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2" name="TextBox 91"/>
          <p:cNvSpPr txBox="1"/>
          <p:nvPr/>
        </p:nvSpPr>
        <p:spPr>
          <a:xfrm>
            <a:off x="3361267" y="2876550"/>
            <a:ext cx="2239433" cy="646331"/>
          </a:xfrm>
          <a:prstGeom prst="rect">
            <a:avLst/>
          </a:prstGeom>
          <a:noFill/>
          <a:ln>
            <a:solidFill>
              <a:schemeClr val="tx1"/>
            </a:solidFill>
          </a:ln>
        </p:spPr>
        <p:txBody>
          <a:bodyPr wrap="square" rtlCol="0">
            <a:spAutoFit/>
          </a:bodyPr>
          <a:lstStyle/>
          <a:p>
            <a:r>
              <a:rPr lang="en-US" dirty="0" err="1" smtClean="0"/>
              <a:t>Xác</a:t>
            </a:r>
            <a:r>
              <a:rPr lang="en-US" dirty="0" smtClean="0"/>
              <a:t> </a:t>
            </a:r>
            <a:r>
              <a:rPr lang="en-US" dirty="0" err="1" smtClean="0"/>
              <a:t>nhận</a:t>
            </a:r>
            <a:r>
              <a:rPr lang="en-US" dirty="0" smtClean="0"/>
              <a:t> </a:t>
            </a:r>
            <a:r>
              <a:rPr lang="en-US" dirty="0" err="1" smtClean="0"/>
              <a:t>thông</a:t>
            </a:r>
            <a:r>
              <a:rPr lang="en-US" dirty="0" smtClean="0"/>
              <a:t> tin </a:t>
            </a:r>
            <a:r>
              <a:rPr lang="en-US" dirty="0" err="1" smtClean="0"/>
              <a:t>với</a:t>
            </a:r>
            <a:r>
              <a:rPr lang="en-US" dirty="0" smtClean="0"/>
              <a:t> </a:t>
            </a:r>
            <a:r>
              <a:rPr lang="en-US" dirty="0" err="1" smtClean="0"/>
              <a:t>khách</a:t>
            </a:r>
            <a:r>
              <a:rPr lang="en-US" dirty="0" smtClean="0"/>
              <a:t> </a:t>
            </a:r>
            <a:r>
              <a:rPr lang="en-US" dirty="0" err="1" smtClean="0"/>
              <a:t>hàng</a:t>
            </a:r>
            <a:endParaRPr lang="en-US" dirty="0"/>
          </a:p>
        </p:txBody>
      </p:sp>
      <p:cxnSp>
        <p:nvCxnSpPr>
          <p:cNvPr id="96" name="Elbow Connector 95"/>
          <p:cNvCxnSpPr>
            <a:stCxn id="92" idx="2"/>
          </p:cNvCxnSpPr>
          <p:nvPr/>
        </p:nvCxnSpPr>
        <p:spPr>
          <a:xfrm rot="16200000" flipH="1">
            <a:off x="5770494" y="2233370"/>
            <a:ext cx="128199" cy="2707219"/>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98" name="TextBox 97"/>
          <p:cNvSpPr txBox="1"/>
          <p:nvPr/>
        </p:nvSpPr>
        <p:spPr>
          <a:xfrm>
            <a:off x="7188200" y="3327917"/>
            <a:ext cx="732367" cy="646331"/>
          </a:xfrm>
          <a:prstGeom prst="rect">
            <a:avLst/>
          </a:prstGeom>
          <a:noFill/>
          <a:ln>
            <a:solidFill>
              <a:schemeClr val="tx1"/>
            </a:solidFill>
          </a:ln>
        </p:spPr>
        <p:txBody>
          <a:bodyPr wrap="square" rtlCol="0">
            <a:spAutoFit/>
          </a:bodyPr>
          <a:lstStyle/>
          <a:p>
            <a:r>
              <a:rPr lang="en-US" dirty="0" err="1" smtClean="0"/>
              <a:t>Xác</a:t>
            </a:r>
            <a:r>
              <a:rPr lang="en-US" dirty="0" smtClean="0"/>
              <a:t> </a:t>
            </a:r>
            <a:r>
              <a:rPr lang="en-US" dirty="0" err="1" smtClean="0"/>
              <a:t>nhận</a:t>
            </a:r>
            <a:endParaRPr lang="en-US" dirty="0"/>
          </a:p>
        </p:txBody>
      </p:sp>
    </p:spTree>
    <p:extLst>
      <p:ext uri="{BB962C8B-B14F-4D97-AF65-F5344CB8AC3E}">
        <p14:creationId xmlns:p14="http://schemas.microsoft.com/office/powerpoint/2010/main" val="39064679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361950"/>
            <a:ext cx="8229600" cy="4572000"/>
          </a:xfrm>
          <a:prstGeom prst="roundRect">
            <a:avLst/>
          </a:prstGeom>
          <a:noFill/>
          <a:ln w="1905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7385" y="3714750"/>
            <a:ext cx="1109238" cy="11092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6" name="Google Shape;622;p38"/>
          <p:cNvGrpSpPr/>
          <p:nvPr/>
        </p:nvGrpSpPr>
        <p:grpSpPr>
          <a:xfrm>
            <a:off x="8012833" y="145908"/>
            <a:ext cx="697289" cy="685800"/>
            <a:chOff x="1244325" y="4999400"/>
            <a:chExt cx="444525" cy="437200"/>
          </a:xfrm>
        </p:grpSpPr>
        <p:sp>
          <p:nvSpPr>
            <p:cNvPr id="7" name="Google Shape;623;p38"/>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24;p38"/>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5;p38"/>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26;p38"/>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27;p38"/>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p:cNvSpPr txBox="1"/>
          <p:nvPr/>
        </p:nvSpPr>
        <p:spPr>
          <a:xfrm>
            <a:off x="990600" y="616375"/>
            <a:ext cx="5105400" cy="461665"/>
          </a:xfrm>
          <a:prstGeom prst="rect">
            <a:avLst/>
          </a:prstGeom>
          <a:noFill/>
        </p:spPr>
        <p:txBody>
          <a:bodyPr wrap="square" rtlCol="0">
            <a:spAutoFit/>
          </a:bodyPr>
          <a:lstStyle/>
          <a:p>
            <a:r>
              <a:rPr lang="en-US" sz="2400" dirty="0" smtClean="0"/>
              <a:t>2.3 </a:t>
            </a:r>
            <a:r>
              <a:rPr lang="en-US" sz="2400" dirty="0" err="1" smtClean="0"/>
              <a:t>Giao</a:t>
            </a:r>
            <a:r>
              <a:rPr lang="en-US" sz="2400" dirty="0" smtClean="0"/>
              <a:t> </a:t>
            </a:r>
            <a:r>
              <a:rPr lang="en-US" sz="2400" dirty="0" err="1" smtClean="0"/>
              <a:t>diện</a:t>
            </a:r>
            <a:endParaRPr lang="en-US" sz="2400" dirty="0"/>
          </a:p>
        </p:txBody>
      </p:sp>
      <p:graphicFrame>
        <p:nvGraphicFramePr>
          <p:cNvPr id="13" name="Diagram 12"/>
          <p:cNvGraphicFramePr/>
          <p:nvPr>
            <p:extLst>
              <p:ext uri="{D42A27DB-BD31-4B8C-83A1-F6EECF244321}">
                <p14:modId xmlns:p14="http://schemas.microsoft.com/office/powerpoint/2010/main" val="2248133965"/>
              </p:ext>
            </p:extLst>
          </p:nvPr>
        </p:nvGraphicFramePr>
        <p:xfrm>
          <a:off x="1916833" y="57404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91704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Cấu</a:t>
            </a:r>
            <a:r>
              <a:rPr lang="en-US" dirty="0" smtClean="0"/>
              <a:t> </a:t>
            </a:r>
            <a:r>
              <a:rPr lang="en-US" dirty="0" err="1" smtClean="0"/>
              <a:t>trúc</a:t>
            </a:r>
            <a:r>
              <a:rPr lang="en-US" dirty="0" smtClean="0"/>
              <a:t> project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200150"/>
            <a:ext cx="6629400" cy="3260172"/>
          </a:xfrm>
          <a:prstGeom prst="rect">
            <a:avLst/>
          </a:prstGeom>
        </p:spPr>
      </p:pic>
    </p:spTree>
    <p:extLst>
      <p:ext uri="{BB962C8B-B14F-4D97-AF65-F5344CB8AC3E}">
        <p14:creationId xmlns:p14="http://schemas.microsoft.com/office/powerpoint/2010/main" val="891239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809750"/>
            <a:ext cx="5791200" cy="914400"/>
          </a:xfrm>
        </p:spPr>
        <p:txBody>
          <a:bodyPr/>
          <a:lstStyle/>
          <a:p>
            <a:r>
              <a:rPr lang="en-US" dirty="0" smtClean="0"/>
              <a:t>Demo </a:t>
            </a:r>
            <a:r>
              <a:rPr lang="en-US" dirty="0" err="1" smtClean="0"/>
              <a:t>sản</a:t>
            </a:r>
            <a:r>
              <a:rPr lang="en-US" dirty="0" smtClean="0"/>
              <a:t> </a:t>
            </a:r>
            <a:r>
              <a:rPr lang="en-US" dirty="0" err="1" smtClean="0"/>
              <a:t>phẩm</a:t>
            </a:r>
            <a:r>
              <a:rPr lang="en-US" dirty="0" smtClean="0"/>
              <a:t>.</a:t>
            </a:r>
            <a:endParaRPr lang="en-US" dirty="0"/>
          </a:p>
        </p:txBody>
      </p:sp>
    </p:spTree>
    <p:extLst>
      <p:ext uri="{BB962C8B-B14F-4D97-AF65-F5344CB8AC3E}">
        <p14:creationId xmlns:p14="http://schemas.microsoft.com/office/powerpoint/2010/main" val="2462451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364" name="Google Shape;364;p35"/>
          <p:cNvSpPr txBox="1">
            <a:spLocks noGrp="1"/>
          </p:cNvSpPr>
          <p:nvPr>
            <p:ph type="ctrTitle" idx="4294967295"/>
          </p:nvPr>
        </p:nvSpPr>
        <p:spPr>
          <a:xfrm>
            <a:off x="1295400" y="1534650"/>
            <a:ext cx="6593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tx1">
                    <a:lumMod val="95000"/>
                    <a:lumOff val="5000"/>
                  </a:schemeClr>
                </a:solidFill>
              </a:rPr>
              <a:t>Thanks!</a:t>
            </a:r>
            <a:endParaRPr sz="9600" dirty="0">
              <a:solidFill>
                <a:schemeClr val="tx1">
                  <a:lumMod val="95000"/>
                  <a:lumOff val="5000"/>
                </a:schemeClr>
              </a:solidFill>
            </a:endParaRPr>
          </a:p>
        </p:txBody>
      </p:sp>
      <p:pic>
        <p:nvPicPr>
          <p:cNvPr id="6" name="Picture 10" descr="Káº¿t quáº£ hÃ¬nh áº£nh cho ice te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285875"/>
            <a:ext cx="16764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9777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fld id="{00000000-1234-1234-1234-123412341234}" type="slidenum">
              <a:rPr lang="en">
                <a:latin typeface="Calibri" pitchFamily="34" charset="0"/>
                <a:cs typeface="Calibri" pitchFamily="34" charset="0"/>
              </a:rPr>
              <a:pPr/>
              <a:t>2</a:t>
            </a:fld>
            <a:endParaRPr>
              <a:latin typeface="Calibri" pitchFamily="34" charset="0"/>
              <a:cs typeface="Calibri" pitchFamily="34" charset="0"/>
            </a:endParaRPr>
          </a:p>
        </p:txBody>
      </p:sp>
      <p:sp>
        <p:nvSpPr>
          <p:cNvPr id="13" name="TextBox 12"/>
          <p:cNvSpPr txBox="1"/>
          <p:nvPr/>
        </p:nvSpPr>
        <p:spPr>
          <a:xfrm>
            <a:off x="1562100" y="1409196"/>
            <a:ext cx="6460067" cy="1107996"/>
          </a:xfrm>
          <a:prstGeom prst="rect">
            <a:avLst/>
          </a:prstGeom>
          <a:noFill/>
          <a:ln>
            <a:noFill/>
            <a:prstDash val="lgDashDot"/>
          </a:ln>
        </p:spPr>
        <p:txBody>
          <a:bodyPr wrap="square" rtlCol="0">
            <a:spAutoFit/>
          </a:bodyPr>
          <a:lstStyle/>
          <a:p>
            <a:pPr marL="342900" indent="-342900">
              <a:buFontTx/>
              <a:buAutoNum type="arabicPeriod"/>
            </a:pPr>
            <a:r>
              <a:rPr lang="en-US" sz="2200" dirty="0" err="1">
                <a:solidFill>
                  <a:schemeClr val="tx1">
                    <a:lumMod val="95000"/>
                    <a:lumOff val="5000"/>
                  </a:schemeClr>
                </a:solidFill>
                <a:latin typeface="Calibri" pitchFamily="34" charset="0"/>
                <a:cs typeface="Calibri" pitchFamily="34" charset="0"/>
              </a:rPr>
              <a:t>Phân</a:t>
            </a:r>
            <a:r>
              <a:rPr lang="en-US" sz="2200" dirty="0">
                <a:solidFill>
                  <a:schemeClr val="tx1">
                    <a:lumMod val="95000"/>
                    <a:lumOff val="5000"/>
                  </a:schemeClr>
                </a:solidFill>
                <a:latin typeface="Calibri" pitchFamily="34" charset="0"/>
                <a:cs typeface="Calibri" pitchFamily="34" charset="0"/>
              </a:rPr>
              <a:t> chia </a:t>
            </a:r>
            <a:r>
              <a:rPr lang="en-US" sz="2200" dirty="0" err="1">
                <a:solidFill>
                  <a:schemeClr val="tx1">
                    <a:lumMod val="95000"/>
                    <a:lumOff val="5000"/>
                  </a:schemeClr>
                </a:solidFill>
                <a:latin typeface="Calibri" pitchFamily="34" charset="0"/>
                <a:cs typeface="Calibri" pitchFamily="34" charset="0"/>
              </a:rPr>
              <a:t>nhiệm</a:t>
            </a:r>
            <a:r>
              <a:rPr lang="en-US" sz="2200" dirty="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vụ</a:t>
            </a:r>
            <a:r>
              <a:rPr lang="en-US" sz="2200" dirty="0" smtClean="0">
                <a:solidFill>
                  <a:schemeClr val="tx1">
                    <a:lumMod val="95000"/>
                    <a:lumOff val="5000"/>
                  </a:schemeClr>
                </a:solidFill>
                <a:latin typeface="Calibri" pitchFamily="34" charset="0"/>
                <a:cs typeface="Calibri" pitchFamily="34" charset="0"/>
              </a:rPr>
              <a:t>.</a:t>
            </a:r>
            <a:endParaRPr lang="en-US" sz="2200" dirty="0" smtClean="0">
              <a:solidFill>
                <a:schemeClr val="tx1">
                  <a:lumMod val="95000"/>
                  <a:lumOff val="5000"/>
                </a:schemeClr>
              </a:solidFill>
              <a:latin typeface="Calibri" pitchFamily="34" charset="0"/>
              <a:cs typeface="Calibri" pitchFamily="34" charset="0"/>
            </a:endParaRPr>
          </a:p>
          <a:p>
            <a:pPr marL="342900" indent="-342900">
              <a:buAutoNum type="arabicPeriod"/>
            </a:pPr>
            <a:r>
              <a:rPr lang="en-US" sz="2200" dirty="0" err="1" smtClean="0">
                <a:solidFill>
                  <a:schemeClr val="tx1">
                    <a:lumMod val="95000"/>
                    <a:lumOff val="5000"/>
                  </a:schemeClr>
                </a:solidFill>
                <a:latin typeface="Calibri" pitchFamily="34" charset="0"/>
                <a:cs typeface="Calibri" pitchFamily="34" charset="0"/>
              </a:rPr>
              <a:t>Báo</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cáo</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kết</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quả</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xây</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dựng</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hệ</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thống</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quản</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lý</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quán</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nước</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giải</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khát</a:t>
            </a:r>
            <a:r>
              <a:rPr lang="en-US" sz="2200" dirty="0" smtClean="0">
                <a:solidFill>
                  <a:schemeClr val="tx1">
                    <a:lumMod val="95000"/>
                    <a:lumOff val="5000"/>
                  </a:schemeClr>
                </a:solidFill>
                <a:latin typeface="Calibri" pitchFamily="34" charset="0"/>
                <a:cs typeface="Calibri" pitchFamily="34" charset="0"/>
              </a:rPr>
              <a:t>.</a:t>
            </a:r>
            <a:endParaRPr lang="en-US" sz="2200" dirty="0" smtClean="0">
              <a:solidFill>
                <a:schemeClr val="tx1">
                  <a:lumMod val="95000"/>
                  <a:lumOff val="5000"/>
                </a:schemeClr>
              </a:solidFill>
              <a:latin typeface="Calibri" pitchFamily="34" charset="0"/>
              <a:cs typeface="Calibri" pitchFamily="34" charset="0"/>
            </a:endParaRPr>
          </a:p>
        </p:txBody>
      </p:sp>
      <p:sp>
        <p:nvSpPr>
          <p:cNvPr id="14" name="TextBox 13"/>
          <p:cNvSpPr txBox="1"/>
          <p:nvPr/>
        </p:nvSpPr>
        <p:spPr>
          <a:xfrm>
            <a:off x="2581275" y="578199"/>
            <a:ext cx="3810000" cy="830997"/>
          </a:xfrm>
          <a:prstGeom prst="rect">
            <a:avLst/>
          </a:prstGeom>
          <a:noFill/>
        </p:spPr>
        <p:txBody>
          <a:bodyPr wrap="square" rtlCol="0">
            <a:spAutoFit/>
          </a:bodyPr>
          <a:lstStyle/>
          <a:p>
            <a:pPr algn="ctr"/>
            <a:r>
              <a:rPr lang="vi-VN" sz="2400" b="1" dirty="0">
                <a:latin typeface="Calibri" pitchFamily="34" charset="0"/>
                <a:cs typeface="Calibri" pitchFamily="34" charset="0"/>
              </a:rPr>
              <a:t>Nội dung </a:t>
            </a:r>
            <a:r>
              <a:rPr lang="vi-VN" sz="2400" b="1" dirty="0" smtClean="0">
                <a:latin typeface="Calibri" pitchFamily="34" charset="0"/>
                <a:cs typeface="Calibri" pitchFamily="34" charset="0"/>
              </a:rPr>
              <a:t>báo</a:t>
            </a:r>
            <a:endParaRPr lang="vi-VN" sz="2400" b="1" dirty="0">
              <a:latin typeface="Calibri" pitchFamily="34" charset="0"/>
              <a:cs typeface="Calibri" pitchFamily="34" charset="0"/>
            </a:endParaRPr>
          </a:p>
          <a:p>
            <a:pPr algn="ctr"/>
            <a:endParaRPr lang="en-US" sz="2400" b="1" dirty="0">
              <a:latin typeface="Calibri" pitchFamily="34" charset="0"/>
              <a:cs typeface="Calibri" pitchFamily="34" charset="0"/>
            </a:endParaRPr>
          </a:p>
        </p:txBody>
      </p:sp>
      <p:pic>
        <p:nvPicPr>
          <p:cNvPr id="11" name="Picture 2" descr="Káº¿t quáº£ hÃ¬nh áº£nh cho ice te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674" y="3714750"/>
            <a:ext cx="1114286" cy="11142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2" name="Picture 1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9674" y="315659"/>
            <a:ext cx="890533" cy="890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33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pPr/>
              <a:t>3</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2222156067"/>
              </p:ext>
            </p:extLst>
          </p:nvPr>
        </p:nvGraphicFramePr>
        <p:xfrm>
          <a:off x="457199" y="514350"/>
          <a:ext cx="8153399" cy="3963426"/>
        </p:xfrm>
        <a:graphic>
          <a:graphicData uri="http://schemas.openxmlformats.org/drawingml/2006/table">
            <a:tbl>
              <a:tblPr/>
              <a:tblGrid>
                <a:gridCol w="457201"/>
                <a:gridCol w="1219200"/>
                <a:gridCol w="4028881"/>
                <a:gridCol w="390719"/>
                <a:gridCol w="358360"/>
                <a:gridCol w="561249"/>
                <a:gridCol w="554054"/>
                <a:gridCol w="583735"/>
              </a:tblGrid>
              <a:tr h="543678">
                <a:tc rowSpan="2">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ctr">
                        <a:lnSpc>
                          <a:spcPct val="150000"/>
                        </a:lnSpc>
                        <a:spcBef>
                          <a:spcPts val="600"/>
                        </a:spcBef>
                        <a:spcAft>
                          <a:spcPts val="600"/>
                        </a:spcAft>
                      </a:pPr>
                      <a:r>
                        <a:rPr lang="en-US" sz="1200" dirty="0" err="1">
                          <a:effectLst/>
                          <a:latin typeface="Arial" pitchFamily="34" charset="0"/>
                          <a:cs typeface="Arial" pitchFamily="34" charset="0"/>
                        </a:rPr>
                        <a:t>Số</a:t>
                      </a:r>
                      <a:r>
                        <a:rPr lang="en-US" sz="1200" dirty="0">
                          <a:effectLst/>
                          <a:latin typeface="Arial" pitchFamily="34" charset="0"/>
                          <a:cs typeface="Arial" pitchFamily="34" charset="0"/>
                        </a:rPr>
                        <a:t> </a:t>
                      </a:r>
                      <a:r>
                        <a:rPr lang="en-US" sz="1200" dirty="0" err="1">
                          <a:effectLst/>
                          <a:latin typeface="Arial" pitchFamily="34" charset="0"/>
                          <a:cs typeface="Arial" pitchFamily="34" charset="0"/>
                        </a:rPr>
                        <a:t>TT</a:t>
                      </a:r>
                      <a:endParaRPr lang="en-US" sz="1200" dirty="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rowSpan="2">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ctr">
                        <a:lnSpc>
                          <a:spcPct val="150000"/>
                        </a:lnSpc>
                        <a:spcBef>
                          <a:spcPts val="600"/>
                        </a:spcBef>
                        <a:spcAft>
                          <a:spcPts val="600"/>
                        </a:spcAft>
                      </a:pPr>
                      <a:r>
                        <a:rPr lang="en-US" sz="1200" dirty="0" err="1">
                          <a:effectLst/>
                          <a:latin typeface="Arial" pitchFamily="34" charset="0"/>
                          <a:cs typeface="Arial" pitchFamily="34" charset="0"/>
                        </a:rPr>
                        <a:t>HỌ</a:t>
                      </a:r>
                      <a:r>
                        <a:rPr lang="en-US" sz="1200" dirty="0">
                          <a:effectLst/>
                          <a:latin typeface="Arial" pitchFamily="34" charset="0"/>
                          <a:cs typeface="Arial" pitchFamily="34" charset="0"/>
                        </a:rPr>
                        <a:t> </a:t>
                      </a:r>
                      <a:r>
                        <a:rPr lang="en-US" sz="1200" dirty="0" err="1">
                          <a:effectLst/>
                          <a:latin typeface="Arial" pitchFamily="34" charset="0"/>
                          <a:cs typeface="Arial" pitchFamily="34" charset="0"/>
                        </a:rPr>
                        <a:t>TÊN</a:t>
                      </a:r>
                      <a:endParaRPr lang="en-US" sz="1200" dirty="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rowSpan="2">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ctr">
                        <a:lnSpc>
                          <a:spcPct val="150000"/>
                        </a:lnSpc>
                        <a:spcBef>
                          <a:spcPts val="600"/>
                        </a:spcBef>
                        <a:spcAft>
                          <a:spcPts val="600"/>
                        </a:spcAft>
                      </a:pPr>
                      <a:r>
                        <a:rPr lang="en-US" sz="1200" dirty="0" err="1">
                          <a:effectLst/>
                          <a:latin typeface="Arial" pitchFamily="34" charset="0"/>
                          <a:cs typeface="Arial" pitchFamily="34" charset="0"/>
                        </a:rPr>
                        <a:t>Công</a:t>
                      </a:r>
                      <a:r>
                        <a:rPr lang="en-US" sz="1200" dirty="0">
                          <a:effectLst/>
                          <a:latin typeface="Arial" pitchFamily="34" charset="0"/>
                          <a:cs typeface="Arial" pitchFamily="34" charset="0"/>
                        </a:rPr>
                        <a:t> </a:t>
                      </a:r>
                      <a:r>
                        <a:rPr lang="en-US" sz="1200" dirty="0" err="1">
                          <a:effectLst/>
                          <a:latin typeface="Arial" pitchFamily="34" charset="0"/>
                          <a:cs typeface="Arial" pitchFamily="34" charset="0"/>
                        </a:rPr>
                        <a:t>việc</a:t>
                      </a:r>
                      <a:r>
                        <a:rPr lang="en-US" sz="1200" dirty="0">
                          <a:effectLst/>
                          <a:latin typeface="Arial" pitchFamily="34" charset="0"/>
                          <a:cs typeface="Arial" pitchFamily="34" charset="0"/>
                        </a:rPr>
                        <a:t> </a:t>
                      </a:r>
                      <a:r>
                        <a:rPr lang="en-US" sz="1200" dirty="0" err="1">
                          <a:effectLst/>
                          <a:latin typeface="Arial" pitchFamily="34" charset="0"/>
                          <a:cs typeface="Arial" pitchFamily="34" charset="0"/>
                        </a:rPr>
                        <a:t>cụ</a:t>
                      </a:r>
                      <a:r>
                        <a:rPr lang="en-US" sz="1200" dirty="0">
                          <a:effectLst/>
                          <a:latin typeface="Arial" pitchFamily="34" charset="0"/>
                          <a:cs typeface="Arial" pitchFamily="34" charset="0"/>
                        </a:rPr>
                        <a:t> </a:t>
                      </a:r>
                      <a:r>
                        <a:rPr lang="en-US" sz="1200" dirty="0" err="1">
                          <a:effectLst/>
                          <a:latin typeface="Arial" pitchFamily="34" charset="0"/>
                          <a:cs typeface="Arial" pitchFamily="34" charset="0"/>
                        </a:rPr>
                        <a:t>thể</a:t>
                      </a:r>
                      <a:endParaRPr lang="en-US" sz="1200" dirty="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gridSpan="5">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ctr">
                        <a:lnSpc>
                          <a:spcPct val="150000"/>
                        </a:lnSpc>
                        <a:spcBef>
                          <a:spcPts val="600"/>
                        </a:spcBef>
                        <a:spcAft>
                          <a:spcPts val="600"/>
                        </a:spcAft>
                      </a:pPr>
                      <a:r>
                        <a:rPr lang="en-US" sz="1200" dirty="0">
                          <a:effectLst/>
                          <a:latin typeface="Arial" pitchFamily="34" charset="0"/>
                          <a:cs typeface="Arial" pitchFamily="34" charset="0"/>
                        </a:rPr>
                        <a:t> </a:t>
                      </a:r>
                      <a:r>
                        <a:rPr lang="en-US" sz="1200" dirty="0" err="1">
                          <a:effectLst/>
                          <a:latin typeface="Arial" pitchFamily="34" charset="0"/>
                          <a:cs typeface="Arial" pitchFamily="34" charset="0"/>
                        </a:rPr>
                        <a:t>Mức</a:t>
                      </a:r>
                      <a:r>
                        <a:rPr lang="en-US" sz="1200" dirty="0">
                          <a:effectLst/>
                          <a:latin typeface="Arial" pitchFamily="34" charset="0"/>
                          <a:cs typeface="Arial" pitchFamily="34" charset="0"/>
                        </a:rPr>
                        <a:t> </a:t>
                      </a:r>
                      <a:r>
                        <a:rPr lang="en-US" sz="1200" dirty="0" err="1">
                          <a:effectLst/>
                          <a:latin typeface="Arial" pitchFamily="34" charset="0"/>
                          <a:cs typeface="Arial" pitchFamily="34" charset="0"/>
                        </a:rPr>
                        <a:t>độ</a:t>
                      </a:r>
                      <a:r>
                        <a:rPr lang="en-US" sz="1200" dirty="0">
                          <a:effectLst/>
                          <a:latin typeface="Arial" pitchFamily="34" charset="0"/>
                          <a:cs typeface="Arial" pitchFamily="34" charset="0"/>
                        </a:rPr>
                        <a:t> </a:t>
                      </a:r>
                      <a:r>
                        <a:rPr lang="en-US" sz="1200" dirty="0" err="1">
                          <a:effectLst/>
                          <a:latin typeface="Arial" pitchFamily="34" charset="0"/>
                          <a:cs typeface="Arial" pitchFamily="34" charset="0"/>
                        </a:rPr>
                        <a:t>phức</a:t>
                      </a:r>
                      <a:r>
                        <a:rPr lang="en-US" sz="1200" dirty="0">
                          <a:effectLst/>
                          <a:latin typeface="Arial" pitchFamily="34" charset="0"/>
                          <a:cs typeface="Arial" pitchFamily="34" charset="0"/>
                        </a:rPr>
                        <a:t> </a:t>
                      </a:r>
                      <a:r>
                        <a:rPr lang="en-US" sz="1200" dirty="0" err="1">
                          <a:effectLst/>
                          <a:latin typeface="Arial" pitchFamily="34" charset="0"/>
                          <a:cs typeface="Arial" pitchFamily="34" charset="0"/>
                        </a:rPr>
                        <a:t>tạp</a:t>
                      </a:r>
                      <a:r>
                        <a:rPr lang="en-US" sz="1200" dirty="0">
                          <a:effectLst/>
                          <a:latin typeface="Arial" pitchFamily="34" charset="0"/>
                          <a:cs typeface="Arial" pitchFamily="34" charset="0"/>
                        </a:rPr>
                        <a:t> </a:t>
                      </a:r>
                      <a:r>
                        <a:rPr lang="en-US" sz="1200" dirty="0" err="1">
                          <a:effectLst/>
                          <a:latin typeface="Arial" pitchFamily="34" charset="0"/>
                          <a:cs typeface="Arial" pitchFamily="34" charset="0"/>
                        </a:rPr>
                        <a:t>của</a:t>
                      </a:r>
                      <a:r>
                        <a:rPr lang="en-US" sz="1200" dirty="0">
                          <a:effectLst/>
                          <a:latin typeface="Arial" pitchFamily="34" charset="0"/>
                          <a:cs typeface="Arial" pitchFamily="34" charset="0"/>
                        </a:rPr>
                        <a:t> </a:t>
                      </a:r>
                      <a:r>
                        <a:rPr lang="en-US" sz="1200" dirty="0" err="1">
                          <a:effectLst/>
                          <a:latin typeface="Arial" pitchFamily="34" charset="0"/>
                          <a:cs typeface="Arial" pitchFamily="34" charset="0"/>
                        </a:rPr>
                        <a:t>công</a:t>
                      </a:r>
                      <a:r>
                        <a:rPr lang="en-US" sz="1200" dirty="0">
                          <a:effectLst/>
                          <a:latin typeface="Arial" pitchFamily="34" charset="0"/>
                          <a:cs typeface="Arial" pitchFamily="34" charset="0"/>
                        </a:rPr>
                        <a:t> </a:t>
                      </a:r>
                      <a:r>
                        <a:rPr lang="en-US" sz="1200" dirty="0" err="1">
                          <a:effectLst/>
                          <a:latin typeface="Arial" pitchFamily="34" charset="0"/>
                          <a:cs typeface="Arial" pitchFamily="34" charset="0"/>
                        </a:rPr>
                        <a:t>việc</a:t>
                      </a:r>
                      <a:endParaRPr lang="en-US" sz="1200" dirty="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958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ctr">
                        <a:lnSpc>
                          <a:spcPct val="150000"/>
                        </a:lnSpc>
                        <a:spcBef>
                          <a:spcPts val="600"/>
                        </a:spcBef>
                        <a:spcAft>
                          <a:spcPts val="600"/>
                        </a:spcAft>
                      </a:pPr>
                      <a:r>
                        <a:rPr lang="en-US" sz="1200" dirty="0">
                          <a:effectLst/>
                          <a:latin typeface="Arial" pitchFamily="34" charset="0"/>
                          <a:cs typeface="Arial" pitchFamily="34" charset="0"/>
                        </a:rPr>
                        <a:t>1</a:t>
                      </a:r>
                      <a:endParaRPr lang="en-US" sz="1200" dirty="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ctr">
                        <a:lnSpc>
                          <a:spcPct val="150000"/>
                        </a:lnSpc>
                        <a:spcBef>
                          <a:spcPts val="600"/>
                        </a:spcBef>
                        <a:spcAft>
                          <a:spcPts val="600"/>
                        </a:spcAft>
                      </a:pPr>
                      <a:r>
                        <a:rPr lang="en-US" sz="1200" dirty="0">
                          <a:effectLst/>
                          <a:latin typeface="Arial" pitchFamily="34" charset="0"/>
                          <a:cs typeface="Arial" pitchFamily="34" charset="0"/>
                        </a:rPr>
                        <a:t>2</a:t>
                      </a:r>
                      <a:endParaRPr lang="en-US" sz="1200" dirty="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ctr">
                        <a:lnSpc>
                          <a:spcPct val="150000"/>
                        </a:lnSpc>
                        <a:spcBef>
                          <a:spcPts val="600"/>
                        </a:spcBef>
                        <a:spcAft>
                          <a:spcPts val="600"/>
                        </a:spcAft>
                      </a:pPr>
                      <a:r>
                        <a:rPr lang="en-US" sz="1200" dirty="0">
                          <a:effectLst/>
                          <a:latin typeface="Arial" pitchFamily="34" charset="0"/>
                          <a:cs typeface="Arial" pitchFamily="34" charset="0"/>
                        </a:rPr>
                        <a:t>3</a:t>
                      </a:r>
                      <a:endParaRPr lang="en-US" sz="1200" dirty="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ctr">
                        <a:lnSpc>
                          <a:spcPct val="150000"/>
                        </a:lnSpc>
                        <a:spcBef>
                          <a:spcPts val="600"/>
                        </a:spcBef>
                        <a:spcAft>
                          <a:spcPts val="600"/>
                        </a:spcAft>
                      </a:pPr>
                      <a:r>
                        <a:rPr lang="en-US" sz="1200" dirty="0">
                          <a:effectLst/>
                          <a:latin typeface="Arial" pitchFamily="34" charset="0"/>
                          <a:cs typeface="Arial" pitchFamily="34" charset="0"/>
                        </a:rPr>
                        <a:t>4</a:t>
                      </a:r>
                      <a:endParaRPr lang="en-US" sz="1200" dirty="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ctr">
                        <a:lnSpc>
                          <a:spcPct val="150000"/>
                        </a:lnSpc>
                        <a:spcBef>
                          <a:spcPts val="600"/>
                        </a:spcBef>
                        <a:spcAft>
                          <a:spcPts val="600"/>
                        </a:spcAft>
                      </a:pPr>
                      <a:r>
                        <a:rPr lang="en-US" sz="1200" dirty="0">
                          <a:effectLst/>
                          <a:latin typeface="Arial" pitchFamily="34" charset="0"/>
                          <a:cs typeface="Arial" pitchFamily="34" charset="0"/>
                        </a:rPr>
                        <a:t>5</a:t>
                      </a:r>
                      <a:endParaRPr lang="en-US" sz="1200" dirty="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r>
              <a:tr h="444482">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ctr">
                        <a:lnSpc>
                          <a:spcPct val="150000"/>
                        </a:lnSpc>
                        <a:spcBef>
                          <a:spcPts val="600"/>
                        </a:spcBef>
                        <a:spcAft>
                          <a:spcPts val="600"/>
                        </a:spcAft>
                      </a:pPr>
                      <a:r>
                        <a:rPr lang="en-US" sz="1200" dirty="0">
                          <a:effectLst/>
                          <a:latin typeface="Arial" pitchFamily="34" charset="0"/>
                          <a:cs typeface="Arial" pitchFamily="34" charset="0"/>
                        </a:rPr>
                        <a:t>1</a:t>
                      </a:r>
                      <a:endParaRPr lang="en-US" sz="1200" dirty="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indent="52070" algn="just">
                        <a:lnSpc>
                          <a:spcPct val="150000"/>
                        </a:lnSpc>
                        <a:spcBef>
                          <a:spcPts val="600"/>
                        </a:spcBef>
                        <a:spcAft>
                          <a:spcPts val="600"/>
                        </a:spcAft>
                      </a:pPr>
                      <a:r>
                        <a:rPr lang="en-US" sz="1200" dirty="0" err="1">
                          <a:effectLst/>
                          <a:latin typeface="Arial" pitchFamily="34" charset="0"/>
                          <a:cs typeface="Arial" pitchFamily="34" charset="0"/>
                        </a:rPr>
                        <a:t>Dương</a:t>
                      </a:r>
                      <a:r>
                        <a:rPr lang="en-US" sz="1200" dirty="0">
                          <a:effectLst/>
                          <a:latin typeface="Arial" pitchFamily="34" charset="0"/>
                          <a:cs typeface="Arial" pitchFamily="34" charset="0"/>
                        </a:rPr>
                        <a:t> </a:t>
                      </a:r>
                      <a:r>
                        <a:rPr lang="en-US" sz="1200" dirty="0" err="1">
                          <a:effectLst/>
                          <a:latin typeface="Arial" pitchFamily="34" charset="0"/>
                          <a:cs typeface="Arial" pitchFamily="34" charset="0"/>
                        </a:rPr>
                        <a:t>Văn</a:t>
                      </a:r>
                      <a:r>
                        <a:rPr lang="en-US" sz="1200" dirty="0">
                          <a:effectLst/>
                          <a:latin typeface="Arial" pitchFamily="34" charset="0"/>
                          <a:cs typeface="Arial" pitchFamily="34" charset="0"/>
                        </a:rPr>
                        <a:t> </a:t>
                      </a:r>
                      <a:r>
                        <a:rPr lang="en-US" sz="1200" dirty="0" err="1">
                          <a:effectLst/>
                          <a:latin typeface="Arial" pitchFamily="34" charset="0"/>
                          <a:cs typeface="Arial" pitchFamily="34" charset="0"/>
                        </a:rPr>
                        <a:t>Đạt</a:t>
                      </a:r>
                      <a:endParaRPr lang="en-US" sz="1200" dirty="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228600" marR="0" indent="-228600" algn="just">
                        <a:lnSpc>
                          <a:spcPct val="150000"/>
                        </a:lnSpc>
                        <a:spcBef>
                          <a:spcPts val="600"/>
                        </a:spcBef>
                        <a:spcAft>
                          <a:spcPts val="600"/>
                        </a:spcAft>
                        <a:buFont typeface="+mj-lt"/>
                        <a:buAutoNum type="arabicPeriod"/>
                      </a:pPr>
                      <a:r>
                        <a:rPr lang="en-US" sz="1200" dirty="0" smtClean="0">
                          <a:effectLst/>
                          <a:latin typeface="Arial" pitchFamily="34" charset="0"/>
                          <a:cs typeface="Arial" pitchFamily="34" charset="0"/>
                        </a:rPr>
                        <a:t> </a:t>
                      </a:r>
                      <a:r>
                        <a:rPr lang="en-US" sz="1200" dirty="0" err="1" smtClean="0">
                          <a:effectLst/>
                          <a:latin typeface="Arial" pitchFamily="34" charset="0"/>
                          <a:cs typeface="Arial" pitchFamily="34" charset="0"/>
                        </a:rPr>
                        <a:t>Tìm</a:t>
                      </a:r>
                      <a:r>
                        <a:rPr lang="en-US" sz="1200" dirty="0" smtClean="0">
                          <a:effectLst/>
                          <a:latin typeface="Arial" pitchFamily="34" charset="0"/>
                          <a:cs typeface="Arial" pitchFamily="34" charset="0"/>
                        </a:rPr>
                        <a:t> </a:t>
                      </a:r>
                      <a:r>
                        <a:rPr lang="en-US" sz="1200" dirty="0" err="1" smtClean="0">
                          <a:effectLst/>
                          <a:latin typeface="Arial" pitchFamily="34" charset="0"/>
                          <a:cs typeface="Arial" pitchFamily="34" charset="0"/>
                        </a:rPr>
                        <a:t>hiểu</a:t>
                      </a:r>
                      <a:r>
                        <a:rPr lang="en-US" sz="1200" baseline="0" dirty="0" smtClean="0">
                          <a:effectLst/>
                          <a:latin typeface="Arial" pitchFamily="34" charset="0"/>
                          <a:cs typeface="Arial" pitchFamily="34" charset="0"/>
                        </a:rPr>
                        <a:t> </a:t>
                      </a:r>
                      <a:r>
                        <a:rPr lang="en-US" sz="1200" dirty="0" err="1" smtClean="0">
                          <a:effectLst/>
                          <a:latin typeface="Arial" pitchFamily="34" charset="0"/>
                          <a:cs typeface="Arial" pitchFamily="34" charset="0"/>
                        </a:rPr>
                        <a:t>ứng</a:t>
                      </a:r>
                      <a:r>
                        <a:rPr lang="en-US" sz="1200" baseline="0" dirty="0" smtClean="0">
                          <a:effectLst/>
                          <a:latin typeface="Arial" pitchFamily="34" charset="0"/>
                          <a:cs typeface="Arial" pitchFamily="34" charset="0"/>
                        </a:rPr>
                        <a:t> </a:t>
                      </a:r>
                      <a:r>
                        <a:rPr lang="en-US" sz="1200" baseline="0" dirty="0" err="1" smtClean="0">
                          <a:effectLst/>
                          <a:latin typeface="Arial" pitchFamily="34" charset="0"/>
                          <a:cs typeface="Arial" pitchFamily="34" charset="0"/>
                        </a:rPr>
                        <a:t>dụng</a:t>
                      </a:r>
                      <a:r>
                        <a:rPr lang="en-US" sz="1200" baseline="0" dirty="0" smtClean="0">
                          <a:effectLst/>
                          <a:latin typeface="Arial" pitchFamily="34" charset="0"/>
                          <a:cs typeface="Arial" pitchFamily="34" charset="0"/>
                        </a:rPr>
                        <a:t> </a:t>
                      </a:r>
                      <a:r>
                        <a:rPr lang="en-US" sz="1200" baseline="0" dirty="0" err="1" smtClean="0">
                          <a:effectLst/>
                          <a:latin typeface="Arial" pitchFamily="34" charset="0"/>
                          <a:cs typeface="Arial" pitchFamily="34" charset="0"/>
                        </a:rPr>
                        <a:t>quản</a:t>
                      </a:r>
                      <a:r>
                        <a:rPr lang="en-US" sz="1200" baseline="0" dirty="0" smtClean="0">
                          <a:effectLst/>
                          <a:latin typeface="Arial" pitchFamily="34" charset="0"/>
                          <a:cs typeface="Arial" pitchFamily="34" charset="0"/>
                        </a:rPr>
                        <a:t> </a:t>
                      </a:r>
                      <a:r>
                        <a:rPr lang="en-US" sz="1200" baseline="0" dirty="0" err="1" smtClean="0">
                          <a:effectLst/>
                          <a:latin typeface="Arial" pitchFamily="34" charset="0"/>
                          <a:cs typeface="Arial" pitchFamily="34" charset="0"/>
                        </a:rPr>
                        <a:t>lý</a:t>
                      </a:r>
                      <a:r>
                        <a:rPr lang="en-US" sz="1200" baseline="0" dirty="0" smtClean="0">
                          <a:effectLst/>
                          <a:latin typeface="Arial" pitchFamily="34" charset="0"/>
                          <a:cs typeface="Arial" pitchFamily="34" charset="0"/>
                        </a:rPr>
                        <a:t> </a:t>
                      </a:r>
                      <a:r>
                        <a:rPr lang="en-US" sz="1200" baseline="0" dirty="0" err="1" smtClean="0">
                          <a:effectLst/>
                          <a:latin typeface="Arial" pitchFamily="34" charset="0"/>
                          <a:cs typeface="Arial" pitchFamily="34" charset="0"/>
                        </a:rPr>
                        <a:t>nhóm</a:t>
                      </a:r>
                      <a:r>
                        <a:rPr lang="en-US" sz="1200" baseline="0" dirty="0" smtClean="0">
                          <a:effectLst/>
                          <a:latin typeface="Arial" pitchFamily="34" charset="0"/>
                          <a:cs typeface="Arial" pitchFamily="34" charset="0"/>
                        </a:rPr>
                        <a:t> </a:t>
                      </a:r>
                      <a:r>
                        <a:rPr lang="en-US" sz="1200" dirty="0" err="1" smtClean="0">
                          <a:effectLst/>
                          <a:latin typeface="Arial" pitchFamily="34" charset="0"/>
                          <a:cs typeface="Arial" pitchFamily="34" charset="0"/>
                        </a:rPr>
                        <a:t>Github</a:t>
                      </a:r>
                      <a:r>
                        <a:rPr lang="en-US" sz="1200" dirty="0" smtClean="0">
                          <a:effectLst/>
                          <a:latin typeface="Arial" pitchFamily="34" charset="0"/>
                          <a:cs typeface="Arial" pitchFamily="34" charset="0"/>
                        </a:rPr>
                        <a:t>.</a:t>
                      </a:r>
                    </a:p>
                    <a:p>
                      <a:pPr marL="228600" marR="0" indent="-228600" algn="l">
                        <a:lnSpc>
                          <a:spcPct val="150000"/>
                        </a:lnSpc>
                        <a:spcBef>
                          <a:spcPts val="600"/>
                        </a:spcBef>
                        <a:spcAft>
                          <a:spcPts val="600"/>
                        </a:spcAft>
                        <a:buFont typeface="+mj-lt"/>
                        <a:buAutoNum type="arabicPeriod"/>
                      </a:pPr>
                      <a:r>
                        <a:rPr lang="en-US" sz="1200" dirty="0" smtClean="0">
                          <a:solidFill>
                            <a:schemeClr val="tx1"/>
                          </a:solidFill>
                          <a:effectLst/>
                          <a:latin typeface="Arial" pitchFamily="34" charset="0"/>
                          <a:ea typeface="Times New Roman"/>
                          <a:cs typeface="Arial" pitchFamily="34" charset="0"/>
                        </a:rPr>
                        <a:t>Code </a:t>
                      </a:r>
                      <a:r>
                        <a:rPr lang="en-US" sz="1200" dirty="0" err="1" smtClean="0">
                          <a:solidFill>
                            <a:schemeClr val="tx1"/>
                          </a:solidFill>
                          <a:effectLst/>
                          <a:latin typeface="Arial" pitchFamily="34" charset="0"/>
                          <a:ea typeface="Times New Roman"/>
                          <a:cs typeface="Arial" pitchFamily="34" charset="0"/>
                        </a:rPr>
                        <a:t>phần</a:t>
                      </a:r>
                      <a:r>
                        <a:rPr lang="en-US" sz="1200" baseline="0" dirty="0" smtClean="0">
                          <a:solidFill>
                            <a:schemeClr val="tx1"/>
                          </a:solidFill>
                          <a:effectLst/>
                          <a:latin typeface="Arial" pitchFamily="34" charset="0"/>
                          <a:ea typeface="Times New Roman"/>
                          <a:cs typeface="Arial" pitchFamily="34" charset="0"/>
                        </a:rPr>
                        <a:t> </a:t>
                      </a:r>
                      <a:r>
                        <a:rPr lang="en-US" sz="1200" baseline="0" dirty="0" err="1" smtClean="0">
                          <a:solidFill>
                            <a:schemeClr val="tx1"/>
                          </a:solidFill>
                          <a:effectLst/>
                          <a:latin typeface="Arial" pitchFamily="34" charset="0"/>
                          <a:ea typeface="Times New Roman"/>
                          <a:cs typeface="Arial" pitchFamily="34" charset="0"/>
                        </a:rPr>
                        <a:t>QuanLyQuanNuoc_KháchHang</a:t>
                      </a:r>
                      <a:r>
                        <a:rPr lang="en-US" sz="1200" baseline="0" dirty="0" smtClean="0">
                          <a:solidFill>
                            <a:schemeClr val="tx1"/>
                          </a:solidFill>
                          <a:effectLst/>
                          <a:latin typeface="Arial" pitchFamily="34" charset="0"/>
                          <a:ea typeface="Times New Roman"/>
                          <a:cs typeface="Arial" pitchFamily="34" charset="0"/>
                        </a:rPr>
                        <a:t>.</a:t>
                      </a:r>
                    </a:p>
                    <a:p>
                      <a:pPr marL="228600" marR="0" indent="-228600" algn="l">
                        <a:lnSpc>
                          <a:spcPct val="150000"/>
                        </a:lnSpc>
                        <a:spcBef>
                          <a:spcPts val="600"/>
                        </a:spcBef>
                        <a:spcAft>
                          <a:spcPts val="600"/>
                        </a:spcAft>
                        <a:buFont typeface="+mj-lt"/>
                        <a:buAutoNum type="arabicPeriod"/>
                      </a:pPr>
                      <a:r>
                        <a:rPr lang="en-US" sz="1200" baseline="0" dirty="0" err="1" smtClean="0">
                          <a:solidFill>
                            <a:schemeClr val="tx1"/>
                          </a:solidFill>
                          <a:effectLst/>
                          <a:latin typeface="Arial" pitchFamily="34" charset="0"/>
                          <a:ea typeface="Times New Roman"/>
                          <a:cs typeface="Arial" pitchFamily="34" charset="0"/>
                        </a:rPr>
                        <a:t>Thiết</a:t>
                      </a:r>
                      <a:r>
                        <a:rPr lang="en-US" sz="1200" baseline="0" dirty="0" smtClean="0">
                          <a:solidFill>
                            <a:schemeClr val="tx1"/>
                          </a:solidFill>
                          <a:effectLst/>
                          <a:latin typeface="Arial" pitchFamily="34" charset="0"/>
                          <a:ea typeface="Times New Roman"/>
                          <a:cs typeface="Arial" pitchFamily="34" charset="0"/>
                        </a:rPr>
                        <a:t> </a:t>
                      </a:r>
                      <a:r>
                        <a:rPr lang="en-US" sz="1200" baseline="0" dirty="0" err="1" smtClean="0">
                          <a:solidFill>
                            <a:schemeClr val="tx1"/>
                          </a:solidFill>
                          <a:effectLst/>
                          <a:latin typeface="Arial" pitchFamily="34" charset="0"/>
                          <a:ea typeface="Times New Roman"/>
                          <a:cs typeface="Arial" pitchFamily="34" charset="0"/>
                        </a:rPr>
                        <a:t>kế</a:t>
                      </a:r>
                      <a:r>
                        <a:rPr lang="en-US" sz="1200" baseline="0" dirty="0" smtClean="0">
                          <a:solidFill>
                            <a:schemeClr val="tx1"/>
                          </a:solidFill>
                          <a:effectLst/>
                          <a:latin typeface="Arial" pitchFamily="34" charset="0"/>
                          <a:ea typeface="Times New Roman"/>
                          <a:cs typeface="Arial" pitchFamily="34" charset="0"/>
                        </a:rPr>
                        <a:t> </a:t>
                      </a:r>
                      <a:r>
                        <a:rPr lang="en-US" sz="1200" baseline="0" dirty="0" err="1" smtClean="0">
                          <a:solidFill>
                            <a:schemeClr val="tx1"/>
                          </a:solidFill>
                          <a:effectLst/>
                          <a:latin typeface="Arial" pitchFamily="34" charset="0"/>
                          <a:ea typeface="Times New Roman"/>
                          <a:cs typeface="Arial" pitchFamily="34" charset="0"/>
                        </a:rPr>
                        <a:t>giao</a:t>
                      </a:r>
                      <a:r>
                        <a:rPr lang="en-US" sz="1200" baseline="0" dirty="0" smtClean="0">
                          <a:solidFill>
                            <a:schemeClr val="tx1"/>
                          </a:solidFill>
                          <a:effectLst/>
                          <a:latin typeface="Arial" pitchFamily="34" charset="0"/>
                          <a:ea typeface="Times New Roman"/>
                          <a:cs typeface="Arial" pitchFamily="34" charset="0"/>
                        </a:rPr>
                        <a:t> </a:t>
                      </a:r>
                      <a:r>
                        <a:rPr lang="en-US" sz="1200" baseline="0" dirty="0" err="1" smtClean="0">
                          <a:solidFill>
                            <a:schemeClr val="tx1"/>
                          </a:solidFill>
                          <a:effectLst/>
                          <a:latin typeface="Arial" pitchFamily="34" charset="0"/>
                          <a:ea typeface="Times New Roman"/>
                          <a:cs typeface="Arial" pitchFamily="34" charset="0"/>
                        </a:rPr>
                        <a:t>diện</a:t>
                      </a:r>
                      <a:r>
                        <a:rPr lang="en-US" sz="1200" baseline="0" dirty="0" smtClean="0">
                          <a:solidFill>
                            <a:schemeClr val="tx1"/>
                          </a:solidFill>
                          <a:effectLst/>
                          <a:latin typeface="Arial" pitchFamily="34" charset="0"/>
                          <a:ea typeface="Times New Roman"/>
                          <a:cs typeface="Arial" pitchFamily="34" charset="0"/>
                        </a:rPr>
                        <a:t>.</a:t>
                      </a:r>
                      <a:endParaRPr lang="en-US" sz="1200" dirty="0">
                        <a:solidFill>
                          <a:schemeClr val="tx1"/>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ctr">
                        <a:lnSpc>
                          <a:spcPct val="150000"/>
                        </a:lnSpc>
                        <a:spcBef>
                          <a:spcPts val="600"/>
                        </a:spcBef>
                        <a:spcAft>
                          <a:spcPts val="600"/>
                        </a:spcAft>
                      </a:pPr>
                      <a:r>
                        <a:rPr lang="en-US" sz="1200">
                          <a:effectLst/>
                          <a:latin typeface="Arial" pitchFamily="34" charset="0"/>
                          <a:cs typeface="Arial" pitchFamily="34" charset="0"/>
                        </a:rPr>
                        <a:t>x</a:t>
                      </a:r>
                      <a:endParaRPr lang="en-US" sz="120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just">
                        <a:lnSpc>
                          <a:spcPct val="150000"/>
                        </a:lnSpc>
                        <a:spcBef>
                          <a:spcPts val="600"/>
                        </a:spcBef>
                        <a:spcAft>
                          <a:spcPts val="600"/>
                        </a:spcAft>
                      </a:pPr>
                      <a:r>
                        <a:rPr lang="en-US" sz="1200">
                          <a:effectLst/>
                          <a:latin typeface="Arial" pitchFamily="34" charset="0"/>
                          <a:cs typeface="Arial" pitchFamily="34" charset="0"/>
                        </a:rPr>
                        <a:t> </a:t>
                      </a:r>
                      <a:endParaRPr lang="en-US" sz="120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just">
                        <a:lnSpc>
                          <a:spcPct val="150000"/>
                        </a:lnSpc>
                        <a:spcBef>
                          <a:spcPts val="600"/>
                        </a:spcBef>
                        <a:spcAft>
                          <a:spcPts val="600"/>
                        </a:spcAft>
                      </a:pPr>
                      <a:r>
                        <a:rPr lang="en-US" sz="1200">
                          <a:effectLst/>
                          <a:latin typeface="Arial" pitchFamily="34" charset="0"/>
                          <a:cs typeface="Arial" pitchFamily="34" charset="0"/>
                        </a:rPr>
                        <a:t> </a:t>
                      </a:r>
                      <a:endParaRPr lang="en-US" sz="120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just">
                        <a:lnSpc>
                          <a:spcPct val="150000"/>
                        </a:lnSpc>
                        <a:spcBef>
                          <a:spcPts val="600"/>
                        </a:spcBef>
                        <a:spcAft>
                          <a:spcPts val="600"/>
                        </a:spcAft>
                      </a:pPr>
                      <a:r>
                        <a:rPr lang="en-US" sz="1200">
                          <a:effectLst/>
                          <a:latin typeface="Arial" pitchFamily="34" charset="0"/>
                          <a:cs typeface="Arial" pitchFamily="34" charset="0"/>
                        </a:rPr>
                        <a:t> </a:t>
                      </a:r>
                      <a:endParaRPr lang="en-US" sz="120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just">
                        <a:lnSpc>
                          <a:spcPct val="150000"/>
                        </a:lnSpc>
                        <a:spcBef>
                          <a:spcPts val="600"/>
                        </a:spcBef>
                        <a:spcAft>
                          <a:spcPts val="600"/>
                        </a:spcAft>
                      </a:pPr>
                      <a:r>
                        <a:rPr lang="en-US" sz="1200">
                          <a:effectLst/>
                          <a:latin typeface="Arial" pitchFamily="34" charset="0"/>
                          <a:cs typeface="Arial" pitchFamily="34" charset="0"/>
                        </a:rPr>
                        <a:t> </a:t>
                      </a:r>
                      <a:endParaRPr lang="en-US" sz="120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r>
              <a:tr h="612768">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ctr">
                        <a:lnSpc>
                          <a:spcPct val="150000"/>
                        </a:lnSpc>
                        <a:spcBef>
                          <a:spcPts val="600"/>
                        </a:spcBef>
                        <a:spcAft>
                          <a:spcPts val="600"/>
                        </a:spcAft>
                      </a:pPr>
                      <a:r>
                        <a:rPr lang="en-US" sz="1200" dirty="0">
                          <a:effectLst/>
                          <a:latin typeface="Arial" pitchFamily="34" charset="0"/>
                          <a:cs typeface="Arial" pitchFamily="34" charset="0"/>
                        </a:rPr>
                        <a:t>2</a:t>
                      </a:r>
                      <a:endParaRPr lang="en-US" sz="1200" dirty="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indent="52070" algn="just">
                        <a:lnSpc>
                          <a:spcPct val="150000"/>
                        </a:lnSpc>
                        <a:spcBef>
                          <a:spcPts val="600"/>
                        </a:spcBef>
                        <a:spcAft>
                          <a:spcPts val="600"/>
                        </a:spcAft>
                      </a:pPr>
                      <a:r>
                        <a:rPr lang="en-US" sz="1200" dirty="0">
                          <a:effectLst/>
                          <a:latin typeface="Arial" pitchFamily="34" charset="0"/>
                          <a:cs typeface="Arial" pitchFamily="34" charset="0"/>
                        </a:rPr>
                        <a:t> </a:t>
                      </a:r>
                      <a:r>
                        <a:rPr lang="en-US" sz="1200" dirty="0" err="1">
                          <a:effectLst/>
                          <a:latin typeface="Arial" pitchFamily="34" charset="0"/>
                          <a:cs typeface="Arial" pitchFamily="34" charset="0"/>
                        </a:rPr>
                        <a:t>Bùi</a:t>
                      </a:r>
                      <a:r>
                        <a:rPr lang="en-US" sz="1200" dirty="0">
                          <a:effectLst/>
                          <a:latin typeface="Arial" pitchFamily="34" charset="0"/>
                          <a:cs typeface="Arial" pitchFamily="34" charset="0"/>
                        </a:rPr>
                        <a:t> </a:t>
                      </a:r>
                      <a:r>
                        <a:rPr lang="en-US" sz="1200" dirty="0" err="1">
                          <a:effectLst/>
                          <a:latin typeface="Arial" pitchFamily="34" charset="0"/>
                          <a:cs typeface="Arial" pitchFamily="34" charset="0"/>
                        </a:rPr>
                        <a:t>Quốc</a:t>
                      </a:r>
                      <a:r>
                        <a:rPr lang="en-US" sz="1200" dirty="0">
                          <a:effectLst/>
                          <a:latin typeface="Arial" pitchFamily="34" charset="0"/>
                          <a:cs typeface="Arial" pitchFamily="34" charset="0"/>
                        </a:rPr>
                        <a:t> </a:t>
                      </a:r>
                      <a:r>
                        <a:rPr lang="en-US" sz="1200" dirty="0" err="1">
                          <a:effectLst/>
                          <a:latin typeface="Arial" pitchFamily="34" charset="0"/>
                          <a:cs typeface="Arial" pitchFamily="34" charset="0"/>
                        </a:rPr>
                        <a:t>Đức</a:t>
                      </a:r>
                      <a:endParaRPr lang="en-US" sz="1200" dirty="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228600" marR="0" lvl="0" indent="-228600" algn="just" defTabSz="914400" rtl="0" eaLnBrk="1" fontAlgn="auto" latinLnBrk="0" hangingPunct="1">
                        <a:lnSpc>
                          <a:spcPct val="150000"/>
                        </a:lnSpc>
                        <a:spcBef>
                          <a:spcPts val="600"/>
                        </a:spcBef>
                        <a:spcAft>
                          <a:spcPts val="600"/>
                        </a:spcAft>
                        <a:buClrTx/>
                        <a:buSzTx/>
                        <a:buFont typeface="+mj-lt"/>
                        <a:buAutoNum type="arabicPeriod"/>
                        <a:tabLst/>
                        <a:defRPr/>
                      </a:pPr>
                      <a:r>
                        <a:rPr lang="en-US" sz="1200" dirty="0" err="1" smtClean="0">
                          <a:latin typeface="Arial" pitchFamily="34" charset="0"/>
                          <a:cs typeface="Arial" pitchFamily="34" charset="0"/>
                        </a:rPr>
                        <a:t>Khảo</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sát</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một</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số</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ứng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dụng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quản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lý</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tương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tự</a:t>
                      </a:r>
                      <a:r>
                        <a:rPr lang="en-US" sz="1200" dirty="0" smtClean="0">
                          <a:latin typeface="Arial" pitchFamily="34" charset="0"/>
                          <a:cs typeface="Arial" pitchFamily="34" charset="0"/>
                        </a:rPr>
                        <a:t>.</a:t>
                      </a:r>
                    </a:p>
                    <a:p>
                      <a:pPr marL="228600" marR="0" lvl="0" indent="-228600" algn="just" defTabSz="914400" rtl="0" eaLnBrk="1" fontAlgn="auto" latinLnBrk="0" hangingPunct="1">
                        <a:lnSpc>
                          <a:spcPct val="150000"/>
                        </a:lnSpc>
                        <a:spcBef>
                          <a:spcPts val="600"/>
                        </a:spcBef>
                        <a:spcAft>
                          <a:spcPts val="600"/>
                        </a:spcAft>
                        <a:buClrTx/>
                        <a:buSzTx/>
                        <a:buFont typeface="+mj-lt"/>
                        <a:buAutoNum type="arabicPeriod"/>
                        <a:tabLst/>
                        <a:defRPr/>
                      </a:pPr>
                      <a:r>
                        <a:rPr lang="en-US" sz="1200" dirty="0" err="1" smtClean="0">
                          <a:latin typeface="Arial" pitchFamily="34" charset="0"/>
                          <a:cs typeface="Arial" pitchFamily="34" charset="0"/>
                        </a:rPr>
                        <a:t>Xây</a:t>
                      </a:r>
                      <a:r>
                        <a:rPr lang="en-US" sz="1200" baseline="0" dirty="0" smtClean="0">
                          <a:latin typeface="Arial" pitchFamily="34" charset="0"/>
                          <a:cs typeface="Arial" pitchFamily="34" charset="0"/>
                        </a:rPr>
                        <a:t> </a:t>
                      </a:r>
                      <a:r>
                        <a:rPr lang="en-US" sz="1200" baseline="0" dirty="0" err="1" smtClean="0">
                          <a:latin typeface="Arial" pitchFamily="34" charset="0"/>
                          <a:cs typeface="Arial" pitchFamily="34" charset="0"/>
                        </a:rPr>
                        <a:t>dựng</a:t>
                      </a:r>
                      <a:r>
                        <a:rPr lang="en-US" sz="1200" baseline="0" dirty="0" smtClean="0">
                          <a:latin typeface="Arial" pitchFamily="34" charset="0"/>
                          <a:cs typeface="Arial" pitchFamily="34" charset="0"/>
                        </a:rPr>
                        <a:t> </a:t>
                      </a:r>
                      <a:r>
                        <a:rPr lang="en-US" sz="1200" baseline="0" dirty="0" err="1" smtClean="0">
                          <a:latin typeface="Arial" pitchFamily="34" charset="0"/>
                          <a:cs typeface="Arial" pitchFamily="34" charset="0"/>
                        </a:rPr>
                        <a:t>cơ</a:t>
                      </a:r>
                      <a:r>
                        <a:rPr lang="en-US" sz="1200" baseline="0" dirty="0" smtClean="0">
                          <a:latin typeface="Arial" pitchFamily="34" charset="0"/>
                          <a:cs typeface="Arial" pitchFamily="34" charset="0"/>
                        </a:rPr>
                        <a:t> </a:t>
                      </a:r>
                      <a:r>
                        <a:rPr lang="en-US" sz="1200" baseline="0" dirty="0" err="1" smtClean="0">
                          <a:latin typeface="Arial" pitchFamily="34" charset="0"/>
                          <a:cs typeface="Arial" pitchFamily="34" charset="0"/>
                        </a:rPr>
                        <a:t>sở</a:t>
                      </a:r>
                      <a:r>
                        <a:rPr lang="en-US" sz="1200" baseline="0" dirty="0" smtClean="0">
                          <a:latin typeface="Arial" pitchFamily="34" charset="0"/>
                          <a:cs typeface="Arial" pitchFamily="34" charset="0"/>
                        </a:rPr>
                        <a:t> </a:t>
                      </a:r>
                      <a:r>
                        <a:rPr lang="en-US" sz="1200" baseline="0" dirty="0" err="1" smtClean="0">
                          <a:latin typeface="Arial" pitchFamily="34" charset="0"/>
                          <a:cs typeface="Arial" pitchFamily="34" charset="0"/>
                        </a:rPr>
                        <a:t>dữ</a:t>
                      </a:r>
                      <a:r>
                        <a:rPr lang="en-US" sz="1200" baseline="0" dirty="0" smtClean="0">
                          <a:latin typeface="Arial" pitchFamily="34" charset="0"/>
                          <a:cs typeface="Arial" pitchFamily="34" charset="0"/>
                        </a:rPr>
                        <a:t> </a:t>
                      </a:r>
                      <a:r>
                        <a:rPr lang="en-US" sz="1200" baseline="0" dirty="0" err="1" smtClean="0">
                          <a:latin typeface="Arial" pitchFamily="34" charset="0"/>
                          <a:cs typeface="Arial" pitchFamily="34" charset="0"/>
                        </a:rPr>
                        <a:t>liệu</a:t>
                      </a:r>
                      <a:r>
                        <a:rPr lang="en-US" sz="1200" baseline="0" dirty="0" smtClean="0">
                          <a:latin typeface="Arial" pitchFamily="34" charset="0"/>
                          <a:cs typeface="Arial" pitchFamily="34" charset="0"/>
                        </a:rPr>
                        <a:t>.</a:t>
                      </a:r>
                    </a:p>
                    <a:p>
                      <a:pPr marL="228600" marR="0" lvl="0" indent="-228600" algn="l" defTabSz="914400" rtl="0" eaLnBrk="1" fontAlgn="auto" latinLnBrk="0" hangingPunct="1">
                        <a:lnSpc>
                          <a:spcPct val="150000"/>
                        </a:lnSpc>
                        <a:spcBef>
                          <a:spcPts val="600"/>
                        </a:spcBef>
                        <a:spcAft>
                          <a:spcPts val="600"/>
                        </a:spcAft>
                        <a:buClrTx/>
                        <a:buSzTx/>
                        <a:buFont typeface="+mj-lt"/>
                        <a:buAutoNum type="arabicPeriod"/>
                        <a:tabLst/>
                        <a:defRPr/>
                      </a:pPr>
                      <a:r>
                        <a:rPr lang="en-US" sz="1200" baseline="0" dirty="0" smtClean="0">
                          <a:latin typeface="Arial" pitchFamily="34" charset="0"/>
                          <a:cs typeface="Arial" pitchFamily="34" charset="0"/>
                        </a:rPr>
                        <a:t>Code </a:t>
                      </a:r>
                      <a:r>
                        <a:rPr lang="en-US" sz="1200" baseline="0" dirty="0" err="1" smtClean="0">
                          <a:latin typeface="Arial" pitchFamily="34" charset="0"/>
                          <a:cs typeface="Arial" pitchFamily="34" charset="0"/>
                        </a:rPr>
                        <a:t>phần</a:t>
                      </a:r>
                      <a:r>
                        <a:rPr lang="en-US" sz="1200" baseline="0" dirty="0" smtClean="0">
                          <a:latin typeface="Arial" pitchFamily="34" charset="0"/>
                          <a:cs typeface="Arial" pitchFamily="34" charset="0"/>
                        </a:rPr>
                        <a:t> </a:t>
                      </a:r>
                      <a:r>
                        <a:rPr lang="en-US" sz="1200" baseline="0" dirty="0" err="1" smtClean="0">
                          <a:latin typeface="Arial" pitchFamily="34" charset="0"/>
                          <a:cs typeface="Arial" pitchFamily="34" charset="0"/>
                        </a:rPr>
                        <a:t>QuanLyQuanNuoc_Admin</a:t>
                      </a:r>
                      <a:r>
                        <a:rPr lang="en-US" sz="1200" baseline="0" dirty="0" smtClean="0">
                          <a:latin typeface="Arial" pitchFamily="34" charset="0"/>
                          <a:cs typeface="Arial" pitchFamily="34" charset="0"/>
                        </a:rPr>
                        <a:t>.(2 </a:t>
                      </a:r>
                      <a:r>
                        <a:rPr lang="en-US" sz="1200" baseline="0" dirty="0" err="1" smtClean="0">
                          <a:latin typeface="Arial" pitchFamily="34" charset="0"/>
                          <a:cs typeface="Arial" pitchFamily="34" charset="0"/>
                        </a:rPr>
                        <a:t>bảng</a:t>
                      </a:r>
                      <a:r>
                        <a:rPr lang="en-US" sz="1200" baseline="0" dirty="0" smtClean="0">
                          <a:latin typeface="Arial" pitchFamily="34" charset="0"/>
                          <a:cs typeface="Arial" pitchFamily="34" charset="0"/>
                        </a:rPr>
                        <a:t>)</a:t>
                      </a:r>
                      <a:endParaRPr lang="en-US" sz="1200" dirty="0" smtClean="0">
                        <a:latin typeface="Arial" pitchFamily="34" charset="0"/>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ctr">
                        <a:lnSpc>
                          <a:spcPct val="150000"/>
                        </a:lnSpc>
                        <a:spcBef>
                          <a:spcPts val="600"/>
                        </a:spcBef>
                        <a:spcAft>
                          <a:spcPts val="600"/>
                        </a:spcAft>
                      </a:pPr>
                      <a:r>
                        <a:rPr lang="en-US" sz="1200">
                          <a:effectLst/>
                          <a:latin typeface="Arial" pitchFamily="34" charset="0"/>
                          <a:cs typeface="Arial" pitchFamily="34" charset="0"/>
                        </a:rPr>
                        <a:t>x</a:t>
                      </a:r>
                      <a:endParaRPr lang="en-US" sz="120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just">
                        <a:lnSpc>
                          <a:spcPct val="150000"/>
                        </a:lnSpc>
                        <a:spcBef>
                          <a:spcPts val="600"/>
                        </a:spcBef>
                        <a:spcAft>
                          <a:spcPts val="600"/>
                        </a:spcAft>
                      </a:pPr>
                      <a:r>
                        <a:rPr lang="en-US" sz="1200">
                          <a:effectLst/>
                          <a:latin typeface="Arial" pitchFamily="34" charset="0"/>
                          <a:cs typeface="Arial" pitchFamily="34" charset="0"/>
                        </a:rPr>
                        <a:t> </a:t>
                      </a:r>
                      <a:endParaRPr lang="en-US" sz="120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just">
                        <a:lnSpc>
                          <a:spcPct val="150000"/>
                        </a:lnSpc>
                        <a:spcBef>
                          <a:spcPts val="600"/>
                        </a:spcBef>
                        <a:spcAft>
                          <a:spcPts val="600"/>
                        </a:spcAft>
                      </a:pPr>
                      <a:r>
                        <a:rPr lang="en-US" sz="1200">
                          <a:effectLst/>
                          <a:latin typeface="Arial" pitchFamily="34" charset="0"/>
                          <a:cs typeface="Arial" pitchFamily="34" charset="0"/>
                        </a:rPr>
                        <a:t> </a:t>
                      </a:r>
                      <a:endParaRPr lang="en-US" sz="120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just">
                        <a:lnSpc>
                          <a:spcPct val="150000"/>
                        </a:lnSpc>
                        <a:spcBef>
                          <a:spcPts val="600"/>
                        </a:spcBef>
                        <a:spcAft>
                          <a:spcPts val="600"/>
                        </a:spcAft>
                      </a:pPr>
                      <a:r>
                        <a:rPr lang="en-US" sz="1200">
                          <a:effectLst/>
                          <a:latin typeface="Arial" pitchFamily="34" charset="0"/>
                          <a:cs typeface="Arial" pitchFamily="34" charset="0"/>
                        </a:rPr>
                        <a:t> </a:t>
                      </a:r>
                      <a:endParaRPr lang="en-US" sz="120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just">
                        <a:lnSpc>
                          <a:spcPct val="150000"/>
                        </a:lnSpc>
                        <a:spcBef>
                          <a:spcPts val="600"/>
                        </a:spcBef>
                        <a:spcAft>
                          <a:spcPts val="600"/>
                        </a:spcAft>
                      </a:pPr>
                      <a:r>
                        <a:rPr lang="en-US" sz="1200">
                          <a:effectLst/>
                          <a:latin typeface="Arial" pitchFamily="34" charset="0"/>
                          <a:cs typeface="Arial" pitchFamily="34" charset="0"/>
                        </a:rPr>
                        <a:t> </a:t>
                      </a:r>
                      <a:endParaRPr lang="en-US" sz="120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r>
              <a:tr h="832338">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ctr">
                        <a:lnSpc>
                          <a:spcPct val="150000"/>
                        </a:lnSpc>
                        <a:spcBef>
                          <a:spcPts val="600"/>
                        </a:spcBef>
                        <a:spcAft>
                          <a:spcPts val="600"/>
                        </a:spcAft>
                      </a:pPr>
                      <a:r>
                        <a:rPr lang="en-US" sz="1200" dirty="0">
                          <a:effectLst/>
                          <a:latin typeface="Arial" pitchFamily="34" charset="0"/>
                          <a:cs typeface="Arial" pitchFamily="34" charset="0"/>
                        </a:rPr>
                        <a:t> 3</a:t>
                      </a:r>
                      <a:endParaRPr lang="en-US" sz="1200" dirty="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indent="52070" algn="just">
                        <a:lnSpc>
                          <a:spcPct val="150000"/>
                        </a:lnSpc>
                        <a:spcBef>
                          <a:spcPts val="600"/>
                        </a:spcBef>
                        <a:spcAft>
                          <a:spcPts val="600"/>
                        </a:spcAft>
                      </a:pPr>
                      <a:r>
                        <a:rPr lang="en-US" sz="1200">
                          <a:effectLst/>
                          <a:latin typeface="Arial" pitchFamily="34" charset="0"/>
                          <a:cs typeface="Arial" pitchFamily="34" charset="0"/>
                        </a:rPr>
                        <a:t>Nguyễn Văn Tuấn</a:t>
                      </a:r>
                      <a:endParaRPr lang="en-US" sz="120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228600" marR="0" lvl="0" indent="-228600" algn="just" defTabSz="914400" rtl="0" eaLnBrk="1" fontAlgn="auto" latinLnBrk="0" hangingPunct="1">
                        <a:lnSpc>
                          <a:spcPct val="150000"/>
                        </a:lnSpc>
                        <a:spcBef>
                          <a:spcPts val="600"/>
                        </a:spcBef>
                        <a:spcAft>
                          <a:spcPts val="600"/>
                        </a:spcAft>
                        <a:buClrTx/>
                        <a:buSzTx/>
                        <a:buFont typeface="+mj-lt"/>
                        <a:buAutoNum type="arabicPeriod"/>
                        <a:tabLst/>
                        <a:defRPr/>
                      </a:pP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Khảo</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sát</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một</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số</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ứng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dụng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quản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lý</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tương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tự</a:t>
                      </a:r>
                      <a:r>
                        <a:rPr lang="en-US" sz="1200" dirty="0" smtClean="0">
                          <a:latin typeface="Arial" pitchFamily="34" charset="0"/>
                          <a:cs typeface="Arial" pitchFamily="34" charset="0"/>
                        </a:rPr>
                        <a:t>.</a:t>
                      </a:r>
                    </a:p>
                    <a:p>
                      <a:pPr marL="228600" marR="0" lvl="0" indent="-228600" algn="just" defTabSz="914400" rtl="0" eaLnBrk="1" fontAlgn="auto" latinLnBrk="0" hangingPunct="1">
                        <a:lnSpc>
                          <a:spcPct val="150000"/>
                        </a:lnSpc>
                        <a:spcBef>
                          <a:spcPts val="600"/>
                        </a:spcBef>
                        <a:spcAft>
                          <a:spcPts val="600"/>
                        </a:spcAft>
                        <a:buClrTx/>
                        <a:buSzTx/>
                        <a:buFont typeface="+mj-lt"/>
                        <a:buAutoNum type="arabicPeriod"/>
                        <a:tabLst/>
                        <a:defRPr/>
                      </a:pPr>
                      <a:r>
                        <a:rPr lang="en-US" sz="1200" baseline="0" dirty="0" smtClean="0">
                          <a:latin typeface="Arial" pitchFamily="34" charset="0"/>
                          <a:cs typeface="Arial" pitchFamily="34" charset="0"/>
                        </a:rPr>
                        <a:t>Code </a:t>
                      </a:r>
                      <a:r>
                        <a:rPr lang="en-US" sz="1200" baseline="0" dirty="0" err="1" smtClean="0">
                          <a:latin typeface="Arial" pitchFamily="34" charset="0"/>
                          <a:cs typeface="Arial" pitchFamily="34" charset="0"/>
                        </a:rPr>
                        <a:t>phần</a:t>
                      </a:r>
                      <a:r>
                        <a:rPr lang="en-US" sz="1200" baseline="0" dirty="0" smtClean="0">
                          <a:latin typeface="Arial" pitchFamily="34" charset="0"/>
                          <a:cs typeface="Arial" pitchFamily="34" charset="0"/>
                        </a:rPr>
                        <a:t> </a:t>
                      </a:r>
                      <a:r>
                        <a:rPr lang="en-US" sz="1200" baseline="0" dirty="0" err="1" smtClean="0">
                          <a:latin typeface="Arial" pitchFamily="34" charset="0"/>
                          <a:cs typeface="Arial" pitchFamily="34" charset="0"/>
                        </a:rPr>
                        <a:t>QuanLyQuanNuoc_Admin</a:t>
                      </a:r>
                      <a:r>
                        <a:rPr lang="en-US" sz="1200" baseline="0" dirty="0" smtClean="0">
                          <a:latin typeface="Arial" pitchFamily="34" charset="0"/>
                          <a:cs typeface="Arial" pitchFamily="34" charset="0"/>
                        </a:rPr>
                        <a:t>.(6 </a:t>
                      </a:r>
                      <a:r>
                        <a:rPr lang="en-US" sz="1200" baseline="0" dirty="0" err="1" smtClean="0">
                          <a:latin typeface="Arial" pitchFamily="34" charset="0"/>
                          <a:cs typeface="Arial" pitchFamily="34" charset="0"/>
                        </a:rPr>
                        <a:t>bảng</a:t>
                      </a:r>
                      <a:r>
                        <a:rPr lang="en-US" sz="1200" baseline="0" dirty="0" smtClean="0">
                          <a:latin typeface="Arial" pitchFamily="34" charset="0"/>
                          <a:cs typeface="Arial" pitchFamily="34" charset="0"/>
                        </a:rPr>
                        <a:t>)</a:t>
                      </a:r>
                      <a:endParaRPr lang="en-US" sz="1200" dirty="0" smtClean="0">
                        <a:latin typeface="Arial" pitchFamily="34" charset="0"/>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ctr">
                        <a:lnSpc>
                          <a:spcPct val="150000"/>
                        </a:lnSpc>
                        <a:spcBef>
                          <a:spcPts val="600"/>
                        </a:spcBef>
                        <a:spcAft>
                          <a:spcPts val="600"/>
                        </a:spcAft>
                      </a:pPr>
                      <a:r>
                        <a:rPr lang="en-US" sz="1200" dirty="0">
                          <a:effectLst/>
                          <a:latin typeface="Arial" pitchFamily="34" charset="0"/>
                          <a:cs typeface="Arial" pitchFamily="34" charset="0"/>
                        </a:rPr>
                        <a:t>x</a:t>
                      </a:r>
                      <a:endParaRPr lang="en-US" sz="1200" dirty="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just">
                        <a:lnSpc>
                          <a:spcPct val="150000"/>
                        </a:lnSpc>
                        <a:spcBef>
                          <a:spcPts val="600"/>
                        </a:spcBef>
                        <a:spcAft>
                          <a:spcPts val="600"/>
                        </a:spcAft>
                      </a:pPr>
                      <a:r>
                        <a:rPr lang="en-US" sz="1200" dirty="0">
                          <a:effectLst/>
                          <a:latin typeface="Arial" pitchFamily="34" charset="0"/>
                          <a:cs typeface="Arial" pitchFamily="34" charset="0"/>
                        </a:rPr>
                        <a:t> </a:t>
                      </a:r>
                      <a:endParaRPr lang="en-US" sz="1200" dirty="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just">
                        <a:lnSpc>
                          <a:spcPct val="150000"/>
                        </a:lnSpc>
                        <a:spcBef>
                          <a:spcPts val="600"/>
                        </a:spcBef>
                        <a:spcAft>
                          <a:spcPts val="600"/>
                        </a:spcAft>
                      </a:pPr>
                      <a:r>
                        <a:rPr lang="en-US" sz="1200" dirty="0">
                          <a:effectLst/>
                          <a:latin typeface="Arial" pitchFamily="34" charset="0"/>
                          <a:cs typeface="Arial" pitchFamily="34" charset="0"/>
                        </a:rPr>
                        <a:t> </a:t>
                      </a:r>
                      <a:endParaRPr lang="en-US" sz="1200" dirty="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just">
                        <a:lnSpc>
                          <a:spcPct val="150000"/>
                        </a:lnSpc>
                        <a:spcBef>
                          <a:spcPts val="600"/>
                        </a:spcBef>
                        <a:spcAft>
                          <a:spcPts val="600"/>
                        </a:spcAft>
                      </a:pPr>
                      <a:r>
                        <a:rPr lang="en-US" sz="1200" dirty="0">
                          <a:effectLst/>
                          <a:latin typeface="Arial" pitchFamily="34" charset="0"/>
                          <a:cs typeface="Arial" pitchFamily="34" charset="0"/>
                        </a:rPr>
                        <a:t> </a:t>
                      </a:r>
                      <a:endParaRPr lang="en-US" sz="1200" dirty="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just">
                        <a:lnSpc>
                          <a:spcPct val="150000"/>
                        </a:lnSpc>
                        <a:spcBef>
                          <a:spcPts val="600"/>
                        </a:spcBef>
                        <a:spcAft>
                          <a:spcPts val="600"/>
                        </a:spcAft>
                      </a:pPr>
                      <a:r>
                        <a:rPr lang="en-US" sz="1200" dirty="0">
                          <a:effectLst/>
                          <a:latin typeface="Arial" pitchFamily="34" charset="0"/>
                          <a:cs typeface="Arial" pitchFamily="34" charset="0"/>
                        </a:rPr>
                        <a:t> </a:t>
                      </a:r>
                      <a:endParaRPr lang="en-US" sz="1200" dirty="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r>
            </a:tbl>
          </a:graphicData>
        </a:graphic>
      </p:graphicFrame>
    </p:spTree>
    <p:extLst>
      <p:ext uri="{BB962C8B-B14F-4D97-AF65-F5344CB8AC3E}">
        <p14:creationId xmlns:p14="http://schemas.microsoft.com/office/powerpoint/2010/main" val="421049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algn="ctr"/>
            <a:fld id="{00000000-1234-1234-1234-123412341234}" type="slidenum">
              <a:rPr lang="en"/>
              <a:pPr algn="ctr"/>
              <a:t>4</a:t>
            </a:fld>
            <a:endParaRPr/>
          </a:p>
        </p:txBody>
      </p:sp>
      <p:sp>
        <p:nvSpPr>
          <p:cNvPr id="13" name="Rectangle 12"/>
          <p:cNvSpPr/>
          <p:nvPr/>
        </p:nvSpPr>
        <p:spPr>
          <a:xfrm>
            <a:off x="1524000" y="1276350"/>
            <a:ext cx="6096000" cy="2369880"/>
          </a:xfrm>
          <a:prstGeom prst="rect">
            <a:avLst/>
          </a:prstGeom>
        </p:spPr>
        <p:txBody>
          <a:bodyPr wrap="square">
            <a:spAutoFit/>
          </a:bodyPr>
          <a:lstStyle/>
          <a:p>
            <a:r>
              <a:rPr lang="vi-VN" sz="2400" b="1" dirty="0" smtClean="0">
                <a:latin typeface="Calibri" pitchFamily="34" charset="0"/>
                <a:cs typeface="Calibri" pitchFamily="34" charset="0"/>
              </a:rPr>
              <a:t>Phần 1: Khảo sát</a:t>
            </a:r>
            <a:r>
              <a:rPr lang="vi-VN" sz="2400" dirty="0" smtClean="0">
                <a:latin typeface="Calibri" pitchFamily="34" charset="0"/>
                <a:cs typeface="Calibri" pitchFamily="34" charset="0"/>
              </a:rPr>
              <a:t>	</a:t>
            </a:r>
          </a:p>
          <a:p>
            <a:pPr marL="342900" indent="-342900">
              <a:buFont typeface="+mj-lt"/>
              <a:buAutoNum type="arabicPeriod"/>
            </a:pPr>
            <a:r>
              <a:rPr lang="vi-VN" sz="2200" dirty="0" smtClean="0">
                <a:latin typeface="Calibri" pitchFamily="34" charset="0"/>
                <a:cs typeface="Calibri" pitchFamily="34" charset="0"/>
              </a:rPr>
              <a:t>Đặt vấn đề.	</a:t>
            </a:r>
          </a:p>
          <a:p>
            <a:pPr marL="742950" lvl="1" indent="-285750">
              <a:buFont typeface="Arial" pitchFamily="34" charset="0"/>
              <a:buChar char="•"/>
            </a:pPr>
            <a:r>
              <a:rPr lang="vi-VN" sz="2200" dirty="0" smtClean="0">
                <a:latin typeface="Calibri" pitchFamily="34" charset="0"/>
                <a:cs typeface="Calibri" pitchFamily="34" charset="0"/>
              </a:rPr>
              <a:t>Yêu cầu	</a:t>
            </a:r>
          </a:p>
          <a:p>
            <a:pPr marL="742950" lvl="1" indent="-285750">
              <a:buFont typeface="Arial" pitchFamily="34" charset="0"/>
              <a:buChar char="•"/>
            </a:pPr>
            <a:r>
              <a:rPr lang="vi-VN" sz="2200" dirty="0" smtClean="0">
                <a:latin typeface="Calibri" pitchFamily="34" charset="0"/>
                <a:cs typeface="Calibri" pitchFamily="34" charset="0"/>
              </a:rPr>
              <a:t>Bài toán	</a:t>
            </a:r>
          </a:p>
          <a:p>
            <a:r>
              <a:rPr lang="vi-VN" sz="2200" dirty="0" smtClean="0">
                <a:latin typeface="Calibri" pitchFamily="34" charset="0"/>
                <a:cs typeface="Calibri" pitchFamily="34" charset="0"/>
              </a:rPr>
              <a:t>2</a:t>
            </a:r>
            <a:r>
              <a:rPr lang="vi-VN" sz="2200" dirty="0" smtClean="0">
                <a:latin typeface="Calibri" pitchFamily="34" charset="0"/>
                <a:cs typeface="Calibri" pitchFamily="34" charset="0"/>
              </a:rPr>
              <a:t>.</a:t>
            </a:r>
            <a:r>
              <a:rPr lang="en-US" sz="2200" dirty="0" smtClean="0">
                <a:latin typeface="Calibri" pitchFamily="34" charset="0"/>
                <a:cs typeface="Calibri" pitchFamily="34" charset="0"/>
              </a:rPr>
              <a:t> </a:t>
            </a:r>
            <a:r>
              <a:rPr lang="vi-VN" sz="2200" dirty="0" smtClean="0">
                <a:latin typeface="Calibri" pitchFamily="34" charset="0"/>
                <a:cs typeface="Calibri" pitchFamily="34" charset="0"/>
              </a:rPr>
              <a:t>Khảo </a:t>
            </a:r>
            <a:r>
              <a:rPr lang="vi-VN" sz="2200" dirty="0" smtClean="0">
                <a:latin typeface="Calibri" pitchFamily="34" charset="0"/>
                <a:cs typeface="Calibri" pitchFamily="34" charset="0"/>
              </a:rPr>
              <a:t>sát một số phần mềm quản lý quán cà phê.</a:t>
            </a:r>
            <a:r>
              <a:rPr lang="vi-VN" dirty="0" smtClean="0">
                <a:latin typeface="Calibri" pitchFamily="34" charset="0"/>
                <a:cs typeface="Calibri" pitchFamily="34" charset="0"/>
              </a:rPr>
              <a:t>	</a:t>
            </a:r>
          </a:p>
          <a:p>
            <a:endParaRPr lang="vi-VN" dirty="0">
              <a:latin typeface="Calibri" pitchFamily="34" charset="0"/>
              <a:cs typeface="Calibri" pitchFamily="34" charset="0"/>
            </a:endParaRPr>
          </a:p>
        </p:txBody>
      </p:sp>
      <p:pic>
        <p:nvPicPr>
          <p:cNvPr id="10" name="Picture 12" descr="HÃ¬nh áº£nh cÃ³ liÃªn qu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27385" y="3477474"/>
            <a:ext cx="1109238" cy="11092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 name="Picture 1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88898" y="385760"/>
            <a:ext cx="847725"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42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4" name="Google Shape;244;p2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fld id="{00000000-1234-1234-1234-123412341234}" type="slidenum">
              <a:rPr lang="en"/>
              <a:pPr/>
              <a:t>5</a:t>
            </a:fld>
            <a:endParaRPr/>
          </a:p>
        </p:txBody>
      </p:sp>
      <p:grpSp>
        <p:nvGrpSpPr>
          <p:cNvPr id="245" name="Google Shape;245;p27"/>
          <p:cNvGrpSpPr/>
          <p:nvPr/>
        </p:nvGrpSpPr>
        <p:grpSpPr>
          <a:xfrm>
            <a:off x="8104570" y="360959"/>
            <a:ext cx="592862" cy="616750"/>
            <a:chOff x="2624850" y="4296000"/>
            <a:chExt cx="380400" cy="495825"/>
          </a:xfrm>
        </p:grpSpPr>
        <p:sp>
          <p:nvSpPr>
            <p:cNvPr id="246" name="Google Shape;246;p27"/>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7" name="Google Shape;247;p27"/>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8" name="Google Shape;248;p27"/>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2" name="Oval Callout 1"/>
          <p:cNvSpPr/>
          <p:nvPr/>
        </p:nvSpPr>
        <p:spPr>
          <a:xfrm>
            <a:off x="1741977" y="544401"/>
            <a:ext cx="6509452" cy="3408119"/>
          </a:xfrm>
          <a:prstGeom prst="wedgeEllipseCallou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ü"/>
            </a:pPr>
            <a:r>
              <a:rPr lang="vi-VN" sz="1700" dirty="0">
                <a:solidFill>
                  <a:schemeClr val="tx1">
                    <a:lumMod val="85000"/>
                    <a:lumOff val="15000"/>
                  </a:schemeClr>
                </a:solidFill>
              </a:rPr>
              <a:t>Xây dựng hệ thống quản lý quán nước giải khát trực tuyến. </a:t>
            </a:r>
            <a:endParaRPr lang="en-US" sz="1700" dirty="0" smtClean="0">
              <a:solidFill>
                <a:schemeClr val="tx1">
                  <a:lumMod val="85000"/>
                  <a:lumOff val="15000"/>
                </a:schemeClr>
              </a:solidFill>
            </a:endParaRPr>
          </a:p>
          <a:p>
            <a:pPr marL="285750" indent="-285750">
              <a:buFont typeface="Wingdings" pitchFamily="2" charset="2"/>
              <a:buChar char="ü"/>
            </a:pPr>
            <a:r>
              <a:rPr lang="vi-VN" sz="1700" dirty="0" smtClean="0">
                <a:solidFill>
                  <a:schemeClr val="tx1">
                    <a:lumMod val="85000"/>
                    <a:lumOff val="15000"/>
                  </a:schemeClr>
                </a:solidFill>
              </a:rPr>
              <a:t>Hệ </a:t>
            </a:r>
            <a:r>
              <a:rPr lang="vi-VN" sz="1700" dirty="0">
                <a:solidFill>
                  <a:schemeClr val="tx1">
                    <a:lumMod val="85000"/>
                    <a:lumOff val="15000"/>
                  </a:schemeClr>
                </a:solidFill>
              </a:rPr>
              <a:t>thống sử dụng tương thích với các thiết bị bao gồm máy tính và thiết bị di đông.</a:t>
            </a:r>
          </a:p>
          <a:p>
            <a:pPr marL="285750" indent="-285750">
              <a:buFont typeface="Wingdings" pitchFamily="2" charset="2"/>
              <a:buChar char="ü"/>
            </a:pPr>
            <a:r>
              <a:rPr lang="vi-VN" sz="1700" dirty="0">
                <a:solidFill>
                  <a:schemeClr val="tx1">
                    <a:lumMod val="85000"/>
                    <a:lumOff val="15000"/>
                  </a:schemeClr>
                </a:solidFill>
              </a:rPr>
              <a:t>Giao diện trực quan dễ dàng sử dụng các chức năng.</a:t>
            </a:r>
          </a:p>
        </p:txBody>
      </p:sp>
      <p:sp>
        <p:nvSpPr>
          <p:cNvPr id="3" name="Oval 2"/>
          <p:cNvSpPr/>
          <p:nvPr/>
        </p:nvSpPr>
        <p:spPr>
          <a:xfrm>
            <a:off x="506838" y="591094"/>
            <a:ext cx="1228725" cy="1206110"/>
          </a:xfrm>
          <a:prstGeom prst="ellipse">
            <a:avLst/>
          </a:prstGeom>
          <a:solidFill>
            <a:srgbClr val="F9F9F9"/>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chemeClr val="tx1">
                    <a:lumMod val="85000"/>
                    <a:lumOff val="15000"/>
                  </a:schemeClr>
                </a:solidFill>
              </a:rPr>
              <a:t>Đặt vấn đề</a:t>
            </a:r>
          </a:p>
        </p:txBody>
      </p:sp>
      <p:pic>
        <p:nvPicPr>
          <p:cNvPr id="9" name="Picture 2" descr="Káº¿t quáº£ hÃ¬nh áº£nh cho ice te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674" y="3714750"/>
            <a:ext cx="1114286" cy="11142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 name="Picture 1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88898" y="385760"/>
            <a:ext cx="847725"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94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algn="ctr"/>
            <a:fld id="{00000000-1234-1234-1234-123412341234}" type="slidenum">
              <a:rPr lang="en"/>
              <a:pPr algn="ctr"/>
              <a:t>6</a:t>
            </a:fld>
            <a:endParaRPr/>
          </a:p>
        </p:txBody>
      </p:sp>
      <p:grpSp>
        <p:nvGrpSpPr>
          <p:cNvPr id="104" name="Google Shape;104;p17"/>
          <p:cNvGrpSpPr/>
          <p:nvPr/>
        </p:nvGrpSpPr>
        <p:grpSpPr>
          <a:xfrm>
            <a:off x="8119638" y="225980"/>
            <a:ext cx="539546" cy="879605"/>
            <a:chOff x="6730350" y="2315900"/>
            <a:chExt cx="257700" cy="420100"/>
          </a:xfrm>
        </p:grpSpPr>
        <p:sp>
          <p:nvSpPr>
            <p:cNvPr id="105" name="Google Shape;105;p1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sp>
          <p:nvSpPr>
            <p:cNvPr id="106" name="Google Shape;106;p1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sp>
          <p:nvSpPr>
            <p:cNvPr id="107" name="Google Shape;107;p1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sp>
          <p:nvSpPr>
            <p:cNvPr id="108" name="Google Shape;108;p1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sp>
          <p:nvSpPr>
            <p:cNvPr id="109" name="Google Shape;109;p1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grpSp>
      <p:sp>
        <p:nvSpPr>
          <p:cNvPr id="10" name="TextBox 9"/>
          <p:cNvSpPr txBox="1"/>
          <p:nvPr/>
        </p:nvSpPr>
        <p:spPr>
          <a:xfrm>
            <a:off x="3667124" y="482854"/>
            <a:ext cx="2124075" cy="461665"/>
          </a:xfrm>
          <a:prstGeom prst="rect">
            <a:avLst/>
          </a:prstGeom>
          <a:noFill/>
        </p:spPr>
        <p:txBody>
          <a:bodyPr wrap="square" rtlCol="0">
            <a:spAutoFit/>
          </a:bodyPr>
          <a:lstStyle/>
          <a:p>
            <a:r>
              <a:rPr lang="en-US" sz="2400" b="1" dirty="0" err="1" smtClean="0"/>
              <a:t>Bài</a:t>
            </a:r>
            <a:r>
              <a:rPr lang="en-US" sz="2400" b="1" dirty="0" smtClean="0"/>
              <a:t> </a:t>
            </a:r>
            <a:r>
              <a:rPr lang="en-US" sz="2400" b="1" dirty="0" err="1" smtClean="0"/>
              <a:t>toán</a:t>
            </a:r>
            <a:endParaRPr lang="en-US" sz="2400" b="1" dirty="0"/>
          </a:p>
        </p:txBody>
      </p:sp>
      <p:sp>
        <p:nvSpPr>
          <p:cNvPr id="11" name="Rectangle 10"/>
          <p:cNvSpPr/>
          <p:nvPr/>
        </p:nvSpPr>
        <p:spPr>
          <a:xfrm>
            <a:off x="1027642" y="1047750"/>
            <a:ext cx="7010400" cy="3416320"/>
          </a:xfrm>
          <a:prstGeom prst="rect">
            <a:avLst/>
          </a:prstGeom>
        </p:spPr>
        <p:txBody>
          <a:bodyPr wrap="square">
            <a:spAutoFit/>
          </a:bodyPr>
          <a:lstStyle/>
          <a:p>
            <a:r>
              <a:rPr lang="vi-VN" dirty="0" smtClean="0"/>
              <a:t>Quán nước giải khát kinh doanh mặt hàng là các loại nước giải khát và đồ ăn vặt.</a:t>
            </a:r>
          </a:p>
          <a:p>
            <a:r>
              <a:rPr lang="vi-VN" dirty="0" smtClean="0"/>
              <a:t>Hệ thống quản lý nước giải khát được sử dụng để quản lý nhân viên bao gồm thông tin nhân viên và lương. Nhân viên quản lý đồ uống và thức ăn được bán ra</a:t>
            </a:r>
            <a:r>
              <a:rPr lang="en-US" dirty="0" smtClean="0"/>
              <a:t> </a:t>
            </a:r>
            <a:r>
              <a:rPr lang="vi-VN" dirty="0" smtClean="0"/>
              <a:t>theo ngày.</a:t>
            </a:r>
          </a:p>
          <a:p>
            <a:r>
              <a:rPr lang="vi-VN" dirty="0" smtClean="0"/>
              <a:t>Hóa đơn được xuất ra cho mỗi lần thanh toán. Hóa đơn được sử dụng cho khách hàng đặt bàn hoặc khách hàng mua trực tiếp.</a:t>
            </a:r>
          </a:p>
          <a:p>
            <a:r>
              <a:rPr lang="vi-VN" dirty="0" smtClean="0"/>
              <a:t>Hệ thống thống kê lời lãi theo tháng và năm. </a:t>
            </a:r>
          </a:p>
          <a:p>
            <a:r>
              <a:rPr lang="vi-VN" dirty="0" smtClean="0"/>
              <a:t>Hệ thống quản lý việc đặt bàn trực tuyến. Khách hàng kiểm tra bàn còn trống và đặt bàn trực tuyến qua trang web của quán.</a:t>
            </a:r>
          </a:p>
          <a:p>
            <a:r>
              <a:rPr lang="vi-VN" dirty="0" smtClean="0"/>
              <a:t>Hệ thống bao gồm trang web dành cho nhân viên và trang web dành cho khách hàng.</a:t>
            </a:r>
            <a:endParaRPr lang="vi-VN" dirty="0"/>
          </a:p>
        </p:txBody>
      </p:sp>
      <p:pic>
        <p:nvPicPr>
          <p:cNvPr id="12" name="Picture 10" descr="Káº¿t quáº£ hÃ¬nh áº£nh cho ice te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3415" y="3562350"/>
            <a:ext cx="1146804" cy="11468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40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752944"/>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Ã¬nh áº£nh cÃ³ liÃªn qu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209550"/>
            <a:ext cx="1162050" cy="132106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Káº¿t quáº£ hÃ¬nh áº£nh cho lapto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05225" y="1555838"/>
            <a:ext cx="1447800" cy="14500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374342">
            <a:off x="1768943" y="836410"/>
            <a:ext cx="931296" cy="366662"/>
          </a:xfrm>
          <a:prstGeom prst="rect">
            <a:avLst/>
          </a:prstGeom>
          <a:noFill/>
        </p:spPr>
        <p:txBody>
          <a:bodyPr wrap="square" rtlCol="0">
            <a:prstTxWarp prst="textArchUp">
              <a:avLst>
                <a:gd name="adj" fmla="val 11013471"/>
              </a:avLst>
            </a:prstTxWarp>
            <a:spAutoFit/>
          </a:bodyPr>
          <a:lstStyle/>
          <a:p>
            <a:r>
              <a:rPr lang="en-US" sz="1400" dirty="0" err="1"/>
              <a:t>N</a:t>
            </a:r>
            <a:r>
              <a:rPr lang="en-US" sz="1400" dirty="0" err="1" smtClean="0"/>
              <a:t>hân</a:t>
            </a:r>
            <a:r>
              <a:rPr lang="en-US" sz="1400" dirty="0" smtClean="0"/>
              <a:t> </a:t>
            </a:r>
            <a:r>
              <a:rPr lang="en-US" sz="1400" dirty="0" err="1" smtClean="0"/>
              <a:t>viên</a:t>
            </a:r>
            <a:r>
              <a:rPr lang="en-US" sz="1400" dirty="0" smtClean="0"/>
              <a:t> </a:t>
            </a:r>
            <a:endParaRPr lang="en-US" sz="1400" dirty="0"/>
          </a:p>
        </p:txBody>
      </p:sp>
      <p:pic>
        <p:nvPicPr>
          <p:cNvPr id="1036" name="Picture 12" descr="HÃ¬nh áº£nh cÃ³ liÃªn qua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33725" y="3467774"/>
            <a:ext cx="2590800" cy="14573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248398" y="1555838"/>
            <a:ext cx="2712730" cy="1107996"/>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vi-VN" sz="2200" dirty="0">
                <a:latin typeface="Calibri" pitchFamily="34" charset="0"/>
                <a:cs typeface="Calibri" pitchFamily="34" charset="0"/>
              </a:rPr>
              <a:t>Hóa đơn được xuất ra cho mỗi lần thanh </a:t>
            </a:r>
            <a:r>
              <a:rPr lang="vi-VN" sz="2200" dirty="0" smtClean="0">
                <a:latin typeface="Calibri" pitchFamily="34" charset="0"/>
                <a:cs typeface="Calibri" pitchFamily="34" charset="0"/>
              </a:rPr>
              <a:t>toán</a:t>
            </a:r>
            <a:endParaRPr lang="en-US" sz="2200" dirty="0">
              <a:latin typeface="Calibri" pitchFamily="34" charset="0"/>
              <a:cs typeface="Calibri" pitchFamily="34" charset="0"/>
            </a:endParaRPr>
          </a:p>
        </p:txBody>
      </p:sp>
      <p:sp>
        <p:nvSpPr>
          <p:cNvPr id="7" name="Rectangle 6"/>
          <p:cNvSpPr/>
          <p:nvPr/>
        </p:nvSpPr>
        <p:spPr>
          <a:xfrm>
            <a:off x="6248399" y="2871423"/>
            <a:ext cx="2712729" cy="430887"/>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en-US" sz="2200" dirty="0" err="1" smtClean="0">
                <a:latin typeface="+mj-lt"/>
              </a:rPr>
              <a:t>Quản</a:t>
            </a:r>
            <a:r>
              <a:rPr lang="en-US" sz="2200" dirty="0" smtClean="0">
                <a:latin typeface="+mj-lt"/>
              </a:rPr>
              <a:t> </a:t>
            </a:r>
            <a:r>
              <a:rPr lang="en-US" sz="2200" dirty="0" err="1" smtClean="0">
                <a:latin typeface="+mj-lt"/>
              </a:rPr>
              <a:t>lý</a:t>
            </a:r>
            <a:r>
              <a:rPr lang="en-US" sz="2200" dirty="0" smtClean="0">
                <a:latin typeface="+mj-lt"/>
              </a:rPr>
              <a:t> đ</a:t>
            </a:r>
            <a:r>
              <a:rPr lang="vi-VN" sz="2200" dirty="0" smtClean="0">
                <a:latin typeface="+mj-lt"/>
              </a:rPr>
              <a:t>ặt bàn</a:t>
            </a:r>
            <a:endParaRPr lang="en-US" sz="2200" dirty="0">
              <a:latin typeface="+mj-lt"/>
            </a:endParaRPr>
          </a:p>
        </p:txBody>
      </p:sp>
      <p:pic>
        <p:nvPicPr>
          <p:cNvPr id="13" name="Picture 6" descr="HÃ¬nh áº£nh cÃ³ liÃªn qua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5800" y="397597"/>
            <a:ext cx="914400" cy="94497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Ã¬nh áº£nh cÃ³ liÃªn qua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3400" y="3534919"/>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2" name="Curved Up Arrow 1"/>
          <p:cNvSpPr/>
          <p:nvPr/>
        </p:nvSpPr>
        <p:spPr>
          <a:xfrm rot="991919">
            <a:off x="1782378" y="3636837"/>
            <a:ext cx="1058233" cy="363044"/>
          </a:xfrm>
          <a:prstGeom prst="curvedUpArrow">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urved Up Arrow 15"/>
          <p:cNvSpPr/>
          <p:nvPr/>
        </p:nvSpPr>
        <p:spPr>
          <a:xfrm rot="15771491" flipH="1" flipV="1">
            <a:off x="128511" y="3448709"/>
            <a:ext cx="715827" cy="289680"/>
          </a:xfrm>
          <a:prstGeom prst="curvedUpArrow">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rot="19935919" flipV="1">
            <a:off x="1799280" y="959997"/>
            <a:ext cx="1084917" cy="334487"/>
          </a:xfrm>
          <a:prstGeom prst="curvedUpArrow">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urved Up Arrow 17"/>
          <p:cNvSpPr/>
          <p:nvPr/>
        </p:nvSpPr>
        <p:spPr>
          <a:xfrm rot="15771491" flipV="1">
            <a:off x="331736" y="1296489"/>
            <a:ext cx="533400" cy="217849"/>
          </a:xfrm>
          <a:prstGeom prst="curvedUpArrow">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rot="1476196">
            <a:off x="1566465" y="3800551"/>
            <a:ext cx="1356595" cy="369332"/>
          </a:xfrm>
          <a:prstGeom prst="rect">
            <a:avLst/>
          </a:prstGeom>
          <a:noFill/>
        </p:spPr>
        <p:txBody>
          <a:bodyPr wrap="square" rtlCol="0">
            <a:prstTxWarp prst="textArchDown">
              <a:avLst>
                <a:gd name="adj" fmla="val 1607349"/>
              </a:avLst>
            </a:prstTxWarp>
            <a:spAutoFit/>
          </a:bodyPr>
          <a:lstStyle/>
          <a:p>
            <a:r>
              <a:rPr lang="en-US" dirty="0" err="1"/>
              <a:t>K</a:t>
            </a:r>
            <a:r>
              <a:rPr lang="en-US" sz="1400" dirty="0" err="1" smtClean="0"/>
              <a:t>hách</a:t>
            </a:r>
            <a:r>
              <a:rPr lang="en-US" dirty="0" smtClean="0"/>
              <a:t> </a:t>
            </a:r>
            <a:r>
              <a:rPr lang="en-US" dirty="0" err="1" smtClean="0"/>
              <a:t>hàng</a:t>
            </a:r>
            <a:endParaRPr lang="en-US" dirty="0"/>
          </a:p>
        </p:txBody>
      </p:sp>
      <p:sp>
        <p:nvSpPr>
          <p:cNvPr id="9" name="Rectangle 8"/>
          <p:cNvSpPr/>
          <p:nvPr/>
        </p:nvSpPr>
        <p:spPr>
          <a:xfrm>
            <a:off x="6217929" y="3578156"/>
            <a:ext cx="2743200" cy="769441"/>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vi-VN" sz="2200" dirty="0">
                <a:latin typeface="Calibri" pitchFamily="34" charset="0"/>
                <a:cs typeface="Calibri" pitchFamily="34" charset="0"/>
              </a:rPr>
              <a:t>Thống kê lời lãi theo tháng và năm</a:t>
            </a:r>
          </a:p>
        </p:txBody>
      </p:sp>
      <p:sp>
        <p:nvSpPr>
          <p:cNvPr id="10" name="Rectangle 9"/>
          <p:cNvSpPr/>
          <p:nvPr/>
        </p:nvSpPr>
        <p:spPr>
          <a:xfrm>
            <a:off x="6248399" y="316086"/>
            <a:ext cx="2712728" cy="1107996"/>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vi-VN" sz="2200" dirty="0">
                <a:latin typeface="Calibri" pitchFamily="34" charset="0"/>
                <a:cs typeface="Calibri" pitchFamily="34" charset="0"/>
              </a:rPr>
              <a:t>Quản lý đồ uống </a:t>
            </a:r>
            <a:r>
              <a:rPr lang="vi-VN" sz="2200" dirty="0" smtClean="0">
                <a:latin typeface="Calibri" pitchFamily="34" charset="0"/>
                <a:cs typeface="Calibri" pitchFamily="34" charset="0"/>
              </a:rPr>
              <a:t>và</a:t>
            </a:r>
            <a:r>
              <a:rPr lang="en-US" sz="2200" dirty="0" smtClean="0">
                <a:latin typeface="Calibri" pitchFamily="34" charset="0"/>
                <a:cs typeface="Calibri" pitchFamily="34" charset="0"/>
              </a:rPr>
              <a:t> </a:t>
            </a:r>
            <a:r>
              <a:rPr lang="vi-VN" sz="2200" dirty="0" smtClean="0">
                <a:latin typeface="Calibri" pitchFamily="34" charset="0"/>
                <a:cs typeface="Calibri" pitchFamily="34" charset="0"/>
              </a:rPr>
              <a:t>thức </a:t>
            </a:r>
            <a:r>
              <a:rPr lang="vi-VN" sz="2200" dirty="0">
                <a:latin typeface="Calibri" pitchFamily="34" charset="0"/>
                <a:cs typeface="Calibri" pitchFamily="34" charset="0"/>
              </a:rPr>
              <a:t>ăn được bán ra theo ngày</a:t>
            </a:r>
          </a:p>
        </p:txBody>
      </p:sp>
    </p:spTree>
    <p:extLst>
      <p:ext uri="{BB962C8B-B14F-4D97-AF65-F5344CB8AC3E}">
        <p14:creationId xmlns:p14="http://schemas.microsoft.com/office/powerpoint/2010/main" val="940418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500"/>
                                        <p:tgtEl>
                                          <p:spTgt spid="17"/>
                                        </p:tgtEl>
                                      </p:cBhvr>
                                    </p:animEffect>
                                  </p:childTnLst>
                                </p:cTn>
                              </p:par>
                              <p:par>
                                <p:cTn id="30" presetID="22" presetClass="entr" presetSubtype="8" fill="hold" nodeType="withEffect">
                                  <p:stCondLst>
                                    <p:cond delay="0"/>
                                  </p:stCondLst>
                                  <p:childTnLst>
                                    <p:set>
                                      <p:cBhvr>
                                        <p:cTn id="31" dur="1" fill="hold">
                                          <p:stCondLst>
                                            <p:cond delay="0"/>
                                          </p:stCondLst>
                                        </p:cTn>
                                        <p:tgtEl>
                                          <p:spTgt spid="1032"/>
                                        </p:tgtEl>
                                        <p:attrNameLst>
                                          <p:attrName>style.visibility</p:attrName>
                                        </p:attrNameLst>
                                      </p:cBhvr>
                                      <p:to>
                                        <p:strVal val="visible"/>
                                      </p:to>
                                    </p:set>
                                    <p:animEffect transition="in" filter="wipe(left)">
                                      <p:cBhvr>
                                        <p:cTn id="32" dur="500"/>
                                        <p:tgtEl>
                                          <p:spTgt spid="103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left)">
                                      <p:cBhvr>
                                        <p:cTn id="35" dur="500"/>
                                        <p:tgtEl>
                                          <p:spTgt spid="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left)">
                                      <p:cBhvr>
                                        <p:cTn id="38" dur="500"/>
                                        <p:tgtEl>
                                          <p:spTgt spid="2"/>
                                        </p:tgtEl>
                                      </p:cBhvr>
                                    </p:animEffect>
                                  </p:childTnLst>
                                </p:cTn>
                              </p:par>
                              <p:par>
                                <p:cTn id="39" presetID="22" presetClass="entr" presetSubtype="8" fill="hold" nodeType="withEffect">
                                  <p:stCondLst>
                                    <p:cond delay="0"/>
                                  </p:stCondLst>
                                  <p:childTnLst>
                                    <p:set>
                                      <p:cBhvr>
                                        <p:cTn id="40" dur="1" fill="hold">
                                          <p:stCondLst>
                                            <p:cond delay="0"/>
                                          </p:stCondLst>
                                        </p:cTn>
                                        <p:tgtEl>
                                          <p:spTgt spid="1036"/>
                                        </p:tgtEl>
                                        <p:attrNameLst>
                                          <p:attrName>style.visibility</p:attrName>
                                        </p:attrNameLst>
                                      </p:cBhvr>
                                      <p:to>
                                        <p:strVal val="visible"/>
                                      </p:to>
                                    </p:set>
                                    <p:animEffect transition="in" filter="wipe(left)">
                                      <p:cBhvr>
                                        <p:cTn id="41" dur="500"/>
                                        <p:tgtEl>
                                          <p:spTgt spid="103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left)">
                                      <p:cBhvr>
                                        <p:cTn id="49" dur="500"/>
                                        <p:tgtEl>
                                          <p:spTgt spid="6"/>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nodeType="clickEffect">
                                  <p:stCondLst>
                                    <p:cond delay="0"/>
                                  </p:stCondLst>
                                  <p:childTnLst>
                                    <p:set>
                                      <p:cBhvr>
                                        <p:cTn id="59" dur="1" fill="hold">
                                          <p:stCondLst>
                                            <p:cond delay="0"/>
                                          </p:stCondLst>
                                        </p:cTn>
                                        <p:tgtEl>
                                          <p:spTgt spid="1034"/>
                                        </p:tgtEl>
                                        <p:attrNameLst>
                                          <p:attrName>style.visibility</p:attrName>
                                        </p:attrNameLst>
                                      </p:cBhvr>
                                      <p:to>
                                        <p:strVal val="visible"/>
                                      </p:to>
                                    </p:set>
                                    <p:animEffect transition="in" filter="circle(in)">
                                      <p:cBhvr>
                                        <p:cTn id="60" dur="20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2" grpId="0" animBg="1"/>
      <p:bldP spid="16" grpId="0" animBg="1"/>
      <p:bldP spid="17" grpId="0" animBg="1"/>
      <p:bldP spid="18" grpId="0" animBg="1"/>
      <p:bldP spid="3" grpId="0"/>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971550"/>
            <a:ext cx="7086600" cy="2154436"/>
          </a:xfrm>
          <a:prstGeom prst="rect">
            <a:avLst/>
          </a:prstGeom>
        </p:spPr>
        <p:txBody>
          <a:bodyPr wrap="square">
            <a:spAutoFit/>
          </a:bodyPr>
          <a:lstStyle/>
          <a:p>
            <a:r>
              <a:rPr lang="vi-VN" sz="2400" b="1" dirty="0">
                <a:latin typeface="Calibri" pitchFamily="34" charset="0"/>
                <a:cs typeface="Calibri" pitchFamily="34" charset="0"/>
              </a:rPr>
              <a:t>Phần 2: Phân tích hệ thống</a:t>
            </a:r>
            <a:r>
              <a:rPr lang="vi-VN" sz="2400" dirty="0">
                <a:solidFill>
                  <a:prstClr val="black"/>
                </a:solidFill>
                <a:latin typeface="Calibri" pitchFamily="34" charset="0"/>
                <a:cs typeface="Calibri" pitchFamily="34" charset="0"/>
              </a:rPr>
              <a:t>	</a:t>
            </a:r>
          </a:p>
          <a:p>
            <a:pPr marL="342900" indent="-342900">
              <a:buFont typeface="+mj-lt"/>
              <a:buAutoNum type="arabicPeriod"/>
            </a:pPr>
            <a:r>
              <a:rPr lang="vi-VN" sz="2200" dirty="0">
                <a:solidFill>
                  <a:prstClr val="black"/>
                </a:solidFill>
                <a:latin typeface="Calibri" pitchFamily="34" charset="0"/>
                <a:cs typeface="Calibri" pitchFamily="34" charset="0"/>
              </a:rPr>
              <a:t>Cơ cấu, tổ chức quán nước giải khát.	</a:t>
            </a:r>
          </a:p>
          <a:p>
            <a:pPr marL="742950" lvl="1" indent="-285750">
              <a:buFont typeface="Arial" pitchFamily="34" charset="0"/>
              <a:buChar char="•"/>
            </a:pPr>
            <a:r>
              <a:rPr lang="vi-VN" sz="2200" dirty="0">
                <a:solidFill>
                  <a:prstClr val="black"/>
                </a:solidFill>
                <a:latin typeface="Calibri" pitchFamily="34" charset="0"/>
                <a:cs typeface="Calibri" pitchFamily="34" charset="0"/>
              </a:rPr>
              <a:t>Bộ phận quản lý	</a:t>
            </a:r>
          </a:p>
          <a:p>
            <a:pPr marL="742950" lvl="1" indent="-285750">
              <a:buFont typeface="Arial" pitchFamily="34" charset="0"/>
              <a:buChar char="•"/>
            </a:pPr>
            <a:r>
              <a:rPr lang="vi-VN" sz="2200" dirty="0">
                <a:solidFill>
                  <a:prstClr val="black"/>
                </a:solidFill>
                <a:latin typeface="Calibri" pitchFamily="34" charset="0"/>
                <a:cs typeface="Calibri" pitchFamily="34" charset="0"/>
              </a:rPr>
              <a:t>Bộ phận nghiệp vụ</a:t>
            </a:r>
            <a:r>
              <a:rPr lang="en-US" sz="2200" dirty="0" smtClean="0">
                <a:solidFill>
                  <a:prstClr val="black"/>
                </a:solidFill>
                <a:cs typeface="Calibri" pitchFamily="34" charset="0"/>
              </a:rPr>
              <a:t>.</a:t>
            </a:r>
            <a:r>
              <a:rPr lang="vi-VN" sz="2200" dirty="0">
                <a:solidFill>
                  <a:prstClr val="black"/>
                </a:solidFill>
                <a:latin typeface="Calibri" pitchFamily="34" charset="0"/>
                <a:cs typeface="Calibri" pitchFamily="34" charset="0"/>
              </a:rPr>
              <a:t>	</a:t>
            </a:r>
          </a:p>
          <a:p>
            <a:pPr marL="342900" indent="-342900">
              <a:buFont typeface="+mj-lt"/>
              <a:buAutoNum type="arabicPeriod"/>
            </a:pPr>
            <a:r>
              <a:rPr lang="vi-VN" sz="2200" dirty="0" smtClean="0">
                <a:solidFill>
                  <a:prstClr val="black"/>
                </a:solidFill>
                <a:latin typeface="Calibri" pitchFamily="34" charset="0"/>
                <a:cs typeface="Calibri" pitchFamily="34" charset="0"/>
              </a:rPr>
              <a:t>Phân </a:t>
            </a:r>
            <a:r>
              <a:rPr lang="vi-VN" sz="2200" dirty="0">
                <a:solidFill>
                  <a:prstClr val="black"/>
                </a:solidFill>
                <a:latin typeface="Calibri" pitchFamily="34" charset="0"/>
                <a:cs typeface="Calibri" pitchFamily="34" charset="0"/>
              </a:rPr>
              <a:t>tích quy trình và chức năng của hệ thống </a:t>
            </a:r>
            <a:r>
              <a:rPr lang="vi-VN" sz="2200" dirty="0">
                <a:solidFill>
                  <a:prstClr val="black"/>
                </a:solidFill>
                <a:latin typeface="Calibri" pitchFamily="34" charset="0"/>
                <a:cs typeface="Calibri" pitchFamily="34" charset="0"/>
              </a:rPr>
              <a:t>quán nước giải </a:t>
            </a:r>
            <a:r>
              <a:rPr lang="vi-VN" sz="2200" dirty="0" smtClean="0">
                <a:solidFill>
                  <a:prstClr val="black"/>
                </a:solidFill>
                <a:latin typeface="Calibri" pitchFamily="34" charset="0"/>
                <a:cs typeface="Calibri" pitchFamily="34" charset="0"/>
              </a:rPr>
              <a:t>khát</a:t>
            </a:r>
            <a:r>
              <a:rPr lang="en-US" sz="2200" dirty="0" smtClean="0">
                <a:solidFill>
                  <a:prstClr val="black"/>
                </a:solidFill>
                <a:latin typeface="Calibri" pitchFamily="34" charset="0"/>
                <a:cs typeface="Calibri" pitchFamily="34" charset="0"/>
              </a:rPr>
              <a:t>.</a:t>
            </a:r>
            <a:endParaRPr lang="vi-VN" sz="2200" dirty="0">
              <a:solidFill>
                <a:prstClr val="black"/>
              </a:solidFill>
              <a:latin typeface="Calibri" pitchFamily="34" charset="0"/>
              <a:cs typeface="Calibri" pitchFamily="34" charset="0"/>
            </a:endParaRPr>
          </a:p>
        </p:txBody>
      </p:sp>
      <p:sp>
        <p:nvSpPr>
          <p:cNvPr id="3" name="Rounded Rectangle 2"/>
          <p:cNvSpPr/>
          <p:nvPr/>
        </p:nvSpPr>
        <p:spPr>
          <a:xfrm>
            <a:off x="457200" y="361950"/>
            <a:ext cx="8229600" cy="4572000"/>
          </a:xfrm>
          <a:prstGeom prst="roundRect">
            <a:avLst/>
          </a:prstGeom>
          <a:noFill/>
          <a:ln w="1905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7385" y="3714750"/>
            <a:ext cx="1109238" cy="11092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5" name="Google Shape;622;p38"/>
          <p:cNvGrpSpPr/>
          <p:nvPr/>
        </p:nvGrpSpPr>
        <p:grpSpPr>
          <a:xfrm>
            <a:off x="8012833" y="145908"/>
            <a:ext cx="697289" cy="685800"/>
            <a:chOff x="1244325" y="4999400"/>
            <a:chExt cx="444525" cy="437200"/>
          </a:xfrm>
        </p:grpSpPr>
        <p:sp>
          <p:nvSpPr>
            <p:cNvPr id="6" name="Google Shape;623;p38"/>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24;p38"/>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25;p38"/>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6;p38"/>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27;p38"/>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67403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extLst>
              <p:ext uri="{D42A27DB-BD31-4B8C-83A1-F6EECF244321}">
                <p14:modId xmlns:p14="http://schemas.microsoft.com/office/powerpoint/2010/main" val="3958771625"/>
              </p:ext>
            </p:extLst>
          </p:nvPr>
        </p:nvGraphicFramePr>
        <p:xfrm>
          <a:off x="685800" y="590550"/>
          <a:ext cx="8077200" cy="4441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969134" y="306290"/>
            <a:ext cx="6193665" cy="461665"/>
          </a:xfrm>
          <a:prstGeom prst="rect">
            <a:avLst/>
          </a:prstGeom>
        </p:spPr>
        <p:txBody>
          <a:bodyPr wrap="square">
            <a:spAutoFit/>
          </a:bodyPr>
          <a:lstStyle/>
          <a:p>
            <a:r>
              <a:rPr lang="vi-VN" sz="2400" b="1" dirty="0" smtClean="0">
                <a:latin typeface="Calibri" pitchFamily="34" charset="0"/>
                <a:cs typeface="Calibri" pitchFamily="34" charset="0"/>
              </a:rPr>
              <a:t>1.Cơ cấu, tổ chức quán nước giải khát.</a:t>
            </a:r>
            <a:endParaRPr lang="en-US" sz="2400" b="1" dirty="0">
              <a:latin typeface="Calibri" pitchFamily="34" charset="0"/>
              <a:cs typeface="Calibri" pitchFamily="34" charset="0"/>
            </a:endParaRPr>
          </a:p>
        </p:txBody>
      </p:sp>
    </p:spTree>
    <p:extLst>
      <p:ext uri="{BB962C8B-B14F-4D97-AF65-F5344CB8AC3E}">
        <p14:creationId xmlns:p14="http://schemas.microsoft.com/office/powerpoint/2010/main" val="355220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TotalTime>
  <Words>595</Words>
  <Application>Microsoft Office PowerPoint</Application>
  <PresentationFormat>On-screen Show (16:9)</PresentationFormat>
  <Paragraphs>120</Paragraphs>
  <Slides>15</Slides>
  <Notes>6</Notes>
  <HiddenSlides>0</HiddenSlides>
  <MMClips>0</MMClips>
  <ScaleCrop>false</ScaleCrop>
  <HeadingPairs>
    <vt:vector size="4" baseType="variant">
      <vt:variant>
        <vt:lpstr>Theme</vt:lpstr>
      </vt:variant>
      <vt:variant>
        <vt:i4>3</vt:i4>
      </vt:variant>
      <vt:variant>
        <vt:lpstr>Slide Titles</vt:lpstr>
      </vt:variant>
      <vt:variant>
        <vt:i4>15</vt:i4>
      </vt:variant>
    </vt:vector>
  </HeadingPairs>
  <TitlesOfParts>
    <vt:vector size="18" baseType="lpstr">
      <vt:lpstr>Office Theme</vt:lpstr>
      <vt:lpstr>Olivia template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Cấu trúc project</vt:lpstr>
      <vt:lpstr>Demo sản phẩm.</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dat</dc:creator>
  <cp:lastModifiedBy>dat</cp:lastModifiedBy>
  <cp:revision>30</cp:revision>
  <dcterms:created xsi:type="dcterms:W3CDTF">2019-04-07T02:38:53Z</dcterms:created>
  <dcterms:modified xsi:type="dcterms:W3CDTF">2019-05-27T06:38:24Z</dcterms:modified>
</cp:coreProperties>
</file>