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F197-D290-D657-049A-2F31615A9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01596-4402-0B7C-1178-F28F072F7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B6B5-B031-B51B-81E0-A8DC4D1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016B-9D67-0FB6-D494-C24C62C8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DB78-2FD8-72B1-E01C-724BCB40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07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161E-9562-2EB7-3840-2C217AAB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BCBB1-C418-8379-5871-7EB5DDA7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8A2F-2269-F3CE-2F26-0B6AFD7D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14E1-B0FF-D9EC-3BA3-8663F93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6F71-60E9-5D68-5663-26ED192E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405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27319-941A-CC04-A726-FFF2FE518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54780-CAE7-A2D9-F361-8285D061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43B8-6529-ABDD-AC85-A84081EE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E2ED-EFDD-8650-2934-0128573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8655A-DFAA-736C-28C1-8279BE28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72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29C2-6D34-3B0B-392E-6E9DAEF0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6187-C6ED-774A-9A1E-B0F3E74F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02DC-404D-2CAD-41C6-4083A9C5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B087-E015-E400-45D7-21D7B038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523A-200D-838B-A5AD-0876D90E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85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6DF0-1D73-987C-0261-CCBED2E7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9F19-DAB4-4AEE-19B4-FA1349BF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15D76-91AC-04C3-35CD-F71CDABD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6458-70E3-0EEB-AB53-B341E07D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318C-9FC0-E6C9-FD53-C07974B5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24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A1D6-48B1-0ACC-56A6-EAB6AEC2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33D3-51C6-40FB-5C3D-465B69436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70E3-276E-B97A-A4BC-0A9CA3FB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E2EC8-D381-D094-41E3-F52E6E58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57BB-0331-1FB4-4C2A-978EC8A2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3A94-C5BE-9959-B37E-640C1BCE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08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D282-F140-66A6-88AB-A3BEA802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27D-288B-89C8-88DE-3141E33C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43DDC-1DCD-6246-1E4B-DAB39764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AF689-44D6-A36E-3B3A-784A3EDDE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4E2F-0E2D-528B-5795-934FA1F69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F4EFB-F5C5-BBE9-EF0E-09517733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BAA85-1DAA-926A-C607-2FB98521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38420-5725-A989-9F34-5EB2F5DF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272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48CD-232E-228A-C711-7102948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ECB37-E30D-AF27-0CDE-F7D18CF9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3E001-F550-DF09-AF10-32A6DB25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D8F8B-101D-0EC0-165C-DC65E0DF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56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5237A-F84D-DD9C-CA42-F037F494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813AA-794B-9C01-4D5C-74E9A1FC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B05B-DD4F-F4FA-6FEC-44BCDFF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282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34B3-8646-9314-8098-5A1933E4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2D9B-C61B-A7F7-7DA7-02D70710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FB471-9FF1-8030-80AE-A3752AC2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FA03-E5ED-2869-33CC-2571D38F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2886-69FE-74B1-6FCB-14F9EE1E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4DAB-F209-EBC8-EDD4-EF41CAF8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967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782-E22F-CEA0-D831-025B34FE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AD0BE-F6E9-3642-991B-EA82447D6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9B690-77C1-EADC-CC8A-9CAEE38A9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EBDD-1184-DBAB-79F4-AD6E0446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05623-2433-A606-3630-CC10D99D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FA95-4FB0-E098-1CF4-7B424228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874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1CD7-C4F7-5D42-58BF-E79921F8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C68D-A64D-3657-988F-25CA333F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00FE-1B0D-0680-F7AF-AA6676F5F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D90B7-9129-448A-9073-EAF77F03844E}" type="datetimeFigureOut">
              <a:rPr lang="en-BE" smtClean="0"/>
              <a:t>30/08/2024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24F31-9F30-2099-A9AC-CF1C8EF7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429B-93B4-12CD-2C64-070EB872B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80D06-C266-4749-86E2-8131539E6B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696E-D6D4-B455-CD2C-A9D969E72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214C4-AD5F-5CF5-42FC-5FCF8D242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90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Leila Van Imschoot</dc:creator>
  <cp:lastModifiedBy>Leila Van Imschoot</cp:lastModifiedBy>
  <cp:revision>1</cp:revision>
  <dcterms:created xsi:type="dcterms:W3CDTF">2024-08-30T16:22:01Z</dcterms:created>
  <dcterms:modified xsi:type="dcterms:W3CDTF">2024-08-30T16:22:10Z</dcterms:modified>
</cp:coreProperties>
</file>