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C5E3-A674-4BA4-BF8C-BD550C29635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C981-66E9-4C3A-966A-A27813029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9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C5E3-A674-4BA4-BF8C-BD550C29635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C981-66E9-4C3A-966A-A27813029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5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C5E3-A674-4BA4-BF8C-BD550C29635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C981-66E9-4C3A-966A-A27813029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40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C5E3-A674-4BA4-BF8C-BD550C29635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C981-66E9-4C3A-966A-A27813029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22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C5E3-A674-4BA4-BF8C-BD550C29635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C981-66E9-4C3A-966A-A27813029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72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C5E3-A674-4BA4-BF8C-BD550C29635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C981-66E9-4C3A-966A-A27813029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73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C5E3-A674-4BA4-BF8C-BD550C29635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C981-66E9-4C3A-966A-A27813029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82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C5E3-A674-4BA4-BF8C-BD550C29635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C981-66E9-4C3A-966A-A27813029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04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C5E3-A674-4BA4-BF8C-BD550C29635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C981-66E9-4C3A-966A-A27813029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C5E3-A674-4BA4-BF8C-BD550C29635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C981-66E9-4C3A-966A-A27813029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75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C5E3-A674-4BA4-BF8C-BD550C29635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C981-66E9-4C3A-966A-A27813029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18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DC5E3-A674-4BA4-BF8C-BD550C29635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6C981-66E9-4C3A-966A-A27813029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5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792480" y="794385"/>
            <a:ext cx="106244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 descr="https://miro.medium.com/max/1894/1*zbDxCB-0QDAc4oUGVtg3xw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1835" y="209610"/>
            <a:ext cx="107351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ResNet-50 (2015)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8" name="Picture 4" descr="https://miro.medium.com/max/1894/1*zbDxCB-0QDAc4oUGVtg3x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71" y="1007685"/>
            <a:ext cx="11272274" cy="3225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792480" y="4629835"/>
            <a:ext cx="10180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Popularised</a:t>
            </a:r>
            <a:r>
              <a:rPr lang="en-US" dirty="0" smtClean="0"/>
              <a:t> skip connections (they weren’t the first to use skip connections).</a:t>
            </a:r>
          </a:p>
          <a:p>
            <a:r>
              <a:rPr lang="en-US" dirty="0"/>
              <a:t>Designing even deeper CNNs (up to 152 layers) without compromising model’s </a:t>
            </a:r>
            <a:r>
              <a:rPr lang="en-US" dirty="0" err="1"/>
              <a:t>generalisation</a:t>
            </a:r>
            <a:r>
              <a:rPr lang="en-US" dirty="0"/>
              <a:t> power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92480" y="4149209"/>
            <a:ext cx="1741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26M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52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71512" y="807720"/>
            <a:ext cx="10745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 descr="https://miro.medium.com/max/1894/1*zbDxCB-0QDAc4oUGVtg3xw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1835" y="209610"/>
            <a:ext cx="107351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ResNet-50 (2015)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36" y="1000125"/>
            <a:ext cx="1084897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06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71512" y="807720"/>
            <a:ext cx="10745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 descr="https://miro.medium.com/max/1894/1*zbDxCB-0QDAc4oUGVtg3xw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1835" y="209610"/>
            <a:ext cx="107351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Xception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(2016)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https://miro.medium.com/max/1451/1*NNsznNjzULwqvSER8k5eD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057" y="1018653"/>
            <a:ext cx="8819696" cy="4959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14400" y="5978593"/>
            <a:ext cx="76054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Introduced CNN based entirely on </a:t>
            </a:r>
            <a:r>
              <a:rPr lang="en-US" dirty="0" err="1" smtClean="0"/>
              <a:t>depthwise</a:t>
            </a:r>
            <a:r>
              <a:rPr lang="en-US" dirty="0" smtClean="0"/>
              <a:t> separable convolution layers.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80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71512" y="807720"/>
            <a:ext cx="10745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 descr="https://miro.medium.com/max/1894/1*zbDxCB-0QDAc4oUGVtg3xw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1835" y="209610"/>
            <a:ext cx="107351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Inception-v4 (2016)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https://miro.medium.com/max/2159/1*15sIUNOxqVyDPmGGqefyV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436" y="821056"/>
            <a:ext cx="6741154" cy="5117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7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56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 Manh</dc:creator>
  <cp:lastModifiedBy>Le Manh</cp:lastModifiedBy>
  <cp:revision>10</cp:revision>
  <dcterms:created xsi:type="dcterms:W3CDTF">2020-04-23T14:13:11Z</dcterms:created>
  <dcterms:modified xsi:type="dcterms:W3CDTF">2020-04-23T23:47:53Z</dcterms:modified>
</cp:coreProperties>
</file>