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48613E9-AFCA-4E58-9085-5AD31D644CEE}" type="datetimeFigureOut">
              <a:rPr lang="en-US" smtClean="0"/>
              <a:t>15/05/2018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525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15/05/2018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048613E9-AFCA-4E58-9085-5AD31D644CEE}" type="datetimeFigureOut">
              <a:rPr lang="en-US" smtClean="0"/>
              <a:t>15/05/2018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972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15/05/2018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48613E9-AFCA-4E58-9085-5AD31D644CEE}" type="datetimeFigureOut">
              <a:rPr lang="en-US" smtClean="0"/>
              <a:t>15/05/2018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09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15/05/2018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2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15/05/2018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5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15/05/2018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15/05/2018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15/05/2018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15/05/2018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48613E9-AFCA-4E58-9085-5AD31D644CEE}" type="datetimeFigureOut">
              <a:rPr lang="en-US" smtClean="0"/>
              <a:t>15/05/2018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0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783625" cy="4268965"/>
          </a:xfrm>
        </p:spPr>
        <p:txBody>
          <a:bodyPr/>
          <a:lstStyle/>
          <a:p>
            <a:r>
              <a:rPr lang="en-US" smtClean="0"/>
              <a:t>PrototypE </a:t>
            </a:r>
            <a:r>
              <a:rPr lang="en-US" smtClean="0"/>
              <a:t>Model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Nhóm 17 - tên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89440"/>
            <a:ext cx="3833906" cy="409296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059803"/>
            <a:ext cx="6248398" cy="4673683"/>
          </a:xfrm>
        </p:spPr>
        <p:txBody>
          <a:bodyPr>
            <a:normAutofit/>
          </a:bodyPr>
          <a:lstStyle/>
          <a:p>
            <a:endParaRPr lang="en-US" sz="3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26" y="490918"/>
            <a:ext cx="81915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89440"/>
            <a:ext cx="3833906" cy="409296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059803"/>
            <a:ext cx="6248398" cy="4673683"/>
          </a:xfrm>
        </p:spPr>
        <p:txBody>
          <a:bodyPr>
            <a:normAutofit/>
          </a:bodyPr>
          <a:lstStyle/>
          <a:p>
            <a:endParaRPr lang="en-US" sz="3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509968"/>
            <a:ext cx="80486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5" y="989440"/>
            <a:ext cx="3833906" cy="4092968"/>
          </a:xfrm>
        </p:spPr>
        <p:txBody>
          <a:bodyPr/>
          <a:lstStyle/>
          <a:p>
            <a:r>
              <a:rPr lang="en-US" smtClean="0"/>
              <a:t>Khái quát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45" y="1059803"/>
            <a:ext cx="7319968" cy="4673683"/>
          </a:xfrm>
        </p:spPr>
        <p:txBody>
          <a:bodyPr/>
          <a:lstStyle/>
          <a:p>
            <a:r>
              <a:rPr lang="fr-FR" sz="3000" smtClean="0"/>
              <a:t>Là một mô hình trong qui trình </a:t>
            </a:r>
            <a:r>
              <a:rPr lang="fr-FR" sz="3000" smtClean="0"/>
              <a:t>thiết kế</a:t>
            </a:r>
            <a:endParaRPr lang="fr-FR" sz="3000" smtClean="0"/>
          </a:p>
          <a:p>
            <a:r>
              <a:rPr lang="fr-FR" sz="3000" smtClean="0"/>
              <a:t>Mô </a:t>
            </a:r>
            <a:r>
              <a:rPr lang="fr-FR" sz="3000" err="1" smtClean="0"/>
              <a:t>tả</a:t>
            </a:r>
            <a:r>
              <a:rPr lang="fr-FR" sz="3000" smtClean="0"/>
              <a:t> </a:t>
            </a:r>
            <a:r>
              <a:rPr lang="fr-FR" sz="3000" err="1" smtClean="0"/>
              <a:t>cách</a:t>
            </a:r>
            <a:r>
              <a:rPr lang="fr-FR" sz="3000" smtClean="0"/>
              <a:t> </a:t>
            </a:r>
            <a:r>
              <a:rPr lang="fr-FR" sz="3000" err="1" smtClean="0"/>
              <a:t>thức</a:t>
            </a:r>
            <a:r>
              <a:rPr lang="fr-FR" sz="3000" smtClean="0"/>
              <a:t> </a:t>
            </a:r>
            <a:r>
              <a:rPr lang="fr-FR" sz="3000" err="1" smtClean="0"/>
              <a:t>phần</a:t>
            </a:r>
            <a:r>
              <a:rPr lang="fr-FR" sz="3000" smtClean="0"/>
              <a:t> </a:t>
            </a:r>
            <a:r>
              <a:rPr lang="fr-FR" sz="3000" err="1" smtClean="0"/>
              <a:t>mềm</a:t>
            </a:r>
            <a:r>
              <a:rPr lang="fr-FR" sz="3000" smtClean="0"/>
              <a:t> </a:t>
            </a:r>
            <a:r>
              <a:rPr lang="fr-FR" sz="3000" err="1" smtClean="0"/>
              <a:t>hoạt</a:t>
            </a:r>
            <a:r>
              <a:rPr lang="fr-FR" sz="3000" smtClean="0"/>
              <a:t> động</a:t>
            </a:r>
          </a:p>
          <a:p>
            <a:r>
              <a:rPr lang="en-US" sz="3000" smtClean="0"/>
              <a:t>Thường </a:t>
            </a:r>
            <a:r>
              <a:rPr lang="en-US" sz="3000" smtClean="0"/>
              <a:t>được làm nhanh trong thời gian </a:t>
            </a:r>
            <a:r>
              <a:rPr lang="en-US" sz="3000" smtClean="0"/>
              <a:t>ngắn, làm nhiều lần</a:t>
            </a:r>
            <a:endParaRPr lang="en-US" sz="30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2" y="989440"/>
            <a:ext cx="3833906" cy="4092968"/>
          </a:xfrm>
        </p:spPr>
        <p:txBody>
          <a:bodyPr/>
          <a:lstStyle/>
          <a:p>
            <a:r>
              <a:rPr lang="en-US" smtClean="0"/>
              <a:t>Lợi 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42" y="1059803"/>
            <a:ext cx="7291396" cy="4673683"/>
          </a:xfrm>
        </p:spPr>
        <p:txBody>
          <a:bodyPr>
            <a:normAutofit/>
          </a:bodyPr>
          <a:lstStyle/>
          <a:p>
            <a:r>
              <a:rPr lang="en-US" sz="3000" smtClean="0"/>
              <a:t>Trực quan sinh động, </a:t>
            </a:r>
            <a:r>
              <a:rPr lang="en-US" sz="3000" smtClean="0"/>
              <a:t>đơn giản dễ hiểu</a:t>
            </a:r>
            <a:endParaRPr lang="en-US" sz="3000" smtClean="0"/>
          </a:p>
          <a:p>
            <a:r>
              <a:rPr lang="en-US" sz="3000" smtClean="0"/>
              <a:t>Làm rõ hơn phần đặc </a:t>
            </a:r>
            <a:r>
              <a:rPr lang="en-US" sz="3000" smtClean="0"/>
              <a:t>tả</a:t>
            </a:r>
            <a:endParaRPr lang="en-US" sz="3000" smtClean="0"/>
          </a:p>
          <a:p>
            <a:r>
              <a:rPr lang="en-US" sz="3000" smtClean="0"/>
              <a:t>Phát hiện </a:t>
            </a:r>
            <a:r>
              <a:rPr lang="en-US" sz="3000" smtClean="0"/>
              <a:t>lỗi hay chức năng bị thiếu </a:t>
            </a:r>
            <a:r>
              <a:rPr lang="en-US" sz="3000" smtClean="0"/>
              <a:t>và khắc phục từ </a:t>
            </a:r>
            <a:r>
              <a:rPr lang="en-US" sz="3000" smtClean="0"/>
              <a:t>sớm</a:t>
            </a:r>
          </a:p>
          <a:p>
            <a:r>
              <a:rPr lang="en-US" sz="3000" smtClean="0"/>
              <a:t>Rút ngắn giai đoạn phát triển (deployment)</a:t>
            </a:r>
            <a:endParaRPr lang="en-US" sz="3000" smtClean="0"/>
          </a:p>
        </p:txBody>
      </p:sp>
    </p:spTree>
    <p:extLst>
      <p:ext uri="{BB962C8B-B14F-4D97-AF65-F5344CB8AC3E}">
        <p14:creationId xmlns:p14="http://schemas.microsoft.com/office/powerpoint/2010/main" val="6806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" y="989440"/>
            <a:ext cx="3833906" cy="4092968"/>
          </a:xfrm>
        </p:spPr>
        <p:txBody>
          <a:bodyPr/>
          <a:lstStyle/>
          <a:p>
            <a:r>
              <a:rPr lang="en-US" smtClean="0"/>
              <a:t>Nhược điểm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60" y="1059803"/>
            <a:ext cx="7305678" cy="4673683"/>
          </a:xfrm>
        </p:spPr>
        <p:txBody>
          <a:bodyPr>
            <a:normAutofit/>
          </a:bodyPr>
          <a:lstStyle/>
          <a:p>
            <a:r>
              <a:rPr lang="en-US" sz="3000" smtClean="0"/>
              <a:t>Khách hàng đòi hỏi nhiều hơn vào sản phẩm</a:t>
            </a:r>
          </a:p>
          <a:p>
            <a:r>
              <a:rPr lang="en-US" sz="3000" smtClean="0"/>
              <a:t>Không thể hiện được các khía cạnh khác của phần mềm</a:t>
            </a:r>
          </a:p>
          <a:p>
            <a:r>
              <a:rPr lang="en-US" sz="3000" smtClean="0"/>
              <a:t>Làm </a:t>
            </a:r>
            <a:r>
              <a:rPr lang="en-US" sz="3000"/>
              <a:t>kéo dài quá trình </a:t>
            </a:r>
            <a:r>
              <a:rPr lang="en-US" sz="3000"/>
              <a:t>thiết </a:t>
            </a:r>
            <a:r>
              <a:rPr lang="en-US" sz="3000" smtClean="0"/>
              <a:t>kế</a:t>
            </a:r>
            <a:endParaRPr lang="en-US" sz="3000" smtClean="0"/>
          </a:p>
          <a:p>
            <a:r>
              <a:rPr lang="en-US" sz="3000" smtClean="0"/>
              <a:t>Lãng </a:t>
            </a:r>
            <a:r>
              <a:rPr lang="en-US" sz="3000" smtClean="0"/>
              <a:t>phí</a:t>
            </a:r>
          </a:p>
        </p:txBody>
      </p:sp>
    </p:spTree>
    <p:extLst>
      <p:ext uri="{BB962C8B-B14F-4D97-AF65-F5344CB8AC3E}">
        <p14:creationId xmlns:p14="http://schemas.microsoft.com/office/powerpoint/2010/main" val="6325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" y="989440"/>
            <a:ext cx="3833906" cy="4092968"/>
          </a:xfrm>
        </p:spPr>
        <p:txBody>
          <a:bodyPr/>
          <a:lstStyle/>
          <a:p>
            <a:r>
              <a:rPr lang="en-US" smtClean="0"/>
              <a:t>Tạo ra</a:t>
            </a:r>
            <a:br>
              <a:rPr lang="en-US" smtClean="0"/>
            </a:br>
            <a:r>
              <a:rPr lang="en-US" smtClean="0"/>
              <a:t>Prototype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60" y="1059803"/>
            <a:ext cx="7305678" cy="4673683"/>
          </a:xfrm>
        </p:spPr>
        <p:txBody>
          <a:bodyPr>
            <a:normAutofit/>
          </a:bodyPr>
          <a:lstStyle/>
          <a:p>
            <a:r>
              <a:rPr lang="en-US" sz="3000" smtClean="0"/>
              <a:t>Adobe XD (Experience Design)</a:t>
            </a:r>
          </a:p>
          <a:p>
            <a:r>
              <a:rPr lang="en-US" sz="3000" smtClean="0"/>
              <a:t>Sketch</a:t>
            </a:r>
          </a:p>
          <a:p>
            <a:r>
              <a:rPr lang="en-US" sz="3000" smtClean="0"/>
              <a:t>Invision</a:t>
            </a:r>
          </a:p>
          <a:p>
            <a:r>
              <a:rPr lang="en-US" sz="3000" smtClean="0"/>
              <a:t>Flinto</a:t>
            </a:r>
          </a:p>
          <a:p>
            <a:r>
              <a:rPr lang="en-US" sz="3000" smtClean="0"/>
              <a:t>Axure RP</a:t>
            </a:r>
            <a:endParaRPr lang="en-US" sz="3000" smtClean="0"/>
          </a:p>
          <a:p>
            <a:endParaRPr lang="en-US" sz="3000" smtClean="0"/>
          </a:p>
        </p:txBody>
      </p:sp>
    </p:spTree>
    <p:extLst>
      <p:ext uri="{BB962C8B-B14F-4D97-AF65-F5344CB8AC3E}">
        <p14:creationId xmlns:p14="http://schemas.microsoft.com/office/powerpoint/2010/main" val="220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180</TotalTime>
  <Words>120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Corbel</vt:lpstr>
      <vt:lpstr>Headlines</vt:lpstr>
      <vt:lpstr>PrototypE Model</vt:lpstr>
      <vt:lpstr>PowerPoint Presentation</vt:lpstr>
      <vt:lpstr>PowerPoint Presentation</vt:lpstr>
      <vt:lpstr>Khái quát</vt:lpstr>
      <vt:lpstr>Lợi ích</vt:lpstr>
      <vt:lpstr>Nhược điểm</vt:lpstr>
      <vt:lpstr>Tạo ra 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Pa</dc:creator>
  <cp:lastModifiedBy>Kai Pa</cp:lastModifiedBy>
  <cp:revision>17</cp:revision>
  <dcterms:created xsi:type="dcterms:W3CDTF">2018-04-30T12:46:17Z</dcterms:created>
  <dcterms:modified xsi:type="dcterms:W3CDTF">2018-05-15T08:09:15Z</dcterms:modified>
</cp:coreProperties>
</file>