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25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7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09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5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48613E9-AFCA-4E58-9085-5AD31D644CEE}" type="datetimeFigureOut">
              <a:rPr lang="en-US" smtClean="0"/>
              <a:t>30/04/2018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607EF99-9448-42FF-9F36-2CC36417A2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Prototype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Nhóm 17 - tên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5" y="559678"/>
            <a:ext cx="3833906" cy="4952492"/>
          </a:xfrm>
        </p:spPr>
        <p:txBody>
          <a:bodyPr/>
          <a:lstStyle/>
          <a:p>
            <a:r>
              <a:rPr lang="en-US" smtClean="0"/>
              <a:t>Khái quát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5" y="569066"/>
            <a:ext cx="7319968" cy="5655156"/>
          </a:xfrm>
        </p:spPr>
        <p:txBody>
          <a:bodyPr/>
          <a:lstStyle/>
          <a:p>
            <a:r>
              <a:rPr lang="fr-FR" sz="3000" smtClean="0"/>
              <a:t>Là một mô hình trong qui trình phát triển </a:t>
            </a:r>
            <a:r>
              <a:rPr lang="fr-FR" sz="3000" smtClean="0"/>
              <a:t>(deployment) </a:t>
            </a:r>
            <a:r>
              <a:rPr lang="fr-FR" sz="3000" smtClean="0"/>
              <a:t>phần mềm</a:t>
            </a:r>
          </a:p>
          <a:p>
            <a:r>
              <a:rPr lang="fr-FR" sz="3000" smtClean="0"/>
              <a:t>Mô </a:t>
            </a:r>
            <a:r>
              <a:rPr lang="fr-FR" sz="3000" err="1" smtClean="0"/>
              <a:t>tả</a:t>
            </a:r>
            <a:r>
              <a:rPr lang="fr-FR" sz="3000" smtClean="0"/>
              <a:t> </a:t>
            </a:r>
            <a:r>
              <a:rPr lang="fr-FR" sz="3000" err="1" smtClean="0"/>
              <a:t>cách</a:t>
            </a:r>
            <a:r>
              <a:rPr lang="fr-FR" sz="3000" smtClean="0"/>
              <a:t> </a:t>
            </a:r>
            <a:r>
              <a:rPr lang="fr-FR" sz="3000" err="1" smtClean="0"/>
              <a:t>thức</a:t>
            </a:r>
            <a:r>
              <a:rPr lang="fr-FR" sz="3000" smtClean="0"/>
              <a:t> </a:t>
            </a:r>
            <a:r>
              <a:rPr lang="fr-FR" sz="3000" err="1" smtClean="0"/>
              <a:t>phần</a:t>
            </a:r>
            <a:r>
              <a:rPr lang="fr-FR" sz="3000" smtClean="0"/>
              <a:t> </a:t>
            </a:r>
            <a:r>
              <a:rPr lang="fr-FR" sz="3000" err="1" smtClean="0"/>
              <a:t>mềm</a:t>
            </a:r>
            <a:r>
              <a:rPr lang="fr-FR" sz="3000" smtClean="0"/>
              <a:t> </a:t>
            </a:r>
            <a:r>
              <a:rPr lang="fr-FR" sz="3000" err="1" smtClean="0"/>
              <a:t>hoạt</a:t>
            </a:r>
            <a:r>
              <a:rPr lang="fr-FR" sz="3000" smtClean="0"/>
              <a:t> động</a:t>
            </a:r>
          </a:p>
          <a:p>
            <a:r>
              <a:rPr lang="en-US" sz="3000" smtClean="0"/>
              <a:t>Phù hợp cho phần mềm lớn, phức tạp, yêu cầu người dùng không rõ ràng</a:t>
            </a:r>
          </a:p>
          <a:p>
            <a:r>
              <a:rPr lang="en-US" sz="3000" smtClean="0"/>
              <a:t>Thường được làm nhanh trong thời gian ngắn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2" y="559678"/>
            <a:ext cx="3833906" cy="4952492"/>
          </a:xfrm>
        </p:spPr>
        <p:txBody>
          <a:bodyPr/>
          <a:lstStyle/>
          <a:p>
            <a:r>
              <a:rPr lang="en-US" smtClean="0"/>
              <a:t>Lợi 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42" y="569066"/>
            <a:ext cx="7291396" cy="5655156"/>
          </a:xfrm>
        </p:spPr>
        <p:txBody>
          <a:bodyPr>
            <a:normAutofit/>
          </a:bodyPr>
          <a:lstStyle/>
          <a:p>
            <a:r>
              <a:rPr lang="en-US" sz="3000" smtClean="0"/>
              <a:t>Trực quan sinh động, dùng để thảo luận với khách hàng</a:t>
            </a:r>
          </a:p>
          <a:p>
            <a:r>
              <a:rPr lang="en-US" sz="3000" smtClean="0"/>
              <a:t>Làm rõ hơn phần đặc tả</a:t>
            </a:r>
          </a:p>
          <a:p>
            <a:r>
              <a:rPr lang="en-US" sz="3000" smtClean="0"/>
              <a:t>Phát hiện lỗi, vấn đề khác và khắc phục từ sớm</a:t>
            </a:r>
          </a:p>
        </p:txBody>
      </p:sp>
    </p:spTree>
    <p:extLst>
      <p:ext uri="{BB962C8B-B14F-4D97-AF65-F5344CB8AC3E}">
        <p14:creationId xmlns:p14="http://schemas.microsoft.com/office/powerpoint/2010/main" val="6806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" y="559678"/>
            <a:ext cx="3833906" cy="4952492"/>
          </a:xfrm>
        </p:spPr>
        <p:txBody>
          <a:bodyPr/>
          <a:lstStyle/>
          <a:p>
            <a:r>
              <a:rPr lang="en-US" smtClean="0"/>
              <a:t>Nhược điểm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360" y="569066"/>
            <a:ext cx="7305678" cy="5655156"/>
          </a:xfrm>
        </p:spPr>
        <p:txBody>
          <a:bodyPr>
            <a:normAutofit/>
          </a:bodyPr>
          <a:lstStyle/>
          <a:p>
            <a:r>
              <a:rPr lang="en-US" sz="3000" smtClean="0"/>
              <a:t>Khách hàng đòi hỏi nhiều hơn vào sản phẩm</a:t>
            </a:r>
          </a:p>
          <a:p>
            <a:r>
              <a:rPr lang="en-US" sz="3000" smtClean="0"/>
              <a:t>Làm kéo dài quá trình phát triển phần mềm</a:t>
            </a:r>
          </a:p>
          <a:p>
            <a:r>
              <a:rPr lang="en-US" sz="3000" smtClean="0"/>
              <a:t>Lãng phí</a:t>
            </a:r>
          </a:p>
        </p:txBody>
      </p:sp>
    </p:spTree>
    <p:extLst>
      <p:ext uri="{BB962C8B-B14F-4D97-AF65-F5344CB8AC3E}">
        <p14:creationId xmlns:p14="http://schemas.microsoft.com/office/powerpoint/2010/main" val="6325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60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Prototype Model</vt:lpstr>
      <vt:lpstr>Khái quát</vt:lpstr>
      <vt:lpstr>Lợi ích</vt:lpstr>
      <vt:lpstr>Nhược điểm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Pa</dc:creator>
  <cp:lastModifiedBy>Kai Pa</cp:lastModifiedBy>
  <cp:revision>7</cp:revision>
  <dcterms:created xsi:type="dcterms:W3CDTF">2018-04-30T12:46:17Z</dcterms:created>
  <dcterms:modified xsi:type="dcterms:W3CDTF">2018-04-30T13:47:17Z</dcterms:modified>
</cp:coreProperties>
</file>