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7" autoAdjust="0"/>
    <p:restoredTop sz="94660"/>
  </p:normalViewPr>
  <p:slideViewPr>
    <p:cSldViewPr snapToGrid="0">
      <p:cViewPr varScale="1">
        <p:scale>
          <a:sx n="66" d="100"/>
          <a:sy n="66" d="100"/>
        </p:scale>
        <p:origin x="2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4F20-225D-4D6F-A7AD-BA57369E32FB}" type="datetimeFigureOut">
              <a:rPr lang="en-US" smtClean="0"/>
              <a:t>27/06/2018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E9A5-4A07-47BA-B011-0AA8744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1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4F20-225D-4D6F-A7AD-BA57369E32FB}" type="datetimeFigureOut">
              <a:rPr lang="en-US" smtClean="0"/>
              <a:t>27/06/2018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E9A5-4A07-47BA-B011-0AA8744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9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4F20-225D-4D6F-A7AD-BA57369E32FB}" type="datetimeFigureOut">
              <a:rPr lang="en-US" smtClean="0"/>
              <a:t>27/06/2018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E9A5-4A07-47BA-B011-0AA8744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9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4F20-225D-4D6F-A7AD-BA57369E32FB}" type="datetimeFigureOut">
              <a:rPr lang="en-US" smtClean="0"/>
              <a:t>27/06/2018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E9A5-4A07-47BA-B011-0AA8744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3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4F20-225D-4D6F-A7AD-BA57369E32FB}" type="datetimeFigureOut">
              <a:rPr lang="en-US" smtClean="0"/>
              <a:t>27/06/2018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E9A5-4A07-47BA-B011-0AA8744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4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4F20-225D-4D6F-A7AD-BA57369E32FB}" type="datetimeFigureOut">
              <a:rPr lang="en-US" smtClean="0"/>
              <a:t>27/06/2018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E9A5-4A07-47BA-B011-0AA8744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4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4F20-225D-4D6F-A7AD-BA57369E32FB}" type="datetimeFigureOut">
              <a:rPr lang="en-US" smtClean="0"/>
              <a:t>27/06/2018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E9A5-4A07-47BA-B011-0AA8744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2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4F20-225D-4D6F-A7AD-BA57369E32FB}" type="datetimeFigureOut">
              <a:rPr lang="en-US" smtClean="0"/>
              <a:t>27/06/2018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E9A5-4A07-47BA-B011-0AA8744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8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4F20-225D-4D6F-A7AD-BA57369E32FB}" type="datetimeFigureOut">
              <a:rPr lang="en-US" smtClean="0"/>
              <a:t>27/06/2018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E9A5-4A07-47BA-B011-0AA8744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4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4F20-225D-4D6F-A7AD-BA57369E32FB}" type="datetimeFigureOut">
              <a:rPr lang="en-US" smtClean="0"/>
              <a:t>27/06/2018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E9A5-4A07-47BA-B011-0AA8744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4F20-225D-4D6F-A7AD-BA57369E32FB}" type="datetimeFigureOut">
              <a:rPr lang="en-US" smtClean="0"/>
              <a:t>27/06/2018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E9A5-4A07-47BA-B011-0AA8744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0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14F20-225D-4D6F-A7AD-BA57369E32FB}" type="datetimeFigureOut">
              <a:rPr lang="en-US" smtClean="0"/>
              <a:t>27/06/2018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1E9A5-4A07-47BA-B011-0AA8744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2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314450" y="1905844"/>
            <a:ext cx="4529137" cy="30289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490812" y="1905845"/>
            <a:ext cx="2527620" cy="30289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671513"/>
            <a:ext cx="9972675" cy="590073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490812" y="4083488"/>
            <a:ext cx="2527621" cy="723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Microsoft SQL</a:t>
            </a:r>
          </a:p>
          <a:p>
            <a:pPr algn="ctr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Server 2017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20426" y="4116765"/>
            <a:ext cx="2791849" cy="723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NET Framework 4.5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90812" y="5509277"/>
            <a:ext cx="2527620" cy="723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Windows OS 7/8.1/10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62423" y="2688310"/>
            <a:ext cx="2233189" cy="72387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Savings-book Management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38027" y="2565217"/>
            <a:ext cx="2233189" cy="72387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Database Management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7391" y="678069"/>
            <a:ext cx="2233189" cy="72387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Struct design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918461" y="3356655"/>
            <a:ext cx="149747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918462" y="3591132"/>
            <a:ext cx="14974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20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Pa</dc:creator>
  <cp:lastModifiedBy>Kai Pa</cp:lastModifiedBy>
  <cp:revision>2</cp:revision>
  <dcterms:created xsi:type="dcterms:W3CDTF">2018-06-27T13:44:38Z</dcterms:created>
  <dcterms:modified xsi:type="dcterms:W3CDTF">2018-06-27T13:51:58Z</dcterms:modified>
</cp:coreProperties>
</file>