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8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2669-2426-4245-A2D4-59376327847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7857" y="873457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1: QUẢN LÝ THƯ VIỆN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4202" y="3315830"/>
            <a:ext cx="6018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 Thành viên:</a:t>
            </a:r>
          </a:p>
          <a:p>
            <a:r>
              <a:rPr lang="en-US" sz="2400" dirty="0" smtClean="0"/>
              <a:t>17110212 Lê Văn Quốc</a:t>
            </a:r>
          </a:p>
          <a:p>
            <a:r>
              <a:rPr lang="en-US" sz="2400" dirty="0" smtClean="0"/>
              <a:t>17110242 Huỳnh Minh Trí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54202" y="1937982"/>
            <a:ext cx="360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863600"/>
            <a:ext cx="557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rabicPeriod"/>
            </a:pPr>
            <a:r>
              <a:rPr lang="vi-VN" dirty="0" smtClean="0"/>
              <a:t>Ư</a:t>
            </a:r>
            <a:r>
              <a:rPr lang="en-US" dirty="0" smtClean="0"/>
              <a:t>u điểm và nhược điểm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1233" y="1792117"/>
            <a:ext cx="726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Ư</a:t>
            </a:r>
            <a:r>
              <a:rPr lang="en-US" dirty="0" smtClean="0"/>
              <a:t>u điểm: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5182" y="2189226"/>
            <a:ext cx="637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Có thể thực hiện mọi công việc cơ bản của mượn, trả, thêm sách.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5182" y="3048000"/>
            <a:ext cx="622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Rút ngắn thời gian đáng kể so với quản lý thư viện theo cách truyền thống.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0261" y="3816626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Nhược điểm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5182" y="4412974"/>
            <a:ext cx="59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Chưa có thể in hóa đơn.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5182" y="4782306"/>
            <a:ext cx="55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Giao diện xấu, chưa thể cải thiện.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rabicPeriod"/>
            </a:pPr>
            <a:r>
              <a:rPr lang="vi-VN" dirty="0" smtClean="0"/>
              <a:t>Ư</a:t>
            </a:r>
            <a:r>
              <a:rPr lang="en-US" dirty="0" smtClean="0"/>
              <a:t>u điểm và nhược điểm</a:t>
            </a:r>
          </a:p>
          <a:p>
            <a:pPr marL="342900" indent="-342900">
              <a:buAutoNum type="arabicPeriod"/>
            </a:pPr>
            <a:r>
              <a:rPr lang="en-US" dirty="0" smtClean="0"/>
              <a:t>Hướng phát triển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4730" y="2120348"/>
            <a:ext cx="6215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Khắc phục những nhược điểm trên.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Trong tương lai sẽ thêm những chức năng mới như: đọc sách trực tiếp trên ứng dụng, thông báo khi số lượng và  thời gian mượn gần hết thì người mượn sẽ nhận được SMS.</a:t>
            </a:r>
          </a:p>
        </p:txBody>
      </p:sp>
    </p:spTree>
    <p:extLst>
      <p:ext uri="{BB962C8B-B14F-4D97-AF65-F5344CB8AC3E}">
        <p14:creationId xmlns:p14="http://schemas.microsoft.com/office/powerpoint/2010/main" val="966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5500" y="2019300"/>
            <a:ext cx="10096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Tổng quan về đồ án</a:t>
            </a:r>
          </a:p>
          <a:p>
            <a:r>
              <a:rPr lang="en-US" dirty="0"/>
              <a:t> </a:t>
            </a:r>
            <a:r>
              <a:rPr lang="en-US" dirty="0" smtClean="0"/>
              <a:t>   a. Giới thiệu đề tài</a:t>
            </a:r>
          </a:p>
          <a:p>
            <a:r>
              <a:rPr lang="en-US" dirty="0"/>
              <a:t> </a:t>
            </a:r>
            <a:r>
              <a:rPr lang="en-US" dirty="0" smtClean="0"/>
              <a:t>   b. Các form, class và chức năng</a:t>
            </a: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vi-VN" dirty="0" smtClean="0"/>
              <a:t>Ư</a:t>
            </a:r>
            <a:r>
              <a:rPr lang="en-US" dirty="0" smtClean="0"/>
              <a:t>u điểm và nhược điểm</a:t>
            </a:r>
          </a:p>
          <a:p>
            <a:r>
              <a:rPr lang="en-US" dirty="0"/>
              <a:t>3</a:t>
            </a:r>
            <a:r>
              <a:rPr lang="en-US" dirty="0" smtClean="0"/>
              <a:t>. Hướng phát triển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5100" y="7493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Quản Lý Thư Viện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14605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tài:</a:t>
            </a:r>
          </a:p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3800" y="2209800"/>
            <a:ext cx="54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Giới thiệu đề tài:</a:t>
            </a:r>
          </a:p>
        </p:txBody>
      </p:sp>
      <p:pic>
        <p:nvPicPr>
          <p:cNvPr id="1026" name="Picture 2" descr="Kết quả hình ảnh cho thu v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47240"/>
            <a:ext cx="5375275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thu vien 4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4" y="2847239"/>
            <a:ext cx="5432413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Giới thiệu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Các form, class và chức năng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0800" y="1671896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form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41228"/>
            <a:ext cx="8988425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25624"/>
            <a:ext cx="8448675" cy="4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Giới thiệu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Các form, class và chức năng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61" y="2478881"/>
            <a:ext cx="62198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478881"/>
            <a:ext cx="663892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1" y="2478881"/>
            <a:ext cx="9401175" cy="3895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0800" y="1671896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Giới thiệu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Các form, class và chức năng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3" y="2586215"/>
            <a:ext cx="96393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84" y="3187917"/>
            <a:ext cx="552450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1002"/>
            <a:ext cx="12163425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0800" y="1671896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Giới thiệu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Các form, class và chức năng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605636"/>
            <a:ext cx="1145857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09" y="2622076"/>
            <a:ext cx="6200775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3" y="2622076"/>
            <a:ext cx="11515725" cy="3838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0800" y="1671896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Giới thiệu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Các form, class và chức năng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401884"/>
            <a:ext cx="80295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539953"/>
            <a:ext cx="10687050" cy="3305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0800" y="1671896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100" y="8636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Tổng quan đề tài</a:t>
            </a:r>
          </a:p>
          <a:p>
            <a:pPr marL="342900" indent="-342900">
              <a:buAutoNum type="alphaLcPeriod"/>
            </a:pPr>
            <a:r>
              <a:rPr lang="en-US" dirty="0" smtClean="0"/>
              <a:t>Giới thiệu đề tài</a:t>
            </a:r>
          </a:p>
          <a:p>
            <a:pPr marL="342900" indent="-342900">
              <a:buFontTx/>
              <a:buAutoNum type="alphaLcPeriod"/>
            </a:pPr>
            <a:r>
              <a:rPr lang="en-US" dirty="0" smtClean="0"/>
              <a:t>Các form, class và chức năng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700" y="1786930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class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66962"/>
            <a:ext cx="1981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309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2019-11-07T06:18:36Z</dcterms:created>
  <dcterms:modified xsi:type="dcterms:W3CDTF">2019-11-08T08:52:19Z</dcterms:modified>
</cp:coreProperties>
</file>