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2" autoAdjust="0"/>
    <p:restoredTop sz="94660"/>
  </p:normalViewPr>
  <p:slideViewPr>
    <p:cSldViewPr snapToGrid="0">
      <p:cViewPr>
        <p:scale>
          <a:sx n="60" d="100"/>
          <a:sy n="60" d="100"/>
        </p:scale>
        <p:origin x="22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3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2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2687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04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7242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35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05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8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5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5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1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8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2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6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4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32669-2426-4245-A2D4-59376327847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E74F5E-6616-40A1-B6EC-FB0B0936E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5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02828" y="462640"/>
            <a:ext cx="8789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1: QUẢN LÝ THƯ VIỆN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2828" y="3630052"/>
            <a:ext cx="601866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  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17110212 Lê Văn Quốc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17110242 Huỳnh Minh Trí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2828" y="2552834"/>
            <a:ext cx="49483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 hướng dẫn: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Huỳnh Xuân Phụng</a:t>
            </a:r>
          </a:p>
        </p:txBody>
      </p:sp>
    </p:spTree>
    <p:extLst>
      <p:ext uri="{BB962C8B-B14F-4D97-AF65-F5344CB8AC3E}">
        <p14:creationId xmlns:p14="http://schemas.microsoft.com/office/powerpoint/2010/main" val="823942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6366" y="136940"/>
            <a:ext cx="60665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24689" y="1544514"/>
            <a:ext cx="7262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điểm: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66458" y="2198995"/>
            <a:ext cx="7199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Có thể thực hiện mọi công việc cơ bản của mượn, trả, thêm sách.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3511" y="2890486"/>
            <a:ext cx="726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Rút ngắn thời gian đáng kể so với quản lý thư viện theo cách truyền thống.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22512" y="3751254"/>
            <a:ext cx="2500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5180" y="4412974"/>
            <a:ext cx="5956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Chưa có thể in hóa đơn.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75180" y="4877052"/>
            <a:ext cx="5599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Giao diện xấu, chưa thể cải thiện.</a:t>
            </a:r>
          </a:p>
        </p:txBody>
      </p:sp>
    </p:spTree>
    <p:extLst>
      <p:ext uri="{BB962C8B-B14F-4D97-AF65-F5344CB8AC3E}">
        <p14:creationId xmlns:p14="http://schemas.microsoft.com/office/powerpoint/2010/main" val="17597152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0700" y="181356"/>
            <a:ext cx="7099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9508" y="2139180"/>
            <a:ext cx="91349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Khắc phục những nhược điểm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Trong tương lai sẽ thêm những chức năng mới như: đọc sách trực tiếp trên ứng dụng, thông báo khi số lượng và  thời gian mượn gần hết thì người mượn sẽ nhận được SMS.</a:t>
            </a:r>
          </a:p>
        </p:txBody>
      </p:sp>
    </p:spTree>
    <p:extLst>
      <p:ext uri="{BB962C8B-B14F-4D97-AF65-F5344CB8AC3E}">
        <p14:creationId xmlns:p14="http://schemas.microsoft.com/office/powerpoint/2010/main" val="966856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6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6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1565" y="1538038"/>
            <a:ext cx="100965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1.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đồ án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a. Giới thiệu đề tài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b. Các form, class và chức năng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vi-V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điểm và nhược điểm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Hướng phát triển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B935A-7540-4A92-8D30-30BE9B5A7B46}"/>
              </a:ext>
            </a:extLst>
          </p:cNvPr>
          <p:cNvSpPr txBox="1"/>
          <p:nvPr/>
        </p:nvSpPr>
        <p:spPr>
          <a:xfrm>
            <a:off x="421565" y="254093"/>
            <a:ext cx="8789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THƯ VIỆN</a:t>
            </a:r>
          </a:p>
        </p:txBody>
      </p:sp>
    </p:spTree>
    <p:extLst>
      <p:ext uri="{BB962C8B-B14F-4D97-AF65-F5344CB8AC3E}">
        <p14:creationId xmlns:p14="http://schemas.microsoft.com/office/powerpoint/2010/main" val="12248562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868" y="374432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tài:</a:t>
            </a:r>
          </a:p>
          <a:p>
            <a:pPr algn="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0452" y="1036153"/>
            <a:ext cx="547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2800" dirty="0"/>
              <a:t>Giới thiệu đề tài:</a:t>
            </a:r>
          </a:p>
        </p:txBody>
      </p:sp>
      <p:pic>
        <p:nvPicPr>
          <p:cNvPr id="1026" name="Picture 2" descr="Kết quả hình ảnh cho thu vi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68" y="1959483"/>
            <a:ext cx="5375275" cy="298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ết quả hình ảnh cho thu vien 4.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63" y="1959483"/>
            <a:ext cx="5432413" cy="298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86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109" y="67436"/>
            <a:ext cx="73078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class và chức năng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732" y="1518008"/>
            <a:ext cx="303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42" y="2041228"/>
            <a:ext cx="8988425" cy="4638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842" y="2041228"/>
            <a:ext cx="8448675" cy="40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72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640" y="2321721"/>
            <a:ext cx="6219825" cy="2181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540" y="2286009"/>
            <a:ext cx="6638925" cy="3209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540" y="2286009"/>
            <a:ext cx="9401175" cy="3895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3DE6AA-B97B-4B9F-BB72-1217833B6B12}"/>
              </a:ext>
            </a:extLst>
          </p:cNvPr>
          <p:cNvSpPr txBox="1"/>
          <p:nvPr/>
        </p:nvSpPr>
        <p:spPr>
          <a:xfrm>
            <a:off x="296109" y="67436"/>
            <a:ext cx="73078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class và chức năng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4400D5-32CA-4ED1-83CC-763772065D85}"/>
              </a:ext>
            </a:extLst>
          </p:cNvPr>
          <p:cNvSpPr txBox="1"/>
          <p:nvPr/>
        </p:nvSpPr>
        <p:spPr>
          <a:xfrm>
            <a:off x="914732" y="1518008"/>
            <a:ext cx="303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form:</a:t>
            </a:r>
          </a:p>
        </p:txBody>
      </p:sp>
    </p:spTree>
    <p:extLst>
      <p:ext uri="{BB962C8B-B14F-4D97-AF65-F5344CB8AC3E}">
        <p14:creationId xmlns:p14="http://schemas.microsoft.com/office/powerpoint/2010/main" val="37980339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393" y="2586215"/>
            <a:ext cx="96393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184" y="3187917"/>
            <a:ext cx="5524500" cy="2943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21002"/>
            <a:ext cx="12163425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EA90E6-6820-4FBF-A03C-C6CE9A945B94}"/>
              </a:ext>
            </a:extLst>
          </p:cNvPr>
          <p:cNvSpPr txBox="1"/>
          <p:nvPr/>
        </p:nvSpPr>
        <p:spPr>
          <a:xfrm>
            <a:off x="296109" y="67436"/>
            <a:ext cx="73078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class và chức năng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F8CA8D-42E3-41F3-B8D6-8A2D71990DF3}"/>
              </a:ext>
            </a:extLst>
          </p:cNvPr>
          <p:cNvSpPr txBox="1"/>
          <p:nvPr/>
        </p:nvSpPr>
        <p:spPr>
          <a:xfrm>
            <a:off x="914732" y="1518008"/>
            <a:ext cx="303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form:</a:t>
            </a:r>
          </a:p>
        </p:txBody>
      </p:sp>
    </p:spTree>
    <p:extLst>
      <p:ext uri="{BB962C8B-B14F-4D97-AF65-F5344CB8AC3E}">
        <p14:creationId xmlns:p14="http://schemas.microsoft.com/office/powerpoint/2010/main" val="21687596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3" y="2622076"/>
            <a:ext cx="11458575" cy="3438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09" y="2622076"/>
            <a:ext cx="6200775" cy="2609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33" y="2622076"/>
            <a:ext cx="11515725" cy="38385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32169E-8C8D-4A31-8D6F-5F6AFEC74789}"/>
              </a:ext>
            </a:extLst>
          </p:cNvPr>
          <p:cNvSpPr txBox="1"/>
          <p:nvPr/>
        </p:nvSpPr>
        <p:spPr>
          <a:xfrm>
            <a:off x="914732" y="1518008"/>
            <a:ext cx="303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2D7FD5-0E82-42EA-ADFD-A558D2E5EB65}"/>
              </a:ext>
            </a:extLst>
          </p:cNvPr>
          <p:cNvSpPr txBox="1"/>
          <p:nvPr/>
        </p:nvSpPr>
        <p:spPr>
          <a:xfrm>
            <a:off x="296109" y="67436"/>
            <a:ext cx="73078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class và chức năng</a:t>
            </a:r>
          </a:p>
        </p:txBody>
      </p:sp>
    </p:spTree>
    <p:extLst>
      <p:ext uri="{BB962C8B-B14F-4D97-AF65-F5344CB8AC3E}">
        <p14:creationId xmlns:p14="http://schemas.microsoft.com/office/powerpoint/2010/main" val="20557311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2401884"/>
            <a:ext cx="8029575" cy="3638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2539953"/>
            <a:ext cx="10687050" cy="3305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C9471D-414A-4525-9863-1AEA08D20CF5}"/>
              </a:ext>
            </a:extLst>
          </p:cNvPr>
          <p:cNvSpPr txBox="1"/>
          <p:nvPr/>
        </p:nvSpPr>
        <p:spPr>
          <a:xfrm>
            <a:off x="296109" y="67436"/>
            <a:ext cx="73078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class và chức năng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561014-EFC3-41F4-9037-122600BF3CE0}"/>
              </a:ext>
            </a:extLst>
          </p:cNvPr>
          <p:cNvSpPr txBox="1"/>
          <p:nvPr/>
        </p:nvSpPr>
        <p:spPr>
          <a:xfrm>
            <a:off x="914732" y="1518008"/>
            <a:ext cx="303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form:</a:t>
            </a:r>
          </a:p>
        </p:txBody>
      </p:sp>
    </p:spTree>
    <p:extLst>
      <p:ext uri="{BB962C8B-B14F-4D97-AF65-F5344CB8AC3E}">
        <p14:creationId xmlns:p14="http://schemas.microsoft.com/office/powerpoint/2010/main" val="1610390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84" y="2254667"/>
            <a:ext cx="3268579" cy="3504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7FB266-AA5A-45D4-9132-8D10B1AA6F5F}"/>
              </a:ext>
            </a:extLst>
          </p:cNvPr>
          <p:cNvSpPr txBox="1"/>
          <p:nvPr/>
        </p:nvSpPr>
        <p:spPr>
          <a:xfrm>
            <a:off x="914732" y="1518008"/>
            <a:ext cx="3035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8DD81-8D86-48C3-ACD1-F11D598E898F}"/>
              </a:ext>
            </a:extLst>
          </p:cNvPr>
          <p:cNvSpPr txBox="1"/>
          <p:nvPr/>
        </p:nvSpPr>
        <p:spPr>
          <a:xfrm>
            <a:off x="296109" y="67436"/>
            <a:ext cx="73078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đề tài</a:t>
            </a: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AutoNum type="alpha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form, class và chức năng</a:t>
            </a:r>
          </a:p>
        </p:txBody>
      </p:sp>
    </p:spTree>
    <p:extLst>
      <p:ext uri="{BB962C8B-B14F-4D97-AF65-F5344CB8AC3E}">
        <p14:creationId xmlns:p14="http://schemas.microsoft.com/office/powerpoint/2010/main" val="15368622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</TotalTime>
  <Words>320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Trí Huỳnh</cp:lastModifiedBy>
  <cp:revision>23</cp:revision>
  <dcterms:created xsi:type="dcterms:W3CDTF">2019-11-07T06:18:36Z</dcterms:created>
  <dcterms:modified xsi:type="dcterms:W3CDTF">2019-11-08T15:19:50Z</dcterms:modified>
</cp:coreProperties>
</file>