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669-2426-4245-A2D4-59376327847B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2828" y="462640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1: QUẢN LÝ THƯ VIỆN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7928" y="2296552"/>
            <a:ext cx="6018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17110212 Lê Văn Quốc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17110242 Huỳnh Minh Trí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928" y="4187939"/>
            <a:ext cx="4948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hướng dẫn: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</a:p>
        </p:txBody>
      </p:sp>
    </p:spTree>
    <p:extLst>
      <p:ext uri="{BB962C8B-B14F-4D97-AF65-F5344CB8AC3E}">
        <p14:creationId xmlns:p14="http://schemas.microsoft.com/office/powerpoint/2010/main" val="8239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66" y="136940"/>
            <a:ext cx="606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689" y="1544514"/>
            <a:ext cx="726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458" y="2198995"/>
            <a:ext cx="71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Có thể thực hiện mọi công việc cơ bản của mượn, trả, thêm sách.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3511" y="2890486"/>
            <a:ext cx="726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Rút ngắn thời gian đáng kể so với quản lý thư viện theo cách truyền thống.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512" y="3751254"/>
            <a:ext cx="250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180" y="4412974"/>
            <a:ext cx="5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Chưa có thể in hóa đơn.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5180" y="4877052"/>
            <a:ext cx="55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diện xấu, chưa thể cải thiện.</a:t>
            </a:r>
          </a:p>
        </p:txBody>
      </p:sp>
    </p:spTree>
    <p:extLst>
      <p:ext uri="{BB962C8B-B14F-4D97-AF65-F5344CB8AC3E}">
        <p14:creationId xmlns:p14="http://schemas.microsoft.com/office/powerpoint/2010/main" val="175971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181356"/>
            <a:ext cx="709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08" y="2139180"/>
            <a:ext cx="9134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nhược điểm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tương lai sẽ thêm những chức năng mới như: đọc sách trực tiếp trên ứng dụng, thông báo khi số lượng và  thời gian mượn gần hết thì người mượn sẽ nhận được SMS.</a:t>
            </a:r>
          </a:p>
        </p:txBody>
      </p:sp>
    </p:spTree>
    <p:extLst>
      <p:ext uri="{BB962C8B-B14F-4D97-AF65-F5344CB8AC3E}">
        <p14:creationId xmlns:p14="http://schemas.microsoft.com/office/powerpoint/2010/main" val="96685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6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s you for watching">
            <a:extLst>
              <a:ext uri="{FF2B5EF4-FFF2-40B4-BE49-F238E27FC236}">
                <a16:creationId xmlns:a16="http://schemas.microsoft.com/office/drawing/2014/main" id="{2C3F63CE-141E-42BC-9870-8385CEE5F3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40" y="1007579"/>
            <a:ext cx="5936974" cy="41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565" y="1538038"/>
            <a:ext cx="1009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Giới thiệu đề tài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 Các form, class và chức năng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 và nhược điểm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B935A-7540-4A92-8D30-30BE9B5A7B46}"/>
              </a:ext>
            </a:extLst>
          </p:cNvPr>
          <p:cNvSpPr txBox="1"/>
          <p:nvPr/>
        </p:nvSpPr>
        <p:spPr>
          <a:xfrm>
            <a:off x="421565" y="254093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122485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68" y="3744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tài:</a:t>
            </a: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52" y="1036153"/>
            <a:ext cx="547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/>
              <a:t>Giới thiệu đề tài:</a:t>
            </a:r>
          </a:p>
        </p:txBody>
      </p:sp>
      <p:pic>
        <p:nvPicPr>
          <p:cNvPr id="1026" name="Picture 2" descr="Kết quả hình ảnh cho thu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" y="1959483"/>
            <a:ext cx="5375275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thu vien 4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63" y="1959483"/>
            <a:ext cx="5432413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42" y="2041228"/>
            <a:ext cx="8988425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42" y="2041228"/>
            <a:ext cx="8448675" cy="4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40" y="2321721"/>
            <a:ext cx="62198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40" y="2286009"/>
            <a:ext cx="66389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40" y="2286009"/>
            <a:ext cx="9401175" cy="389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E6AA-B97B-4B9F-BB72-1217833B6B12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400D5-32CA-4ED1-83CC-763772065D85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379803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3" y="2586215"/>
            <a:ext cx="96393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4" y="3187917"/>
            <a:ext cx="552450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1002"/>
            <a:ext cx="1216342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A90E6-6820-4FBF-A03C-C6CE9A945B94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8CA8D-42E3-41F3-B8D6-8A2D71990DF3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216875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3" y="2622076"/>
            <a:ext cx="114585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09" y="2622076"/>
            <a:ext cx="62007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3" y="2622076"/>
            <a:ext cx="11515725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2169E-8C8D-4A31-8D6F-5F6AFEC74789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7FD5-0E82-42EA-ADFD-A558D2E5EB6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2055731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401884"/>
            <a:ext cx="80295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539953"/>
            <a:ext cx="10687050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9471D-414A-4525-9863-1AEA08D20CF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61014-EFC3-41F4-9037-122600BF3CE0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1610390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2254667"/>
            <a:ext cx="3268579" cy="3504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FB266-AA5A-45D4-9132-8D10B1AA6F5F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8DD81-8D86-48C3-ACD1-F11D598E898F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1536862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320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2019-11-07T06:18:36Z</dcterms:created>
  <dcterms:modified xsi:type="dcterms:W3CDTF">2019-11-13T14:45:21Z</dcterms:modified>
</cp:coreProperties>
</file>