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8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2669-2426-4245-A2D4-59376327847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2828" y="462640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ÁN: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7928" y="2296552"/>
            <a:ext cx="6018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17110212 Lê Văn Quốc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17110242 Huỳnh Minh Trí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928" y="4187939"/>
            <a:ext cx="4948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viên: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Long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565" y="1538038"/>
            <a:ext cx="1009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Giới thiệu đề tài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b. Các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và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 và nhược điểm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Hướng phát triển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B935A-7540-4A92-8D30-30BE9B5A7B46}"/>
              </a:ext>
            </a:extLst>
          </p:cNvPr>
          <p:cNvSpPr txBox="1"/>
          <p:nvPr/>
        </p:nvSpPr>
        <p:spPr>
          <a:xfrm>
            <a:off x="421565" y="254093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</p:spTree>
    <p:extLst>
      <p:ext uri="{BB962C8B-B14F-4D97-AF65-F5344CB8AC3E}">
        <p14:creationId xmlns:p14="http://schemas.microsoft.com/office/powerpoint/2010/main" val="1224856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68" y="37443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tài:</a:t>
            </a:r>
          </a:p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52" y="1036153"/>
            <a:ext cx="547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/>
              <a:t>Giới thiệu đề tài:</a:t>
            </a:r>
          </a:p>
        </p:txBody>
      </p:sp>
      <p:pic>
        <p:nvPicPr>
          <p:cNvPr id="1026" name="Picture 2" descr="Kết quả hình ảnh cho thu v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8" y="1959483"/>
            <a:ext cx="5375275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thu vien 4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63" y="1959483"/>
            <a:ext cx="5432413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6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và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5" y="2219325"/>
            <a:ext cx="7181850" cy="440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1518008"/>
            <a:ext cx="7464425" cy="425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82" y="2476501"/>
            <a:ext cx="6825918" cy="44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3DE6AA-B97B-4B9F-BB72-1217833B6B12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và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400D5-32CA-4ED1-83CC-763772065D85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779618"/>
            <a:ext cx="6848475" cy="464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1779618"/>
            <a:ext cx="7593733" cy="427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6" y="1869148"/>
            <a:ext cx="63341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3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EA90E6-6820-4FBF-A03C-C6CE9A945B94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và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8CA8D-42E3-41F3-B8D6-8A2D71990DF3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041228"/>
            <a:ext cx="6515100" cy="3514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2141537"/>
            <a:ext cx="6448425" cy="4048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82" y="2311400"/>
            <a:ext cx="71913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9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66" y="136940"/>
            <a:ext cx="606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689" y="1544514"/>
            <a:ext cx="726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458" y="2198995"/>
            <a:ext cx="71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Có thể thực hiện mọi công việc cơ bản của mượn, trả, thêm sách.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3511" y="2890486"/>
            <a:ext cx="726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Rút ngắn thời gian đáng kể so với quản lý thư viện theo cách truyền thống.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0612" y="4836143"/>
            <a:ext cx="250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0580" y="5263874"/>
            <a:ext cx="5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Chưa có dynamic.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0580" y="5727952"/>
            <a:ext cx="55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Giao diện xấu, chưa thể cải thiện.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458" y="3721483"/>
            <a:ext cx="699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thực hiện khá đầy đủ các yêu cầu đề ra.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1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181356"/>
            <a:ext cx="709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08" y="2139180"/>
            <a:ext cx="9134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5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6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s you for watching">
            <a:extLst>
              <a:ext uri="{FF2B5EF4-FFF2-40B4-BE49-F238E27FC236}">
                <a16:creationId xmlns:a16="http://schemas.microsoft.com/office/drawing/2014/main" id="{2C3F63CE-141E-42BC-9870-8385CEE5F3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40" y="1007579"/>
            <a:ext cx="5936974" cy="41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0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219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2019-11-07T06:18:36Z</dcterms:created>
  <dcterms:modified xsi:type="dcterms:W3CDTF">2019-12-08T13:12:07Z</dcterms:modified>
</cp:coreProperties>
</file>