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9753600" cx="173355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54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54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958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958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958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9579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84657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>
            <p:ph idx="2" type="pic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PrgQz" TargetMode="External"/><Relationship Id="rId5" Type="http://schemas.openxmlformats.org/officeDocument/2006/relationships/hyperlink" Target="mailto:quylv.nde18063@vtc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slide-5.png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1094132" y="1818547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 PowerPoint</a:t>
            </a:r>
            <a:endParaRPr b="0" i="0" sz="6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73" name="Google Shape;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4" y="565150"/>
            <a:ext cx="3790216" cy="71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0" y="314630"/>
            <a:ext cx="17340264" cy="97421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508000" y="1813525"/>
            <a:ext cx="16012500" cy="140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</a:t>
            </a:r>
            <a:r>
              <a:rPr lang="en-US" sz="7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THÔNG TIN BẢN THÂN</a:t>
            </a:r>
            <a:endParaRPr sz="7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959595"/>
              </a:solidFill>
              <a:highlight>
                <a:srgbClr val="16161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508000" y="5041901"/>
            <a:ext cx="3180521" cy="607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275" y="3780373"/>
            <a:ext cx="4471000" cy="4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6831300" y="3780375"/>
            <a:ext cx="7236300" cy="5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Char char="●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Name:  Lê Văn Quý</a:t>
            </a:r>
            <a:endParaRPr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Char char="●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Age: 19</a:t>
            </a:r>
            <a:endParaRPr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Char char="●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Add: Gốc Đề - Minh Khai - Hai Bà Trưng - HN</a:t>
            </a:r>
            <a:endParaRPr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Là Chuyên Viên Lập Trình Game 2D , 3D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Thành lập Studio Game riêng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3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t/>
            </a:r>
            <a:endParaRPr b="0" i="0" sz="4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Objectives</a:t>
            </a:r>
            <a:endParaRPr/>
          </a:p>
        </p:txBody>
      </p:sp>
      <p:pic>
        <p:nvPicPr>
          <p:cNvPr descr="logo_03.pn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294425" y="17087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Unity 3D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Cocos2dx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Android studio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 Studio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Unreal engine 4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 khả năng giao tiếp tốt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Kinh Nghiệm 1 năm với Unity và C#</a:t>
            </a:r>
            <a:endParaRPr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Là học sinh của VTC academy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Đã hoàn thành 2 sản phẩm Game 2D ,3D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-2382" y="4513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Summary</a:t>
            </a:r>
            <a:endParaRPr/>
          </a:p>
        </p:txBody>
      </p:sp>
      <p:pic>
        <p:nvPicPr>
          <p:cNvPr descr="logo_03.png"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References</a:t>
            </a:r>
            <a:endParaRPr/>
          </a:p>
        </p:txBody>
      </p:sp>
      <p:pic>
        <p:nvPicPr>
          <p:cNvPr descr="logo_03.png"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6874575" y="3780375"/>
            <a:ext cx="53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Char char="+"/>
            </a:pPr>
            <a:r>
              <a:rPr lang="en-US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ưdưadă</a:t>
            </a:r>
            <a:endParaRPr sz="6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95950" y="1843075"/>
            <a:ext cx="15780600" cy="760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Link Fb  :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https://www.facebook.com/PrgQz</a:t>
            </a:r>
            <a:endParaRPr sz="3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Gmail    : 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quylv.nde18063@vtc.edu.vn</a:t>
            </a:r>
            <a:endParaRPr sz="3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Hotline   : 03213815501</a:t>
            </a:r>
            <a:endParaRPr sz="3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Add       : Gốc Đề - Minh Khai - Hai Bà Trưng - Hà Nội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2491338" y="4049150"/>
            <a:ext cx="12357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Cảm ơn các bạn đã theo dõi buổi thuyết trình của tôi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