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7"/>
  </p:notesMasterIdLst>
  <p:sldIdLst>
    <p:sldId id="256" r:id="rId2"/>
    <p:sldId id="258" r:id="rId3"/>
    <p:sldId id="261" r:id="rId4"/>
    <p:sldId id="263" r:id="rId5"/>
    <p:sldId id="298" r:id="rId6"/>
    <p:sldId id="299" r:id="rId7"/>
    <p:sldId id="264" r:id="rId8"/>
    <p:sldId id="300" r:id="rId9"/>
    <p:sldId id="265" r:id="rId10"/>
    <p:sldId id="305" r:id="rId11"/>
    <p:sldId id="306" r:id="rId12"/>
    <p:sldId id="307" r:id="rId13"/>
    <p:sldId id="301" r:id="rId14"/>
    <p:sldId id="302" r:id="rId15"/>
    <p:sldId id="303" r:id="rId16"/>
  </p:sldIdLst>
  <p:sldSz cx="9144000" cy="5143500" type="screen16x9"/>
  <p:notesSz cx="6858000" cy="9144000"/>
  <p:embeddedFontLst>
    <p:embeddedFont>
      <p:font typeface="Jost" panose="020B0604020202020204" charset="0"/>
      <p:regular r:id="rId18"/>
      <p:bold r:id="rId19"/>
      <p:italic r:id="rId20"/>
      <p:boldItalic r:id="rId21"/>
    </p:embeddedFont>
    <p:embeddedFont>
      <p:font typeface="Montserrat" panose="00000500000000000000" pitchFamily="2" charset="0"/>
      <p:regular r:id="rId22"/>
      <p:bold r:id="rId23"/>
      <p:italic r:id="rId24"/>
      <p:boldItalic r:id="rId25"/>
    </p:embeddedFont>
    <p:embeddedFont>
      <p:font typeface="Montserrat Black" panose="00000A00000000000000" pitchFamily="2" charset="0"/>
      <p:bold r:id="rId26"/>
      <p:boldItalic r:id="rId27"/>
    </p:embeddedFont>
    <p:embeddedFont>
      <p:font typeface="SVN-New Athletic M54" panose="020B0604020202020204" charset="0"/>
      <p:regular r:id="rId28"/>
    </p:embeddedFont>
    <p:embeddedFont>
      <p:font typeface="SVN-Product Sans" panose="020B0403030502040203"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5E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20918F-F2A2-4FE6-8E80-E98B9B6BF943}">
  <a:tblStyle styleId="{F820918F-F2A2-4FE6-8E80-E98B9B6BF94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g11f682941b8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1" name="Google Shape;921;g11f682941b8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0"/>
        <p:cNvGrpSpPr/>
        <p:nvPr/>
      </p:nvGrpSpPr>
      <p:grpSpPr>
        <a:xfrm>
          <a:off x="0" y="0"/>
          <a:ext cx="0" cy="0"/>
          <a:chOff x="0" y="0"/>
          <a:chExt cx="0" cy="0"/>
        </a:xfrm>
      </p:grpSpPr>
      <p:sp>
        <p:nvSpPr>
          <p:cNvPr id="1261" name="Google Shape;1261;g11efcb08b7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2" name="Google Shape;1262;g11efcb08b7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7307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0"/>
        <p:cNvGrpSpPr/>
        <p:nvPr/>
      </p:nvGrpSpPr>
      <p:grpSpPr>
        <a:xfrm>
          <a:off x="0" y="0"/>
          <a:ext cx="0" cy="0"/>
          <a:chOff x="0" y="0"/>
          <a:chExt cx="0" cy="0"/>
        </a:xfrm>
      </p:grpSpPr>
      <p:sp>
        <p:nvSpPr>
          <p:cNvPr id="1261" name="Google Shape;1261;g11efcb08b7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2" name="Google Shape;1262;g11efcb08b7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2541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0"/>
        <p:cNvGrpSpPr/>
        <p:nvPr/>
      </p:nvGrpSpPr>
      <p:grpSpPr>
        <a:xfrm>
          <a:off x="0" y="0"/>
          <a:ext cx="0" cy="0"/>
          <a:chOff x="0" y="0"/>
          <a:chExt cx="0" cy="0"/>
        </a:xfrm>
      </p:grpSpPr>
      <p:sp>
        <p:nvSpPr>
          <p:cNvPr id="1261" name="Google Shape;1261;g11efcb08b7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2" name="Google Shape;1262;g11efcb08b7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165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11efcb08b7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11efcb08b7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65505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11efcb08b7f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11efcb08b7f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63473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11efcb08b7f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11efcb08b7f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9649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g11f3b086d1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2" name="Google Shape;982;g11f3b086d1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11efcb08b7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11efcb08b7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9"/>
        <p:cNvGrpSpPr/>
        <p:nvPr/>
      </p:nvGrpSpPr>
      <p:grpSpPr>
        <a:xfrm>
          <a:off x="0" y="0"/>
          <a:ext cx="0" cy="0"/>
          <a:chOff x="0" y="0"/>
          <a:chExt cx="0" cy="0"/>
        </a:xfrm>
      </p:grpSpPr>
      <p:sp>
        <p:nvSpPr>
          <p:cNvPr id="1210" name="Google Shape;1210;g11efcb08b7f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1" name="Google Shape;1211;g11efcb08b7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8"/>
        <p:cNvGrpSpPr/>
        <p:nvPr/>
      </p:nvGrpSpPr>
      <p:grpSpPr>
        <a:xfrm>
          <a:off x="0" y="0"/>
          <a:ext cx="0" cy="0"/>
          <a:chOff x="0" y="0"/>
          <a:chExt cx="0" cy="0"/>
        </a:xfrm>
      </p:grpSpPr>
      <p:sp>
        <p:nvSpPr>
          <p:cNvPr id="1249" name="Google Shape;1249;g11efcb08b7f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0" name="Google Shape;1250;g11efcb08b7f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2735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11efcb08b7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11efcb08b7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8757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8"/>
        <p:cNvGrpSpPr/>
        <p:nvPr/>
      </p:nvGrpSpPr>
      <p:grpSpPr>
        <a:xfrm>
          <a:off x="0" y="0"/>
          <a:ext cx="0" cy="0"/>
          <a:chOff x="0" y="0"/>
          <a:chExt cx="0" cy="0"/>
        </a:xfrm>
      </p:grpSpPr>
      <p:sp>
        <p:nvSpPr>
          <p:cNvPr id="1249" name="Google Shape;1249;g11efcb08b7f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0" name="Google Shape;1250;g11efcb08b7f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11efcb08b7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11efcb08b7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4767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0"/>
        <p:cNvGrpSpPr/>
        <p:nvPr/>
      </p:nvGrpSpPr>
      <p:grpSpPr>
        <a:xfrm>
          <a:off x="0" y="0"/>
          <a:ext cx="0" cy="0"/>
          <a:chOff x="0" y="0"/>
          <a:chExt cx="0" cy="0"/>
        </a:xfrm>
      </p:grpSpPr>
      <p:sp>
        <p:nvSpPr>
          <p:cNvPr id="1261" name="Google Shape;1261;g11efcb08b7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2" name="Google Shape;1262;g11efcb08b7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flipH="1">
            <a:off x="743325" y="1454185"/>
            <a:ext cx="6952800" cy="1339500"/>
          </a:xfrm>
          <a:prstGeom prst="rect">
            <a:avLst/>
          </a:prstGeom>
        </p:spPr>
        <p:txBody>
          <a:bodyPr spcFirstLastPara="1" wrap="square" lIns="91425" tIns="0" rIns="91425" bIns="0" anchor="t" anchorCtr="0">
            <a:noAutofit/>
          </a:bodyPr>
          <a:lstStyle>
            <a:lvl1pPr lvl="0">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flipH="1">
            <a:off x="743375" y="3242315"/>
            <a:ext cx="6952800" cy="447000"/>
          </a:xfrm>
          <a:prstGeom prst="rect">
            <a:avLst/>
          </a:prstGeom>
        </p:spPr>
        <p:txBody>
          <a:bodyPr spcFirstLastPara="1" wrap="square" lIns="91425" tIns="0" rIns="91425" bIns="0" anchor="t" anchorCtr="0">
            <a:noAutofit/>
          </a:bodyPr>
          <a:lstStyle>
            <a:lvl1pPr lvl="0">
              <a:lnSpc>
                <a:spcPct val="100000"/>
              </a:lnSpc>
              <a:spcBef>
                <a:spcPts val="0"/>
              </a:spcBef>
              <a:spcAft>
                <a:spcPts val="0"/>
              </a:spcAft>
              <a:buSzPts val="2800"/>
              <a:buNone/>
              <a:defRPr sz="2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1" name="Google Shape;11;p2"/>
          <p:cNvGrpSpPr/>
          <p:nvPr/>
        </p:nvGrpSpPr>
        <p:grpSpPr>
          <a:xfrm flipH="1">
            <a:off x="3452019" y="-348332"/>
            <a:ext cx="1019565" cy="1290805"/>
            <a:chOff x="-4017975" y="-49702"/>
            <a:chExt cx="1162825" cy="1472177"/>
          </a:xfrm>
        </p:grpSpPr>
        <p:sp>
          <p:nvSpPr>
            <p:cNvPr id="12" name="Google Shape;12;p2"/>
            <p:cNvSpPr/>
            <p:nvPr/>
          </p:nvSpPr>
          <p:spPr>
            <a:xfrm>
              <a:off x="-3993425" y="647375"/>
              <a:ext cx="751825" cy="750275"/>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547325" y="792500"/>
              <a:ext cx="155125" cy="154850"/>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265275" y="616650"/>
              <a:ext cx="61400" cy="57100"/>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017975" y="1365825"/>
              <a:ext cx="56925" cy="56650"/>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633259" y="-49702"/>
              <a:ext cx="547675" cy="54732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103750" y="258425"/>
              <a:ext cx="248600" cy="239200"/>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027850" y="324625"/>
              <a:ext cx="106300" cy="106600"/>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flipH="1">
            <a:off x="8425338" y="2120543"/>
            <a:ext cx="1938846" cy="1720830"/>
            <a:chOff x="-1873362" y="2120543"/>
            <a:chExt cx="1938846" cy="1720830"/>
          </a:xfrm>
        </p:grpSpPr>
        <p:sp>
          <p:nvSpPr>
            <p:cNvPr id="20" name="Google Shape;20;p2"/>
            <p:cNvSpPr/>
            <p:nvPr/>
          </p:nvSpPr>
          <p:spPr>
            <a:xfrm>
              <a:off x="-1603307" y="2348270"/>
              <a:ext cx="752952" cy="979890"/>
            </a:xfrm>
            <a:custGeom>
              <a:avLst/>
              <a:gdLst/>
              <a:ahLst/>
              <a:cxnLst/>
              <a:rect l="l" t="t" r="r" b="b"/>
              <a:pathLst>
                <a:path w="34350" h="44703" extrusionOk="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80956" y="2326262"/>
              <a:ext cx="54822" cy="49978"/>
            </a:xfrm>
            <a:custGeom>
              <a:avLst/>
              <a:gdLst/>
              <a:ahLst/>
              <a:cxnLst/>
              <a:rect l="l" t="t" r="r" b="b"/>
              <a:pathLst>
                <a:path w="2501" h="2280" extrusionOk="0">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248116" y="2840637"/>
              <a:ext cx="136036" cy="135772"/>
            </a:xfrm>
            <a:custGeom>
              <a:avLst/>
              <a:gdLst/>
              <a:ahLst/>
              <a:cxnLst/>
              <a:rect l="l" t="t" r="r" b="b"/>
              <a:pathLst>
                <a:path w="6206" h="6194" extrusionOk="0">
                  <a:moveTo>
                    <a:pt x="6149" y="0"/>
                  </a:moveTo>
                  <a:lnTo>
                    <a:pt x="1" y="6149"/>
                  </a:lnTo>
                  <a:lnTo>
                    <a:pt x="1395" y="6194"/>
                  </a:lnTo>
                  <a:lnTo>
                    <a:pt x="6205" y="1384"/>
                  </a:lnTo>
                  <a:lnTo>
                    <a:pt x="6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524768" y="2679196"/>
              <a:ext cx="649512" cy="786446"/>
            </a:xfrm>
            <a:custGeom>
              <a:avLst/>
              <a:gdLst/>
              <a:ahLst/>
              <a:cxnLst/>
              <a:rect l="l" t="t" r="r" b="b"/>
              <a:pathLst>
                <a:path w="29631" h="35878" extrusionOk="0">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906383" y="2657342"/>
              <a:ext cx="53836" cy="49824"/>
            </a:xfrm>
            <a:custGeom>
              <a:avLst/>
              <a:gdLst/>
              <a:ahLst/>
              <a:cxnLst/>
              <a:rect l="l" t="t" r="r" b="b"/>
              <a:pathLst>
                <a:path w="2456" h="2273" extrusionOk="0">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252039" y="2304737"/>
              <a:ext cx="241471" cy="240177"/>
            </a:xfrm>
            <a:custGeom>
              <a:avLst/>
              <a:gdLst/>
              <a:ahLst/>
              <a:cxnLst/>
              <a:rect l="l" t="t" r="r" b="b"/>
              <a:pathLst>
                <a:path w="11016" h="10957" extrusionOk="0">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42397" y="2282795"/>
              <a:ext cx="56773" cy="49934"/>
            </a:xfrm>
            <a:custGeom>
              <a:avLst/>
              <a:gdLst/>
              <a:ahLst/>
              <a:cxnLst/>
              <a:rect l="l" t="t" r="r" b="b"/>
              <a:pathLst>
                <a:path w="2590" h="2278" extrusionOk="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275516" y="2516813"/>
              <a:ext cx="54822" cy="49802"/>
            </a:xfrm>
            <a:custGeom>
              <a:avLst/>
              <a:gdLst/>
              <a:ahLst/>
              <a:cxnLst/>
              <a:rect l="l" t="t" r="r" b="b"/>
              <a:pathLst>
                <a:path w="2501" h="2272" extrusionOk="0">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067824" y="3161765"/>
              <a:ext cx="659200" cy="657841"/>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6683" y="3289011"/>
              <a:ext cx="136014" cy="135772"/>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29382" y="3134825"/>
              <a:ext cx="53836" cy="50065"/>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089349" y="3791702"/>
              <a:ext cx="49912" cy="49671"/>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64538" y="3079499"/>
              <a:ext cx="44739" cy="33647"/>
            </a:xfrm>
            <a:custGeom>
              <a:avLst/>
              <a:gdLst/>
              <a:ahLst/>
              <a:cxnLst/>
              <a:rect l="l" t="t" r="r" b="b"/>
              <a:pathLst>
                <a:path w="2041" h="1535" extrusionOk="0">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492721" y="3169086"/>
              <a:ext cx="584365" cy="571016"/>
            </a:xfrm>
            <a:custGeom>
              <a:avLst/>
              <a:gdLst/>
              <a:ahLst/>
              <a:cxnLst/>
              <a:rect l="l" t="t" r="r" b="b"/>
              <a:pathLst>
                <a:path w="26659" h="26050" extrusionOk="0">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581278" y="3795976"/>
              <a:ext cx="41122" cy="33647"/>
            </a:xfrm>
            <a:custGeom>
              <a:avLst/>
              <a:gdLst/>
              <a:ahLst/>
              <a:cxnLst/>
              <a:rect l="l" t="t" r="r" b="b"/>
              <a:pathLst>
                <a:path w="1876" h="1535" extrusionOk="0">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873362" y="2939014"/>
              <a:ext cx="480201" cy="479478"/>
            </a:xfrm>
            <a:custGeom>
              <a:avLst/>
              <a:gdLst/>
              <a:ahLst/>
              <a:cxnLst/>
              <a:rect l="l" t="t" r="r" b="b"/>
              <a:pathLst>
                <a:path w="21907" h="21874" extrusionOk="0">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14717" y="2120543"/>
              <a:ext cx="480201" cy="47989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87757" y="2820734"/>
              <a:ext cx="217972" cy="209731"/>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21208" y="2878778"/>
              <a:ext cx="93204" cy="93467"/>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flipH="1">
            <a:off x="-1155987" y="-912707"/>
            <a:ext cx="1938846" cy="1720830"/>
            <a:chOff x="-1873362" y="2120543"/>
            <a:chExt cx="1938846" cy="1720830"/>
          </a:xfrm>
        </p:grpSpPr>
        <p:sp>
          <p:nvSpPr>
            <p:cNvPr id="40" name="Google Shape;40;p2"/>
            <p:cNvSpPr/>
            <p:nvPr/>
          </p:nvSpPr>
          <p:spPr>
            <a:xfrm>
              <a:off x="-1603307" y="2348270"/>
              <a:ext cx="752952" cy="979890"/>
            </a:xfrm>
            <a:custGeom>
              <a:avLst/>
              <a:gdLst/>
              <a:ahLst/>
              <a:cxnLst/>
              <a:rect l="l" t="t" r="r" b="b"/>
              <a:pathLst>
                <a:path w="34350" h="44703" extrusionOk="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80956" y="2326262"/>
              <a:ext cx="54822" cy="49978"/>
            </a:xfrm>
            <a:custGeom>
              <a:avLst/>
              <a:gdLst/>
              <a:ahLst/>
              <a:cxnLst/>
              <a:rect l="l" t="t" r="r" b="b"/>
              <a:pathLst>
                <a:path w="2501" h="2280" extrusionOk="0">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48116" y="2840637"/>
              <a:ext cx="136036" cy="135772"/>
            </a:xfrm>
            <a:custGeom>
              <a:avLst/>
              <a:gdLst/>
              <a:ahLst/>
              <a:cxnLst/>
              <a:rect l="l" t="t" r="r" b="b"/>
              <a:pathLst>
                <a:path w="6206" h="6194" extrusionOk="0">
                  <a:moveTo>
                    <a:pt x="6149" y="0"/>
                  </a:moveTo>
                  <a:lnTo>
                    <a:pt x="1" y="6149"/>
                  </a:lnTo>
                  <a:lnTo>
                    <a:pt x="1395" y="6194"/>
                  </a:lnTo>
                  <a:lnTo>
                    <a:pt x="6205" y="1384"/>
                  </a:lnTo>
                  <a:lnTo>
                    <a:pt x="6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524768" y="2679196"/>
              <a:ext cx="649512" cy="786446"/>
            </a:xfrm>
            <a:custGeom>
              <a:avLst/>
              <a:gdLst/>
              <a:ahLst/>
              <a:cxnLst/>
              <a:rect l="l" t="t" r="r" b="b"/>
              <a:pathLst>
                <a:path w="29631" h="35878" extrusionOk="0">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906383" y="2657342"/>
              <a:ext cx="53836" cy="49824"/>
            </a:xfrm>
            <a:custGeom>
              <a:avLst/>
              <a:gdLst/>
              <a:ahLst/>
              <a:cxnLst/>
              <a:rect l="l" t="t" r="r" b="b"/>
              <a:pathLst>
                <a:path w="2456" h="2273" extrusionOk="0">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252039" y="2304737"/>
              <a:ext cx="241471" cy="240177"/>
            </a:xfrm>
            <a:custGeom>
              <a:avLst/>
              <a:gdLst/>
              <a:ahLst/>
              <a:cxnLst/>
              <a:rect l="l" t="t" r="r" b="b"/>
              <a:pathLst>
                <a:path w="11016" h="10957" extrusionOk="0">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042397" y="2282795"/>
              <a:ext cx="56773" cy="49934"/>
            </a:xfrm>
            <a:custGeom>
              <a:avLst/>
              <a:gdLst/>
              <a:ahLst/>
              <a:cxnLst/>
              <a:rect l="l" t="t" r="r" b="b"/>
              <a:pathLst>
                <a:path w="2590" h="2278" extrusionOk="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275516" y="2516813"/>
              <a:ext cx="54822" cy="49802"/>
            </a:xfrm>
            <a:custGeom>
              <a:avLst/>
              <a:gdLst/>
              <a:ahLst/>
              <a:cxnLst/>
              <a:rect l="l" t="t" r="r" b="b"/>
              <a:pathLst>
                <a:path w="2501" h="2272" extrusionOk="0">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067824" y="3161765"/>
              <a:ext cx="659200" cy="657841"/>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76683" y="3289011"/>
              <a:ext cx="136014" cy="135772"/>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29382" y="3134825"/>
              <a:ext cx="53836" cy="50065"/>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089349" y="3791702"/>
              <a:ext cx="49912" cy="49671"/>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64538" y="3079499"/>
              <a:ext cx="44739" cy="33647"/>
            </a:xfrm>
            <a:custGeom>
              <a:avLst/>
              <a:gdLst/>
              <a:ahLst/>
              <a:cxnLst/>
              <a:rect l="l" t="t" r="r" b="b"/>
              <a:pathLst>
                <a:path w="2041" h="1535" extrusionOk="0">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492721" y="3169086"/>
              <a:ext cx="584365" cy="571016"/>
            </a:xfrm>
            <a:custGeom>
              <a:avLst/>
              <a:gdLst/>
              <a:ahLst/>
              <a:cxnLst/>
              <a:rect l="l" t="t" r="r" b="b"/>
              <a:pathLst>
                <a:path w="26659" h="26050" extrusionOk="0">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581278" y="3795976"/>
              <a:ext cx="41122" cy="33647"/>
            </a:xfrm>
            <a:custGeom>
              <a:avLst/>
              <a:gdLst/>
              <a:ahLst/>
              <a:cxnLst/>
              <a:rect l="l" t="t" r="r" b="b"/>
              <a:pathLst>
                <a:path w="1876" h="1535" extrusionOk="0">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873362" y="2939014"/>
              <a:ext cx="480201" cy="479478"/>
            </a:xfrm>
            <a:custGeom>
              <a:avLst/>
              <a:gdLst/>
              <a:ahLst/>
              <a:cxnLst/>
              <a:rect l="l" t="t" r="r" b="b"/>
              <a:pathLst>
                <a:path w="21907" h="21874" extrusionOk="0">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14717" y="2120543"/>
              <a:ext cx="480201" cy="47989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87757" y="2820734"/>
              <a:ext cx="217972" cy="209731"/>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21208" y="2878778"/>
              <a:ext cx="93204" cy="93467"/>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2"/>
          <p:cNvGrpSpPr/>
          <p:nvPr/>
        </p:nvGrpSpPr>
        <p:grpSpPr>
          <a:xfrm flipH="1">
            <a:off x="6857372" y="-188512"/>
            <a:ext cx="1516025" cy="1489525"/>
            <a:chOff x="-3888525" y="-3012325"/>
            <a:chExt cx="1516025" cy="1489525"/>
          </a:xfrm>
        </p:grpSpPr>
        <p:sp>
          <p:nvSpPr>
            <p:cNvPr id="60" name="Google Shape;60;p2"/>
            <p:cNvSpPr/>
            <p:nvPr/>
          </p:nvSpPr>
          <p:spPr>
            <a:xfrm>
              <a:off x="-3076125" y="-3012325"/>
              <a:ext cx="38525" cy="38250"/>
            </a:xfrm>
            <a:custGeom>
              <a:avLst/>
              <a:gdLst/>
              <a:ahLst/>
              <a:cxnLst/>
              <a:rect l="l" t="t" r="r" b="b"/>
              <a:pathLst>
                <a:path w="1541" h="1530" extrusionOk="0">
                  <a:moveTo>
                    <a:pt x="779" y="1"/>
                  </a:moveTo>
                  <a:cubicBezTo>
                    <a:pt x="679" y="1"/>
                    <a:pt x="577" y="19"/>
                    <a:pt x="480" y="56"/>
                  </a:cubicBezTo>
                  <a:cubicBezTo>
                    <a:pt x="436" y="79"/>
                    <a:pt x="391" y="101"/>
                    <a:pt x="346" y="134"/>
                  </a:cubicBezTo>
                  <a:cubicBezTo>
                    <a:pt x="302" y="157"/>
                    <a:pt x="268" y="190"/>
                    <a:pt x="224" y="224"/>
                  </a:cubicBezTo>
                  <a:cubicBezTo>
                    <a:pt x="190" y="257"/>
                    <a:pt x="157" y="302"/>
                    <a:pt x="134" y="346"/>
                  </a:cubicBezTo>
                  <a:cubicBezTo>
                    <a:pt x="101" y="380"/>
                    <a:pt x="79" y="425"/>
                    <a:pt x="56" y="480"/>
                  </a:cubicBezTo>
                  <a:cubicBezTo>
                    <a:pt x="45" y="525"/>
                    <a:pt x="34" y="570"/>
                    <a:pt x="23" y="614"/>
                  </a:cubicBezTo>
                  <a:cubicBezTo>
                    <a:pt x="12" y="659"/>
                    <a:pt x="0" y="715"/>
                    <a:pt x="0" y="771"/>
                  </a:cubicBezTo>
                  <a:cubicBezTo>
                    <a:pt x="0" y="971"/>
                    <a:pt x="90" y="1161"/>
                    <a:pt x="224" y="1306"/>
                  </a:cubicBezTo>
                  <a:cubicBezTo>
                    <a:pt x="268" y="1340"/>
                    <a:pt x="302" y="1373"/>
                    <a:pt x="346" y="1407"/>
                  </a:cubicBezTo>
                  <a:cubicBezTo>
                    <a:pt x="391" y="1429"/>
                    <a:pt x="436" y="1451"/>
                    <a:pt x="480" y="1474"/>
                  </a:cubicBezTo>
                  <a:cubicBezTo>
                    <a:pt x="525" y="1496"/>
                    <a:pt x="570" y="1507"/>
                    <a:pt x="625" y="1518"/>
                  </a:cubicBezTo>
                  <a:cubicBezTo>
                    <a:pt x="670" y="1529"/>
                    <a:pt x="726" y="1529"/>
                    <a:pt x="770" y="1529"/>
                  </a:cubicBezTo>
                  <a:lnTo>
                    <a:pt x="782" y="1529"/>
                  </a:lnTo>
                  <a:cubicBezTo>
                    <a:pt x="1206" y="1529"/>
                    <a:pt x="1540" y="1183"/>
                    <a:pt x="1540" y="771"/>
                  </a:cubicBezTo>
                  <a:cubicBezTo>
                    <a:pt x="1540" y="715"/>
                    <a:pt x="1540" y="659"/>
                    <a:pt x="1529" y="614"/>
                  </a:cubicBezTo>
                  <a:cubicBezTo>
                    <a:pt x="1518" y="570"/>
                    <a:pt x="1507" y="525"/>
                    <a:pt x="1485" y="480"/>
                  </a:cubicBezTo>
                  <a:cubicBezTo>
                    <a:pt x="1462" y="425"/>
                    <a:pt x="1440" y="380"/>
                    <a:pt x="1418" y="346"/>
                  </a:cubicBezTo>
                  <a:cubicBezTo>
                    <a:pt x="1384" y="302"/>
                    <a:pt x="1351" y="257"/>
                    <a:pt x="1317" y="224"/>
                  </a:cubicBezTo>
                  <a:cubicBezTo>
                    <a:pt x="1176" y="75"/>
                    <a:pt x="980" y="1"/>
                    <a:pt x="7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3648325" y="-2918425"/>
              <a:ext cx="523950" cy="509300"/>
            </a:xfrm>
            <a:custGeom>
              <a:avLst/>
              <a:gdLst/>
              <a:ahLst/>
              <a:cxnLst/>
              <a:rect l="l" t="t" r="r" b="b"/>
              <a:pathLst>
                <a:path w="20958" h="20372" extrusionOk="0">
                  <a:moveTo>
                    <a:pt x="19910" y="1"/>
                  </a:moveTo>
                  <a:cubicBezTo>
                    <a:pt x="19813" y="1"/>
                    <a:pt x="19712" y="19"/>
                    <a:pt x="19608" y="61"/>
                  </a:cubicBezTo>
                  <a:cubicBezTo>
                    <a:pt x="18839" y="384"/>
                    <a:pt x="19060" y="1540"/>
                    <a:pt x="19903" y="1545"/>
                  </a:cubicBezTo>
                  <a:lnTo>
                    <a:pt x="19903" y="1545"/>
                  </a:lnTo>
                  <a:cubicBezTo>
                    <a:pt x="20102" y="1544"/>
                    <a:pt x="20301" y="1466"/>
                    <a:pt x="20445" y="1311"/>
                  </a:cubicBezTo>
                  <a:cubicBezTo>
                    <a:pt x="20957" y="798"/>
                    <a:pt x="20539" y="1"/>
                    <a:pt x="19910" y="1"/>
                  </a:cubicBezTo>
                  <a:close/>
                  <a:moveTo>
                    <a:pt x="19903" y="1545"/>
                  </a:moveTo>
                  <a:cubicBezTo>
                    <a:pt x="19901" y="1545"/>
                    <a:pt x="19900" y="1545"/>
                    <a:pt x="19898" y="1545"/>
                  </a:cubicBezTo>
                  <a:lnTo>
                    <a:pt x="19909" y="1545"/>
                  </a:lnTo>
                  <a:cubicBezTo>
                    <a:pt x="19907" y="1545"/>
                    <a:pt x="19905" y="1545"/>
                    <a:pt x="19903" y="1545"/>
                  </a:cubicBezTo>
                  <a:close/>
                  <a:moveTo>
                    <a:pt x="16154" y="3769"/>
                  </a:moveTo>
                  <a:cubicBezTo>
                    <a:pt x="16056" y="3769"/>
                    <a:pt x="15952" y="3789"/>
                    <a:pt x="15847" y="3833"/>
                  </a:cubicBezTo>
                  <a:cubicBezTo>
                    <a:pt x="15067" y="4156"/>
                    <a:pt x="15299" y="5301"/>
                    <a:pt x="16131" y="5306"/>
                  </a:cubicBezTo>
                  <a:lnTo>
                    <a:pt x="16131" y="5306"/>
                  </a:lnTo>
                  <a:cubicBezTo>
                    <a:pt x="16341" y="5305"/>
                    <a:pt x="16540" y="5227"/>
                    <a:pt x="16684" y="5083"/>
                  </a:cubicBezTo>
                  <a:cubicBezTo>
                    <a:pt x="17194" y="4563"/>
                    <a:pt x="16774" y="3769"/>
                    <a:pt x="16154" y="3769"/>
                  </a:cubicBezTo>
                  <a:close/>
                  <a:moveTo>
                    <a:pt x="16131" y="5306"/>
                  </a:moveTo>
                  <a:cubicBezTo>
                    <a:pt x="16129" y="5306"/>
                    <a:pt x="16128" y="5306"/>
                    <a:pt x="16126" y="5306"/>
                  </a:cubicBezTo>
                  <a:lnTo>
                    <a:pt x="16137" y="5306"/>
                  </a:lnTo>
                  <a:cubicBezTo>
                    <a:pt x="16135" y="5306"/>
                    <a:pt x="16133" y="5306"/>
                    <a:pt x="16131" y="5306"/>
                  </a:cubicBezTo>
                  <a:close/>
                  <a:moveTo>
                    <a:pt x="12383" y="7530"/>
                  </a:moveTo>
                  <a:cubicBezTo>
                    <a:pt x="12285" y="7530"/>
                    <a:pt x="12181" y="7550"/>
                    <a:pt x="12075" y="7594"/>
                  </a:cubicBezTo>
                  <a:cubicBezTo>
                    <a:pt x="11307" y="7917"/>
                    <a:pt x="11527" y="9073"/>
                    <a:pt x="12370" y="9078"/>
                  </a:cubicBezTo>
                  <a:lnTo>
                    <a:pt x="12370" y="9078"/>
                  </a:lnTo>
                  <a:cubicBezTo>
                    <a:pt x="12569" y="9077"/>
                    <a:pt x="12768" y="8998"/>
                    <a:pt x="12912" y="8844"/>
                  </a:cubicBezTo>
                  <a:cubicBezTo>
                    <a:pt x="13423" y="8333"/>
                    <a:pt x="13009" y="7530"/>
                    <a:pt x="12383" y="7530"/>
                  </a:cubicBezTo>
                  <a:close/>
                  <a:moveTo>
                    <a:pt x="12370" y="9078"/>
                  </a:moveTo>
                  <a:cubicBezTo>
                    <a:pt x="12369" y="9078"/>
                    <a:pt x="12367" y="9078"/>
                    <a:pt x="12365" y="9078"/>
                  </a:cubicBezTo>
                  <a:lnTo>
                    <a:pt x="12376" y="9078"/>
                  </a:lnTo>
                  <a:cubicBezTo>
                    <a:pt x="12374" y="9078"/>
                    <a:pt x="12372" y="9078"/>
                    <a:pt x="12370" y="9078"/>
                  </a:cubicBezTo>
                  <a:close/>
                  <a:moveTo>
                    <a:pt x="8596" y="11293"/>
                  </a:moveTo>
                  <a:cubicBezTo>
                    <a:pt x="8415" y="11293"/>
                    <a:pt x="8227" y="11364"/>
                    <a:pt x="8058" y="11533"/>
                  </a:cubicBezTo>
                  <a:cubicBezTo>
                    <a:pt x="7578" y="12013"/>
                    <a:pt x="7924" y="12839"/>
                    <a:pt x="8604" y="12839"/>
                  </a:cubicBezTo>
                  <a:cubicBezTo>
                    <a:pt x="8805" y="12839"/>
                    <a:pt x="9006" y="12761"/>
                    <a:pt x="9151" y="12615"/>
                  </a:cubicBezTo>
                  <a:cubicBezTo>
                    <a:pt x="9699" y="12059"/>
                    <a:pt x="9190" y="11293"/>
                    <a:pt x="8596" y="11293"/>
                  </a:cubicBezTo>
                  <a:close/>
                  <a:moveTo>
                    <a:pt x="4844" y="15041"/>
                  </a:moveTo>
                  <a:cubicBezTo>
                    <a:pt x="4659" y="15041"/>
                    <a:pt x="4467" y="15116"/>
                    <a:pt x="4297" y="15294"/>
                  </a:cubicBezTo>
                  <a:cubicBezTo>
                    <a:pt x="3817" y="15785"/>
                    <a:pt x="4152" y="16611"/>
                    <a:pt x="4844" y="16611"/>
                  </a:cubicBezTo>
                  <a:cubicBezTo>
                    <a:pt x="5044" y="16611"/>
                    <a:pt x="5234" y="16521"/>
                    <a:pt x="5379" y="16376"/>
                  </a:cubicBezTo>
                  <a:cubicBezTo>
                    <a:pt x="5968" y="15830"/>
                    <a:pt x="5447" y="15041"/>
                    <a:pt x="4844" y="15041"/>
                  </a:cubicBezTo>
                  <a:close/>
                  <a:moveTo>
                    <a:pt x="1086" y="18834"/>
                  </a:moveTo>
                  <a:cubicBezTo>
                    <a:pt x="989" y="18834"/>
                    <a:pt x="886" y="18854"/>
                    <a:pt x="782" y="18898"/>
                  </a:cubicBezTo>
                  <a:cubicBezTo>
                    <a:pt x="0" y="19222"/>
                    <a:pt x="235" y="20371"/>
                    <a:pt x="1072" y="20371"/>
                  </a:cubicBezTo>
                  <a:cubicBezTo>
                    <a:pt x="1273" y="20371"/>
                    <a:pt x="1473" y="20293"/>
                    <a:pt x="1618" y="20148"/>
                  </a:cubicBezTo>
                  <a:cubicBezTo>
                    <a:pt x="2130" y="19637"/>
                    <a:pt x="1707" y="18834"/>
                    <a:pt x="1086" y="188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742350" y="-2353475"/>
              <a:ext cx="53025" cy="38650"/>
            </a:xfrm>
            <a:custGeom>
              <a:avLst/>
              <a:gdLst/>
              <a:ahLst/>
              <a:cxnLst/>
              <a:rect l="l" t="t" r="r" b="b"/>
              <a:pathLst>
                <a:path w="2121" h="1546" extrusionOk="0">
                  <a:moveTo>
                    <a:pt x="1073" y="1"/>
                  </a:moveTo>
                  <a:cubicBezTo>
                    <a:pt x="976" y="1"/>
                    <a:pt x="875" y="19"/>
                    <a:pt x="771" y="61"/>
                  </a:cubicBezTo>
                  <a:cubicBezTo>
                    <a:pt x="1" y="385"/>
                    <a:pt x="224" y="1545"/>
                    <a:pt x="1072" y="1545"/>
                  </a:cubicBezTo>
                  <a:cubicBezTo>
                    <a:pt x="1273" y="1545"/>
                    <a:pt x="1462" y="1456"/>
                    <a:pt x="1608" y="1322"/>
                  </a:cubicBezTo>
                  <a:cubicBezTo>
                    <a:pt x="2120" y="800"/>
                    <a:pt x="1702" y="1"/>
                    <a:pt x="10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3626300" y="-1680825"/>
              <a:ext cx="184175" cy="158025"/>
            </a:xfrm>
            <a:custGeom>
              <a:avLst/>
              <a:gdLst/>
              <a:ahLst/>
              <a:cxnLst/>
              <a:rect l="l" t="t" r="r" b="b"/>
              <a:pathLst>
                <a:path w="7367" h="6321" extrusionOk="0">
                  <a:moveTo>
                    <a:pt x="4219" y="295"/>
                  </a:moveTo>
                  <a:cubicBezTo>
                    <a:pt x="5804" y="295"/>
                    <a:pt x="7087" y="1578"/>
                    <a:pt x="7087" y="3163"/>
                  </a:cubicBezTo>
                  <a:cubicBezTo>
                    <a:pt x="7087" y="4901"/>
                    <a:pt x="5670" y="6050"/>
                    <a:pt x="4190" y="6050"/>
                  </a:cubicBezTo>
                  <a:cubicBezTo>
                    <a:pt x="3484" y="6050"/>
                    <a:pt x="2764" y="5789"/>
                    <a:pt x="2177" y="5205"/>
                  </a:cubicBezTo>
                  <a:cubicBezTo>
                    <a:pt x="369" y="3386"/>
                    <a:pt x="1653" y="295"/>
                    <a:pt x="4219" y="295"/>
                  </a:cubicBezTo>
                  <a:close/>
                  <a:moveTo>
                    <a:pt x="4193" y="1"/>
                  </a:moveTo>
                  <a:cubicBezTo>
                    <a:pt x="3419" y="1"/>
                    <a:pt x="2630" y="289"/>
                    <a:pt x="1987" y="931"/>
                  </a:cubicBezTo>
                  <a:cubicBezTo>
                    <a:pt x="1" y="2928"/>
                    <a:pt x="1407" y="6321"/>
                    <a:pt x="4219" y="6321"/>
                  </a:cubicBezTo>
                  <a:cubicBezTo>
                    <a:pt x="5960" y="6321"/>
                    <a:pt x="7366" y="4904"/>
                    <a:pt x="7366" y="3163"/>
                  </a:cubicBezTo>
                  <a:cubicBezTo>
                    <a:pt x="7366" y="1260"/>
                    <a:pt x="5813" y="1"/>
                    <a:pt x="4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559050" y="-1636200"/>
              <a:ext cx="76175" cy="68900"/>
            </a:xfrm>
            <a:custGeom>
              <a:avLst/>
              <a:gdLst/>
              <a:ahLst/>
              <a:cxnLst/>
              <a:rect l="l" t="t" r="r" b="b"/>
              <a:pathLst>
                <a:path w="3047" h="2756" extrusionOk="0">
                  <a:moveTo>
                    <a:pt x="1516" y="0"/>
                  </a:moveTo>
                  <a:cubicBezTo>
                    <a:pt x="891" y="0"/>
                    <a:pt x="331" y="427"/>
                    <a:pt x="179" y="1065"/>
                  </a:cubicBezTo>
                  <a:cubicBezTo>
                    <a:pt x="0" y="1802"/>
                    <a:pt x="469" y="2550"/>
                    <a:pt x="1206" y="2717"/>
                  </a:cubicBezTo>
                  <a:cubicBezTo>
                    <a:pt x="1315" y="2743"/>
                    <a:pt x="1424" y="2756"/>
                    <a:pt x="1531" y="2756"/>
                  </a:cubicBezTo>
                  <a:cubicBezTo>
                    <a:pt x="2157" y="2756"/>
                    <a:pt x="2716" y="2329"/>
                    <a:pt x="2868" y="1690"/>
                  </a:cubicBezTo>
                  <a:cubicBezTo>
                    <a:pt x="3047" y="954"/>
                    <a:pt x="2578" y="206"/>
                    <a:pt x="1842" y="39"/>
                  </a:cubicBezTo>
                  <a:cubicBezTo>
                    <a:pt x="1732" y="13"/>
                    <a:pt x="1623" y="0"/>
                    <a:pt x="15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3151175" y="-2605875"/>
              <a:ext cx="752125" cy="750250"/>
            </a:xfrm>
            <a:custGeom>
              <a:avLst/>
              <a:gdLst/>
              <a:ahLst/>
              <a:cxnLst/>
              <a:rect l="l" t="t" r="r" b="b"/>
              <a:pathLst>
                <a:path w="30085" h="30010" extrusionOk="0">
                  <a:moveTo>
                    <a:pt x="29888" y="0"/>
                  </a:moveTo>
                  <a:cubicBezTo>
                    <a:pt x="29858" y="0"/>
                    <a:pt x="29826" y="11"/>
                    <a:pt x="29796" y="35"/>
                  </a:cubicBezTo>
                  <a:lnTo>
                    <a:pt x="56" y="29764"/>
                  </a:lnTo>
                  <a:cubicBezTo>
                    <a:pt x="1" y="29820"/>
                    <a:pt x="1" y="29909"/>
                    <a:pt x="56" y="29965"/>
                  </a:cubicBezTo>
                  <a:cubicBezTo>
                    <a:pt x="79" y="29987"/>
                    <a:pt x="123" y="30010"/>
                    <a:pt x="157" y="30010"/>
                  </a:cubicBezTo>
                  <a:cubicBezTo>
                    <a:pt x="190" y="30010"/>
                    <a:pt x="235" y="29987"/>
                    <a:pt x="257" y="29965"/>
                  </a:cubicBezTo>
                  <a:lnTo>
                    <a:pt x="29997" y="236"/>
                  </a:lnTo>
                  <a:cubicBezTo>
                    <a:pt x="30084" y="132"/>
                    <a:pt x="29995" y="0"/>
                    <a:pt x="298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04800" y="-2461050"/>
              <a:ext cx="155150" cy="155150"/>
            </a:xfrm>
            <a:custGeom>
              <a:avLst/>
              <a:gdLst/>
              <a:ahLst/>
              <a:cxnLst/>
              <a:rect l="l" t="t" r="r" b="b"/>
              <a:pathLst>
                <a:path w="6206" h="6206" extrusionOk="0">
                  <a:moveTo>
                    <a:pt x="6150" y="1"/>
                  </a:moveTo>
                  <a:lnTo>
                    <a:pt x="1" y="6150"/>
                  </a:lnTo>
                  <a:lnTo>
                    <a:pt x="1396" y="6205"/>
                  </a:lnTo>
                  <a:lnTo>
                    <a:pt x="6205" y="1396"/>
                  </a:lnTo>
                  <a:lnTo>
                    <a:pt x="61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435025" y="-2631025"/>
              <a:ext cx="62525" cy="56800"/>
            </a:xfrm>
            <a:custGeom>
              <a:avLst/>
              <a:gdLst/>
              <a:ahLst/>
              <a:cxnLst/>
              <a:rect l="l" t="t" r="r" b="b"/>
              <a:pathLst>
                <a:path w="2501" h="2272" extrusionOk="0">
                  <a:moveTo>
                    <a:pt x="1251" y="1"/>
                  </a:moveTo>
                  <a:cubicBezTo>
                    <a:pt x="961" y="1"/>
                    <a:pt x="671" y="110"/>
                    <a:pt x="447" y="327"/>
                  </a:cubicBezTo>
                  <a:cubicBezTo>
                    <a:pt x="1" y="774"/>
                    <a:pt x="1" y="1499"/>
                    <a:pt x="447" y="1945"/>
                  </a:cubicBezTo>
                  <a:cubicBezTo>
                    <a:pt x="671" y="2163"/>
                    <a:pt x="961" y="2272"/>
                    <a:pt x="1251" y="2272"/>
                  </a:cubicBezTo>
                  <a:cubicBezTo>
                    <a:pt x="1541" y="2272"/>
                    <a:pt x="1831" y="2163"/>
                    <a:pt x="2054" y="1945"/>
                  </a:cubicBezTo>
                  <a:cubicBezTo>
                    <a:pt x="2501" y="1499"/>
                    <a:pt x="2501" y="774"/>
                    <a:pt x="2054" y="327"/>
                  </a:cubicBezTo>
                  <a:cubicBezTo>
                    <a:pt x="1831" y="110"/>
                    <a:pt x="1541" y="1"/>
                    <a:pt x="12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175450" y="-1887725"/>
              <a:ext cx="56675" cy="56925"/>
            </a:xfrm>
            <a:custGeom>
              <a:avLst/>
              <a:gdLst/>
              <a:ahLst/>
              <a:cxnLst/>
              <a:rect l="l" t="t" r="r" b="b"/>
              <a:pathLst>
                <a:path w="2267" h="2277" extrusionOk="0">
                  <a:moveTo>
                    <a:pt x="1139" y="0"/>
                  </a:moveTo>
                  <a:cubicBezTo>
                    <a:pt x="503" y="0"/>
                    <a:pt x="1" y="514"/>
                    <a:pt x="1" y="1139"/>
                  </a:cubicBezTo>
                  <a:cubicBezTo>
                    <a:pt x="1" y="1764"/>
                    <a:pt x="503" y="2277"/>
                    <a:pt x="1139" y="2277"/>
                  </a:cubicBezTo>
                  <a:cubicBezTo>
                    <a:pt x="1764" y="2277"/>
                    <a:pt x="2266" y="1764"/>
                    <a:pt x="2266" y="1139"/>
                  </a:cubicBezTo>
                  <a:cubicBezTo>
                    <a:pt x="2266" y="514"/>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1"/>
        <p:cNvGrpSpPr/>
        <p:nvPr/>
      </p:nvGrpSpPr>
      <p:grpSpPr>
        <a:xfrm>
          <a:off x="0" y="0"/>
          <a:ext cx="0" cy="0"/>
          <a:chOff x="0" y="0"/>
          <a:chExt cx="0" cy="0"/>
        </a:xfrm>
      </p:grpSpPr>
      <p:sp>
        <p:nvSpPr>
          <p:cNvPr id="72" name="Google Shape;72;p3"/>
          <p:cNvSpPr txBox="1">
            <a:spLocks noGrp="1"/>
          </p:cNvSpPr>
          <p:nvPr>
            <p:ph type="title" hasCustomPrompt="1"/>
          </p:nvPr>
        </p:nvSpPr>
        <p:spPr>
          <a:xfrm>
            <a:off x="2598875" y="787425"/>
            <a:ext cx="3946500" cy="1175100"/>
          </a:xfrm>
          <a:prstGeom prst="rect">
            <a:avLst/>
          </a:prstGeom>
          <a:noFill/>
        </p:spPr>
        <p:txBody>
          <a:bodyPr spcFirstLastPara="1" wrap="square" lIns="91425" tIns="0" rIns="91425" bIns="0" anchor="t" anchorCtr="0">
            <a:noAutofit/>
          </a:bodyPr>
          <a:lstStyle>
            <a:lvl1pPr lvl="0" algn="r" rtl="0">
              <a:spcBef>
                <a:spcPts val="0"/>
              </a:spcBef>
              <a:spcAft>
                <a:spcPts val="0"/>
              </a:spcAft>
              <a:buSzPts val="4000"/>
              <a:buNone/>
              <a:defRPr sz="9000"/>
            </a:lvl1pPr>
            <a:lvl2pPr lvl="1" algn="ctr" rtl="0">
              <a:spcBef>
                <a:spcPts val="0"/>
              </a:spcBef>
              <a:spcAft>
                <a:spcPts val="0"/>
              </a:spcAft>
              <a:buSzPts val="4000"/>
              <a:buNone/>
              <a:defRPr sz="4000" b="1"/>
            </a:lvl2pPr>
            <a:lvl3pPr lvl="2" algn="ctr" rtl="0">
              <a:spcBef>
                <a:spcPts val="0"/>
              </a:spcBef>
              <a:spcAft>
                <a:spcPts val="0"/>
              </a:spcAft>
              <a:buSzPts val="4000"/>
              <a:buNone/>
              <a:defRPr sz="4000" b="1"/>
            </a:lvl3pPr>
            <a:lvl4pPr lvl="3" algn="ctr" rtl="0">
              <a:spcBef>
                <a:spcPts val="0"/>
              </a:spcBef>
              <a:spcAft>
                <a:spcPts val="0"/>
              </a:spcAft>
              <a:buSzPts val="4000"/>
              <a:buNone/>
              <a:defRPr sz="4000" b="1"/>
            </a:lvl4pPr>
            <a:lvl5pPr lvl="4" algn="ctr" rtl="0">
              <a:spcBef>
                <a:spcPts val="0"/>
              </a:spcBef>
              <a:spcAft>
                <a:spcPts val="0"/>
              </a:spcAft>
              <a:buSzPts val="4000"/>
              <a:buNone/>
              <a:defRPr sz="4000" b="1"/>
            </a:lvl5pPr>
            <a:lvl6pPr lvl="5" algn="ctr" rtl="0">
              <a:spcBef>
                <a:spcPts val="0"/>
              </a:spcBef>
              <a:spcAft>
                <a:spcPts val="0"/>
              </a:spcAft>
              <a:buSzPts val="4000"/>
              <a:buNone/>
              <a:defRPr sz="4000" b="1"/>
            </a:lvl6pPr>
            <a:lvl7pPr lvl="6" algn="ctr" rtl="0">
              <a:spcBef>
                <a:spcPts val="0"/>
              </a:spcBef>
              <a:spcAft>
                <a:spcPts val="0"/>
              </a:spcAft>
              <a:buSzPts val="4000"/>
              <a:buNone/>
              <a:defRPr sz="4000" b="1"/>
            </a:lvl7pPr>
            <a:lvl8pPr lvl="7" algn="ctr" rtl="0">
              <a:spcBef>
                <a:spcPts val="0"/>
              </a:spcBef>
              <a:spcAft>
                <a:spcPts val="0"/>
              </a:spcAft>
              <a:buSzPts val="4000"/>
              <a:buNone/>
              <a:defRPr sz="4000" b="1"/>
            </a:lvl8pPr>
            <a:lvl9pPr lvl="8" algn="ctr" rtl="0">
              <a:spcBef>
                <a:spcPts val="0"/>
              </a:spcBef>
              <a:spcAft>
                <a:spcPts val="0"/>
              </a:spcAft>
              <a:buSzPts val="4000"/>
              <a:buNone/>
              <a:defRPr sz="4000" b="1"/>
            </a:lvl9pPr>
          </a:lstStyle>
          <a:p>
            <a:r>
              <a:t>xx%</a:t>
            </a:r>
          </a:p>
        </p:txBody>
      </p:sp>
      <p:sp>
        <p:nvSpPr>
          <p:cNvPr id="73" name="Google Shape;73;p3"/>
          <p:cNvSpPr txBox="1">
            <a:spLocks noGrp="1"/>
          </p:cNvSpPr>
          <p:nvPr>
            <p:ph type="title" idx="2"/>
          </p:nvPr>
        </p:nvSpPr>
        <p:spPr>
          <a:xfrm>
            <a:off x="2598625" y="2347850"/>
            <a:ext cx="3946500" cy="1229100"/>
          </a:xfrm>
          <a:prstGeom prst="rect">
            <a:avLst/>
          </a:prstGeom>
        </p:spPr>
        <p:txBody>
          <a:bodyPr spcFirstLastPara="1" wrap="square" lIns="91425" tIns="0" rIns="91425" bIns="0" anchor="t" anchorCtr="0">
            <a:noAutofit/>
          </a:bodyPr>
          <a:lstStyle>
            <a:lvl1pPr lvl="0" algn="r" rtl="0">
              <a:spcBef>
                <a:spcPts val="0"/>
              </a:spcBef>
              <a:spcAft>
                <a:spcPts val="0"/>
              </a:spcAft>
              <a:buSzPts val="4000"/>
              <a:buNone/>
              <a:defRPr sz="4000">
                <a:latin typeface="Jost"/>
                <a:ea typeface="Jost"/>
                <a:cs typeface="Jost"/>
                <a:sym typeface="Jost"/>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
        <p:nvSpPr>
          <p:cNvPr id="74" name="Google Shape;74;p3"/>
          <p:cNvSpPr txBox="1">
            <a:spLocks noGrp="1"/>
          </p:cNvSpPr>
          <p:nvPr>
            <p:ph type="subTitle" idx="1"/>
          </p:nvPr>
        </p:nvSpPr>
        <p:spPr>
          <a:xfrm>
            <a:off x="2598875" y="3643263"/>
            <a:ext cx="3946500" cy="7128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1400"/>
              <a:buNone/>
              <a:defRPr sz="1800"/>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grpSp>
        <p:nvGrpSpPr>
          <p:cNvPr id="75" name="Google Shape;75;p3"/>
          <p:cNvGrpSpPr/>
          <p:nvPr/>
        </p:nvGrpSpPr>
        <p:grpSpPr>
          <a:xfrm flipH="1">
            <a:off x="7451744" y="244568"/>
            <a:ext cx="1019565" cy="1290805"/>
            <a:chOff x="-4017975" y="-49702"/>
            <a:chExt cx="1162825" cy="1472177"/>
          </a:xfrm>
        </p:grpSpPr>
        <p:sp>
          <p:nvSpPr>
            <p:cNvPr id="76" name="Google Shape;76;p3"/>
            <p:cNvSpPr/>
            <p:nvPr/>
          </p:nvSpPr>
          <p:spPr>
            <a:xfrm>
              <a:off x="-3993425" y="647375"/>
              <a:ext cx="751825" cy="750275"/>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3547325" y="792500"/>
              <a:ext cx="155125" cy="154850"/>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3265275" y="616650"/>
              <a:ext cx="61400" cy="57100"/>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4017975" y="1365825"/>
              <a:ext cx="56925" cy="56650"/>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3633259" y="-49702"/>
              <a:ext cx="547675" cy="54732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3103750" y="258425"/>
              <a:ext cx="248600" cy="239200"/>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3027850" y="324625"/>
              <a:ext cx="106300" cy="106600"/>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83;p3"/>
          <p:cNvGrpSpPr/>
          <p:nvPr/>
        </p:nvGrpSpPr>
        <p:grpSpPr>
          <a:xfrm flipH="1">
            <a:off x="2648022" y="-702112"/>
            <a:ext cx="1516025" cy="1489525"/>
            <a:chOff x="-3888525" y="-3012325"/>
            <a:chExt cx="1516025" cy="1489525"/>
          </a:xfrm>
        </p:grpSpPr>
        <p:sp>
          <p:nvSpPr>
            <p:cNvPr id="84" name="Google Shape;84;p3"/>
            <p:cNvSpPr/>
            <p:nvPr/>
          </p:nvSpPr>
          <p:spPr>
            <a:xfrm>
              <a:off x="-3076125" y="-3012325"/>
              <a:ext cx="38525" cy="38250"/>
            </a:xfrm>
            <a:custGeom>
              <a:avLst/>
              <a:gdLst/>
              <a:ahLst/>
              <a:cxnLst/>
              <a:rect l="l" t="t" r="r" b="b"/>
              <a:pathLst>
                <a:path w="1541" h="1530" extrusionOk="0">
                  <a:moveTo>
                    <a:pt x="779" y="1"/>
                  </a:moveTo>
                  <a:cubicBezTo>
                    <a:pt x="679" y="1"/>
                    <a:pt x="577" y="19"/>
                    <a:pt x="480" y="56"/>
                  </a:cubicBezTo>
                  <a:cubicBezTo>
                    <a:pt x="436" y="79"/>
                    <a:pt x="391" y="101"/>
                    <a:pt x="346" y="134"/>
                  </a:cubicBezTo>
                  <a:cubicBezTo>
                    <a:pt x="302" y="157"/>
                    <a:pt x="268" y="190"/>
                    <a:pt x="224" y="224"/>
                  </a:cubicBezTo>
                  <a:cubicBezTo>
                    <a:pt x="190" y="257"/>
                    <a:pt x="157" y="302"/>
                    <a:pt x="134" y="346"/>
                  </a:cubicBezTo>
                  <a:cubicBezTo>
                    <a:pt x="101" y="380"/>
                    <a:pt x="79" y="425"/>
                    <a:pt x="56" y="480"/>
                  </a:cubicBezTo>
                  <a:cubicBezTo>
                    <a:pt x="45" y="525"/>
                    <a:pt x="34" y="570"/>
                    <a:pt x="23" y="614"/>
                  </a:cubicBezTo>
                  <a:cubicBezTo>
                    <a:pt x="12" y="659"/>
                    <a:pt x="0" y="715"/>
                    <a:pt x="0" y="771"/>
                  </a:cubicBezTo>
                  <a:cubicBezTo>
                    <a:pt x="0" y="971"/>
                    <a:pt x="90" y="1161"/>
                    <a:pt x="224" y="1306"/>
                  </a:cubicBezTo>
                  <a:cubicBezTo>
                    <a:pt x="268" y="1340"/>
                    <a:pt x="302" y="1373"/>
                    <a:pt x="346" y="1407"/>
                  </a:cubicBezTo>
                  <a:cubicBezTo>
                    <a:pt x="391" y="1429"/>
                    <a:pt x="436" y="1451"/>
                    <a:pt x="480" y="1474"/>
                  </a:cubicBezTo>
                  <a:cubicBezTo>
                    <a:pt x="525" y="1496"/>
                    <a:pt x="570" y="1507"/>
                    <a:pt x="625" y="1518"/>
                  </a:cubicBezTo>
                  <a:cubicBezTo>
                    <a:pt x="670" y="1529"/>
                    <a:pt x="726" y="1529"/>
                    <a:pt x="770" y="1529"/>
                  </a:cubicBezTo>
                  <a:lnTo>
                    <a:pt x="782" y="1529"/>
                  </a:lnTo>
                  <a:cubicBezTo>
                    <a:pt x="1206" y="1529"/>
                    <a:pt x="1540" y="1183"/>
                    <a:pt x="1540" y="771"/>
                  </a:cubicBezTo>
                  <a:cubicBezTo>
                    <a:pt x="1540" y="715"/>
                    <a:pt x="1540" y="659"/>
                    <a:pt x="1529" y="614"/>
                  </a:cubicBezTo>
                  <a:cubicBezTo>
                    <a:pt x="1518" y="570"/>
                    <a:pt x="1507" y="525"/>
                    <a:pt x="1485" y="480"/>
                  </a:cubicBezTo>
                  <a:cubicBezTo>
                    <a:pt x="1462" y="425"/>
                    <a:pt x="1440" y="380"/>
                    <a:pt x="1418" y="346"/>
                  </a:cubicBezTo>
                  <a:cubicBezTo>
                    <a:pt x="1384" y="302"/>
                    <a:pt x="1351" y="257"/>
                    <a:pt x="1317" y="224"/>
                  </a:cubicBezTo>
                  <a:cubicBezTo>
                    <a:pt x="1176" y="75"/>
                    <a:pt x="980" y="1"/>
                    <a:pt x="7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3648325" y="-2918425"/>
              <a:ext cx="523950" cy="509300"/>
            </a:xfrm>
            <a:custGeom>
              <a:avLst/>
              <a:gdLst/>
              <a:ahLst/>
              <a:cxnLst/>
              <a:rect l="l" t="t" r="r" b="b"/>
              <a:pathLst>
                <a:path w="20958" h="20372" extrusionOk="0">
                  <a:moveTo>
                    <a:pt x="19910" y="1"/>
                  </a:moveTo>
                  <a:cubicBezTo>
                    <a:pt x="19813" y="1"/>
                    <a:pt x="19712" y="19"/>
                    <a:pt x="19608" y="61"/>
                  </a:cubicBezTo>
                  <a:cubicBezTo>
                    <a:pt x="18839" y="384"/>
                    <a:pt x="19060" y="1540"/>
                    <a:pt x="19903" y="1545"/>
                  </a:cubicBezTo>
                  <a:lnTo>
                    <a:pt x="19903" y="1545"/>
                  </a:lnTo>
                  <a:cubicBezTo>
                    <a:pt x="20102" y="1544"/>
                    <a:pt x="20301" y="1466"/>
                    <a:pt x="20445" y="1311"/>
                  </a:cubicBezTo>
                  <a:cubicBezTo>
                    <a:pt x="20957" y="798"/>
                    <a:pt x="20539" y="1"/>
                    <a:pt x="19910" y="1"/>
                  </a:cubicBezTo>
                  <a:close/>
                  <a:moveTo>
                    <a:pt x="19903" y="1545"/>
                  </a:moveTo>
                  <a:cubicBezTo>
                    <a:pt x="19901" y="1545"/>
                    <a:pt x="19900" y="1545"/>
                    <a:pt x="19898" y="1545"/>
                  </a:cubicBezTo>
                  <a:lnTo>
                    <a:pt x="19909" y="1545"/>
                  </a:lnTo>
                  <a:cubicBezTo>
                    <a:pt x="19907" y="1545"/>
                    <a:pt x="19905" y="1545"/>
                    <a:pt x="19903" y="1545"/>
                  </a:cubicBezTo>
                  <a:close/>
                  <a:moveTo>
                    <a:pt x="16154" y="3769"/>
                  </a:moveTo>
                  <a:cubicBezTo>
                    <a:pt x="16056" y="3769"/>
                    <a:pt x="15952" y="3789"/>
                    <a:pt x="15847" y="3833"/>
                  </a:cubicBezTo>
                  <a:cubicBezTo>
                    <a:pt x="15067" y="4156"/>
                    <a:pt x="15299" y="5301"/>
                    <a:pt x="16131" y="5306"/>
                  </a:cubicBezTo>
                  <a:lnTo>
                    <a:pt x="16131" y="5306"/>
                  </a:lnTo>
                  <a:cubicBezTo>
                    <a:pt x="16341" y="5305"/>
                    <a:pt x="16540" y="5227"/>
                    <a:pt x="16684" y="5083"/>
                  </a:cubicBezTo>
                  <a:cubicBezTo>
                    <a:pt x="17194" y="4563"/>
                    <a:pt x="16774" y="3769"/>
                    <a:pt x="16154" y="3769"/>
                  </a:cubicBezTo>
                  <a:close/>
                  <a:moveTo>
                    <a:pt x="16131" y="5306"/>
                  </a:moveTo>
                  <a:cubicBezTo>
                    <a:pt x="16129" y="5306"/>
                    <a:pt x="16128" y="5306"/>
                    <a:pt x="16126" y="5306"/>
                  </a:cubicBezTo>
                  <a:lnTo>
                    <a:pt x="16137" y="5306"/>
                  </a:lnTo>
                  <a:cubicBezTo>
                    <a:pt x="16135" y="5306"/>
                    <a:pt x="16133" y="5306"/>
                    <a:pt x="16131" y="5306"/>
                  </a:cubicBezTo>
                  <a:close/>
                  <a:moveTo>
                    <a:pt x="12383" y="7530"/>
                  </a:moveTo>
                  <a:cubicBezTo>
                    <a:pt x="12285" y="7530"/>
                    <a:pt x="12181" y="7550"/>
                    <a:pt x="12075" y="7594"/>
                  </a:cubicBezTo>
                  <a:cubicBezTo>
                    <a:pt x="11307" y="7917"/>
                    <a:pt x="11527" y="9073"/>
                    <a:pt x="12370" y="9078"/>
                  </a:cubicBezTo>
                  <a:lnTo>
                    <a:pt x="12370" y="9078"/>
                  </a:lnTo>
                  <a:cubicBezTo>
                    <a:pt x="12569" y="9077"/>
                    <a:pt x="12768" y="8998"/>
                    <a:pt x="12912" y="8844"/>
                  </a:cubicBezTo>
                  <a:cubicBezTo>
                    <a:pt x="13423" y="8333"/>
                    <a:pt x="13009" y="7530"/>
                    <a:pt x="12383" y="7530"/>
                  </a:cubicBezTo>
                  <a:close/>
                  <a:moveTo>
                    <a:pt x="12370" y="9078"/>
                  </a:moveTo>
                  <a:cubicBezTo>
                    <a:pt x="12369" y="9078"/>
                    <a:pt x="12367" y="9078"/>
                    <a:pt x="12365" y="9078"/>
                  </a:cubicBezTo>
                  <a:lnTo>
                    <a:pt x="12376" y="9078"/>
                  </a:lnTo>
                  <a:cubicBezTo>
                    <a:pt x="12374" y="9078"/>
                    <a:pt x="12372" y="9078"/>
                    <a:pt x="12370" y="9078"/>
                  </a:cubicBezTo>
                  <a:close/>
                  <a:moveTo>
                    <a:pt x="8596" y="11293"/>
                  </a:moveTo>
                  <a:cubicBezTo>
                    <a:pt x="8415" y="11293"/>
                    <a:pt x="8227" y="11364"/>
                    <a:pt x="8058" y="11533"/>
                  </a:cubicBezTo>
                  <a:cubicBezTo>
                    <a:pt x="7578" y="12013"/>
                    <a:pt x="7924" y="12839"/>
                    <a:pt x="8604" y="12839"/>
                  </a:cubicBezTo>
                  <a:cubicBezTo>
                    <a:pt x="8805" y="12839"/>
                    <a:pt x="9006" y="12761"/>
                    <a:pt x="9151" y="12615"/>
                  </a:cubicBezTo>
                  <a:cubicBezTo>
                    <a:pt x="9699" y="12059"/>
                    <a:pt x="9190" y="11293"/>
                    <a:pt x="8596" y="11293"/>
                  </a:cubicBezTo>
                  <a:close/>
                  <a:moveTo>
                    <a:pt x="4844" y="15041"/>
                  </a:moveTo>
                  <a:cubicBezTo>
                    <a:pt x="4659" y="15041"/>
                    <a:pt x="4467" y="15116"/>
                    <a:pt x="4297" y="15294"/>
                  </a:cubicBezTo>
                  <a:cubicBezTo>
                    <a:pt x="3817" y="15785"/>
                    <a:pt x="4152" y="16611"/>
                    <a:pt x="4844" y="16611"/>
                  </a:cubicBezTo>
                  <a:cubicBezTo>
                    <a:pt x="5044" y="16611"/>
                    <a:pt x="5234" y="16521"/>
                    <a:pt x="5379" y="16376"/>
                  </a:cubicBezTo>
                  <a:cubicBezTo>
                    <a:pt x="5968" y="15830"/>
                    <a:pt x="5447" y="15041"/>
                    <a:pt x="4844" y="15041"/>
                  </a:cubicBezTo>
                  <a:close/>
                  <a:moveTo>
                    <a:pt x="1086" y="18834"/>
                  </a:moveTo>
                  <a:cubicBezTo>
                    <a:pt x="989" y="18834"/>
                    <a:pt x="886" y="18854"/>
                    <a:pt x="782" y="18898"/>
                  </a:cubicBezTo>
                  <a:cubicBezTo>
                    <a:pt x="0" y="19222"/>
                    <a:pt x="235" y="20371"/>
                    <a:pt x="1072" y="20371"/>
                  </a:cubicBezTo>
                  <a:cubicBezTo>
                    <a:pt x="1273" y="20371"/>
                    <a:pt x="1473" y="20293"/>
                    <a:pt x="1618" y="20148"/>
                  </a:cubicBezTo>
                  <a:cubicBezTo>
                    <a:pt x="2130" y="19637"/>
                    <a:pt x="1707" y="18834"/>
                    <a:pt x="1086" y="188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3742350" y="-2353475"/>
              <a:ext cx="53025" cy="38650"/>
            </a:xfrm>
            <a:custGeom>
              <a:avLst/>
              <a:gdLst/>
              <a:ahLst/>
              <a:cxnLst/>
              <a:rect l="l" t="t" r="r" b="b"/>
              <a:pathLst>
                <a:path w="2121" h="1546" extrusionOk="0">
                  <a:moveTo>
                    <a:pt x="1073" y="1"/>
                  </a:moveTo>
                  <a:cubicBezTo>
                    <a:pt x="976" y="1"/>
                    <a:pt x="875" y="19"/>
                    <a:pt x="771" y="61"/>
                  </a:cubicBezTo>
                  <a:cubicBezTo>
                    <a:pt x="1" y="385"/>
                    <a:pt x="224" y="1545"/>
                    <a:pt x="1072" y="1545"/>
                  </a:cubicBezTo>
                  <a:cubicBezTo>
                    <a:pt x="1273" y="1545"/>
                    <a:pt x="1462" y="1456"/>
                    <a:pt x="1608" y="1322"/>
                  </a:cubicBezTo>
                  <a:cubicBezTo>
                    <a:pt x="2120" y="800"/>
                    <a:pt x="1702" y="1"/>
                    <a:pt x="10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3626300" y="-1680825"/>
              <a:ext cx="184175" cy="158025"/>
            </a:xfrm>
            <a:custGeom>
              <a:avLst/>
              <a:gdLst/>
              <a:ahLst/>
              <a:cxnLst/>
              <a:rect l="l" t="t" r="r" b="b"/>
              <a:pathLst>
                <a:path w="7367" h="6321" extrusionOk="0">
                  <a:moveTo>
                    <a:pt x="4219" y="295"/>
                  </a:moveTo>
                  <a:cubicBezTo>
                    <a:pt x="5804" y="295"/>
                    <a:pt x="7087" y="1578"/>
                    <a:pt x="7087" y="3163"/>
                  </a:cubicBezTo>
                  <a:cubicBezTo>
                    <a:pt x="7087" y="4901"/>
                    <a:pt x="5670" y="6050"/>
                    <a:pt x="4190" y="6050"/>
                  </a:cubicBezTo>
                  <a:cubicBezTo>
                    <a:pt x="3484" y="6050"/>
                    <a:pt x="2764" y="5789"/>
                    <a:pt x="2177" y="5205"/>
                  </a:cubicBezTo>
                  <a:cubicBezTo>
                    <a:pt x="369" y="3386"/>
                    <a:pt x="1653" y="295"/>
                    <a:pt x="4219" y="295"/>
                  </a:cubicBezTo>
                  <a:close/>
                  <a:moveTo>
                    <a:pt x="4193" y="1"/>
                  </a:moveTo>
                  <a:cubicBezTo>
                    <a:pt x="3419" y="1"/>
                    <a:pt x="2630" y="289"/>
                    <a:pt x="1987" y="931"/>
                  </a:cubicBezTo>
                  <a:cubicBezTo>
                    <a:pt x="1" y="2928"/>
                    <a:pt x="1407" y="6321"/>
                    <a:pt x="4219" y="6321"/>
                  </a:cubicBezTo>
                  <a:cubicBezTo>
                    <a:pt x="5960" y="6321"/>
                    <a:pt x="7366" y="4904"/>
                    <a:pt x="7366" y="3163"/>
                  </a:cubicBezTo>
                  <a:cubicBezTo>
                    <a:pt x="7366" y="1260"/>
                    <a:pt x="5813" y="1"/>
                    <a:pt x="4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3559050" y="-1636200"/>
              <a:ext cx="76175" cy="68900"/>
            </a:xfrm>
            <a:custGeom>
              <a:avLst/>
              <a:gdLst/>
              <a:ahLst/>
              <a:cxnLst/>
              <a:rect l="l" t="t" r="r" b="b"/>
              <a:pathLst>
                <a:path w="3047" h="2756" extrusionOk="0">
                  <a:moveTo>
                    <a:pt x="1516" y="0"/>
                  </a:moveTo>
                  <a:cubicBezTo>
                    <a:pt x="891" y="0"/>
                    <a:pt x="331" y="427"/>
                    <a:pt x="179" y="1065"/>
                  </a:cubicBezTo>
                  <a:cubicBezTo>
                    <a:pt x="0" y="1802"/>
                    <a:pt x="469" y="2550"/>
                    <a:pt x="1206" y="2717"/>
                  </a:cubicBezTo>
                  <a:cubicBezTo>
                    <a:pt x="1315" y="2743"/>
                    <a:pt x="1424" y="2756"/>
                    <a:pt x="1531" y="2756"/>
                  </a:cubicBezTo>
                  <a:cubicBezTo>
                    <a:pt x="2157" y="2756"/>
                    <a:pt x="2716" y="2329"/>
                    <a:pt x="2868" y="1690"/>
                  </a:cubicBezTo>
                  <a:cubicBezTo>
                    <a:pt x="3047" y="954"/>
                    <a:pt x="2578" y="206"/>
                    <a:pt x="1842" y="39"/>
                  </a:cubicBezTo>
                  <a:cubicBezTo>
                    <a:pt x="1732" y="13"/>
                    <a:pt x="1623" y="0"/>
                    <a:pt x="15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3151175" y="-2605875"/>
              <a:ext cx="752125" cy="750250"/>
            </a:xfrm>
            <a:custGeom>
              <a:avLst/>
              <a:gdLst/>
              <a:ahLst/>
              <a:cxnLst/>
              <a:rect l="l" t="t" r="r" b="b"/>
              <a:pathLst>
                <a:path w="30085" h="30010" extrusionOk="0">
                  <a:moveTo>
                    <a:pt x="29888" y="0"/>
                  </a:moveTo>
                  <a:cubicBezTo>
                    <a:pt x="29858" y="0"/>
                    <a:pt x="29826" y="11"/>
                    <a:pt x="29796" y="35"/>
                  </a:cubicBezTo>
                  <a:lnTo>
                    <a:pt x="56" y="29764"/>
                  </a:lnTo>
                  <a:cubicBezTo>
                    <a:pt x="1" y="29820"/>
                    <a:pt x="1" y="29909"/>
                    <a:pt x="56" y="29965"/>
                  </a:cubicBezTo>
                  <a:cubicBezTo>
                    <a:pt x="79" y="29987"/>
                    <a:pt x="123" y="30010"/>
                    <a:pt x="157" y="30010"/>
                  </a:cubicBezTo>
                  <a:cubicBezTo>
                    <a:pt x="190" y="30010"/>
                    <a:pt x="235" y="29987"/>
                    <a:pt x="257" y="29965"/>
                  </a:cubicBezTo>
                  <a:lnTo>
                    <a:pt x="29997" y="236"/>
                  </a:lnTo>
                  <a:cubicBezTo>
                    <a:pt x="30084" y="132"/>
                    <a:pt x="29995" y="0"/>
                    <a:pt x="298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704800" y="-2461050"/>
              <a:ext cx="155150" cy="155150"/>
            </a:xfrm>
            <a:custGeom>
              <a:avLst/>
              <a:gdLst/>
              <a:ahLst/>
              <a:cxnLst/>
              <a:rect l="l" t="t" r="r" b="b"/>
              <a:pathLst>
                <a:path w="6206" h="6206" extrusionOk="0">
                  <a:moveTo>
                    <a:pt x="6150" y="1"/>
                  </a:moveTo>
                  <a:lnTo>
                    <a:pt x="1" y="6150"/>
                  </a:lnTo>
                  <a:lnTo>
                    <a:pt x="1396" y="6205"/>
                  </a:lnTo>
                  <a:lnTo>
                    <a:pt x="6205" y="1396"/>
                  </a:lnTo>
                  <a:lnTo>
                    <a:pt x="61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2435025" y="-2631025"/>
              <a:ext cx="62525" cy="56800"/>
            </a:xfrm>
            <a:custGeom>
              <a:avLst/>
              <a:gdLst/>
              <a:ahLst/>
              <a:cxnLst/>
              <a:rect l="l" t="t" r="r" b="b"/>
              <a:pathLst>
                <a:path w="2501" h="2272" extrusionOk="0">
                  <a:moveTo>
                    <a:pt x="1251" y="1"/>
                  </a:moveTo>
                  <a:cubicBezTo>
                    <a:pt x="961" y="1"/>
                    <a:pt x="671" y="110"/>
                    <a:pt x="447" y="327"/>
                  </a:cubicBezTo>
                  <a:cubicBezTo>
                    <a:pt x="1" y="774"/>
                    <a:pt x="1" y="1499"/>
                    <a:pt x="447" y="1945"/>
                  </a:cubicBezTo>
                  <a:cubicBezTo>
                    <a:pt x="671" y="2163"/>
                    <a:pt x="961" y="2272"/>
                    <a:pt x="1251" y="2272"/>
                  </a:cubicBezTo>
                  <a:cubicBezTo>
                    <a:pt x="1541" y="2272"/>
                    <a:pt x="1831" y="2163"/>
                    <a:pt x="2054" y="1945"/>
                  </a:cubicBezTo>
                  <a:cubicBezTo>
                    <a:pt x="2501" y="1499"/>
                    <a:pt x="2501" y="774"/>
                    <a:pt x="2054" y="327"/>
                  </a:cubicBezTo>
                  <a:cubicBezTo>
                    <a:pt x="1831" y="110"/>
                    <a:pt x="1541" y="1"/>
                    <a:pt x="12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175450" y="-1887725"/>
              <a:ext cx="56675" cy="56925"/>
            </a:xfrm>
            <a:custGeom>
              <a:avLst/>
              <a:gdLst/>
              <a:ahLst/>
              <a:cxnLst/>
              <a:rect l="l" t="t" r="r" b="b"/>
              <a:pathLst>
                <a:path w="2267" h="2277" extrusionOk="0">
                  <a:moveTo>
                    <a:pt x="1139" y="0"/>
                  </a:moveTo>
                  <a:cubicBezTo>
                    <a:pt x="503" y="0"/>
                    <a:pt x="1" y="514"/>
                    <a:pt x="1" y="1139"/>
                  </a:cubicBezTo>
                  <a:cubicBezTo>
                    <a:pt x="1" y="1764"/>
                    <a:pt x="503" y="2277"/>
                    <a:pt x="1139" y="2277"/>
                  </a:cubicBezTo>
                  <a:cubicBezTo>
                    <a:pt x="1764" y="2277"/>
                    <a:pt x="2266" y="1764"/>
                    <a:pt x="2266" y="1139"/>
                  </a:cubicBezTo>
                  <a:cubicBezTo>
                    <a:pt x="2266" y="514"/>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flipH="1">
            <a:off x="579363" y="3923368"/>
            <a:ext cx="1938846" cy="1720830"/>
            <a:chOff x="-1873362" y="2120543"/>
            <a:chExt cx="1938846" cy="1720830"/>
          </a:xfrm>
        </p:grpSpPr>
        <p:sp>
          <p:nvSpPr>
            <p:cNvPr id="96" name="Google Shape;96;p3"/>
            <p:cNvSpPr/>
            <p:nvPr/>
          </p:nvSpPr>
          <p:spPr>
            <a:xfrm>
              <a:off x="-1603307" y="2348270"/>
              <a:ext cx="752952" cy="979890"/>
            </a:xfrm>
            <a:custGeom>
              <a:avLst/>
              <a:gdLst/>
              <a:ahLst/>
              <a:cxnLst/>
              <a:rect l="l" t="t" r="r" b="b"/>
              <a:pathLst>
                <a:path w="34350" h="44703" extrusionOk="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880956" y="2326262"/>
              <a:ext cx="54822" cy="49978"/>
            </a:xfrm>
            <a:custGeom>
              <a:avLst/>
              <a:gdLst/>
              <a:ahLst/>
              <a:cxnLst/>
              <a:rect l="l" t="t" r="r" b="b"/>
              <a:pathLst>
                <a:path w="2501" h="2280" extrusionOk="0">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1248116" y="2840637"/>
              <a:ext cx="136036" cy="135772"/>
            </a:xfrm>
            <a:custGeom>
              <a:avLst/>
              <a:gdLst/>
              <a:ahLst/>
              <a:cxnLst/>
              <a:rect l="l" t="t" r="r" b="b"/>
              <a:pathLst>
                <a:path w="6206" h="6194" extrusionOk="0">
                  <a:moveTo>
                    <a:pt x="6149" y="0"/>
                  </a:moveTo>
                  <a:lnTo>
                    <a:pt x="1" y="6149"/>
                  </a:lnTo>
                  <a:lnTo>
                    <a:pt x="1395" y="6194"/>
                  </a:lnTo>
                  <a:lnTo>
                    <a:pt x="6205" y="1384"/>
                  </a:lnTo>
                  <a:lnTo>
                    <a:pt x="6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1524768" y="2679196"/>
              <a:ext cx="649512" cy="786446"/>
            </a:xfrm>
            <a:custGeom>
              <a:avLst/>
              <a:gdLst/>
              <a:ahLst/>
              <a:cxnLst/>
              <a:rect l="l" t="t" r="r" b="b"/>
              <a:pathLst>
                <a:path w="29631" h="35878" extrusionOk="0">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906383" y="2657342"/>
              <a:ext cx="53836" cy="49824"/>
            </a:xfrm>
            <a:custGeom>
              <a:avLst/>
              <a:gdLst/>
              <a:ahLst/>
              <a:cxnLst/>
              <a:rect l="l" t="t" r="r" b="b"/>
              <a:pathLst>
                <a:path w="2456" h="2273" extrusionOk="0">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1252039" y="2304737"/>
              <a:ext cx="241471" cy="240177"/>
            </a:xfrm>
            <a:custGeom>
              <a:avLst/>
              <a:gdLst/>
              <a:ahLst/>
              <a:cxnLst/>
              <a:rect l="l" t="t" r="r" b="b"/>
              <a:pathLst>
                <a:path w="11016" h="10957" extrusionOk="0">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1042397" y="2282795"/>
              <a:ext cx="56773" cy="49934"/>
            </a:xfrm>
            <a:custGeom>
              <a:avLst/>
              <a:gdLst/>
              <a:ahLst/>
              <a:cxnLst/>
              <a:rect l="l" t="t" r="r" b="b"/>
              <a:pathLst>
                <a:path w="2590" h="2278" extrusionOk="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1275516" y="2516813"/>
              <a:ext cx="54822" cy="49802"/>
            </a:xfrm>
            <a:custGeom>
              <a:avLst/>
              <a:gdLst/>
              <a:ahLst/>
              <a:cxnLst/>
              <a:rect l="l" t="t" r="r" b="b"/>
              <a:pathLst>
                <a:path w="2501" h="2272" extrusionOk="0">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1067824" y="3161765"/>
              <a:ext cx="659200" cy="657841"/>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676683" y="3289011"/>
              <a:ext cx="136014" cy="135772"/>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429382" y="3134825"/>
              <a:ext cx="53836" cy="50065"/>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1089349" y="3791702"/>
              <a:ext cx="49912" cy="49671"/>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64538" y="3079499"/>
              <a:ext cx="44739" cy="33647"/>
            </a:xfrm>
            <a:custGeom>
              <a:avLst/>
              <a:gdLst/>
              <a:ahLst/>
              <a:cxnLst/>
              <a:rect l="l" t="t" r="r" b="b"/>
              <a:pathLst>
                <a:path w="2041" h="1535" extrusionOk="0">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1492721" y="3169086"/>
              <a:ext cx="584365" cy="571016"/>
            </a:xfrm>
            <a:custGeom>
              <a:avLst/>
              <a:gdLst/>
              <a:ahLst/>
              <a:cxnLst/>
              <a:rect l="l" t="t" r="r" b="b"/>
              <a:pathLst>
                <a:path w="26659" h="26050" extrusionOk="0">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1581278" y="3795976"/>
              <a:ext cx="41122" cy="33647"/>
            </a:xfrm>
            <a:custGeom>
              <a:avLst/>
              <a:gdLst/>
              <a:ahLst/>
              <a:cxnLst/>
              <a:rect l="l" t="t" r="r" b="b"/>
              <a:pathLst>
                <a:path w="1876" h="1535" extrusionOk="0">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873362" y="2939014"/>
              <a:ext cx="480201" cy="479478"/>
            </a:xfrm>
            <a:custGeom>
              <a:avLst/>
              <a:gdLst/>
              <a:ahLst/>
              <a:cxnLst/>
              <a:rect l="l" t="t" r="r" b="b"/>
              <a:pathLst>
                <a:path w="21907" h="21874" extrusionOk="0">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14717" y="2120543"/>
              <a:ext cx="480201" cy="47989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287757" y="2820734"/>
              <a:ext cx="217972" cy="209731"/>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221208" y="2878778"/>
              <a:ext cx="93204" cy="93467"/>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3"/>
          <p:cNvGrpSpPr/>
          <p:nvPr/>
        </p:nvGrpSpPr>
        <p:grpSpPr>
          <a:xfrm flipH="1">
            <a:off x="-1155987" y="-338232"/>
            <a:ext cx="1938846" cy="1720830"/>
            <a:chOff x="-1873362" y="2120543"/>
            <a:chExt cx="1938846" cy="1720830"/>
          </a:xfrm>
        </p:grpSpPr>
        <p:sp>
          <p:nvSpPr>
            <p:cNvPr id="116" name="Google Shape;116;p3"/>
            <p:cNvSpPr/>
            <p:nvPr/>
          </p:nvSpPr>
          <p:spPr>
            <a:xfrm>
              <a:off x="-1603307" y="2348270"/>
              <a:ext cx="752952" cy="979890"/>
            </a:xfrm>
            <a:custGeom>
              <a:avLst/>
              <a:gdLst/>
              <a:ahLst/>
              <a:cxnLst/>
              <a:rect l="l" t="t" r="r" b="b"/>
              <a:pathLst>
                <a:path w="34350" h="44703" extrusionOk="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880956" y="2326262"/>
              <a:ext cx="54822" cy="49978"/>
            </a:xfrm>
            <a:custGeom>
              <a:avLst/>
              <a:gdLst/>
              <a:ahLst/>
              <a:cxnLst/>
              <a:rect l="l" t="t" r="r" b="b"/>
              <a:pathLst>
                <a:path w="2501" h="2280" extrusionOk="0">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1248116" y="2840637"/>
              <a:ext cx="136036" cy="135772"/>
            </a:xfrm>
            <a:custGeom>
              <a:avLst/>
              <a:gdLst/>
              <a:ahLst/>
              <a:cxnLst/>
              <a:rect l="l" t="t" r="r" b="b"/>
              <a:pathLst>
                <a:path w="6206" h="6194" extrusionOk="0">
                  <a:moveTo>
                    <a:pt x="6149" y="0"/>
                  </a:moveTo>
                  <a:lnTo>
                    <a:pt x="1" y="6149"/>
                  </a:lnTo>
                  <a:lnTo>
                    <a:pt x="1395" y="6194"/>
                  </a:lnTo>
                  <a:lnTo>
                    <a:pt x="6205" y="1384"/>
                  </a:lnTo>
                  <a:lnTo>
                    <a:pt x="6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1524768" y="2679196"/>
              <a:ext cx="649512" cy="786446"/>
            </a:xfrm>
            <a:custGeom>
              <a:avLst/>
              <a:gdLst/>
              <a:ahLst/>
              <a:cxnLst/>
              <a:rect l="l" t="t" r="r" b="b"/>
              <a:pathLst>
                <a:path w="29631" h="35878" extrusionOk="0">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906383" y="2657342"/>
              <a:ext cx="53836" cy="49824"/>
            </a:xfrm>
            <a:custGeom>
              <a:avLst/>
              <a:gdLst/>
              <a:ahLst/>
              <a:cxnLst/>
              <a:rect l="l" t="t" r="r" b="b"/>
              <a:pathLst>
                <a:path w="2456" h="2273" extrusionOk="0">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1252039" y="2304737"/>
              <a:ext cx="241471" cy="240177"/>
            </a:xfrm>
            <a:custGeom>
              <a:avLst/>
              <a:gdLst/>
              <a:ahLst/>
              <a:cxnLst/>
              <a:rect l="l" t="t" r="r" b="b"/>
              <a:pathLst>
                <a:path w="11016" h="10957" extrusionOk="0">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042397" y="2282795"/>
              <a:ext cx="56773" cy="49934"/>
            </a:xfrm>
            <a:custGeom>
              <a:avLst/>
              <a:gdLst/>
              <a:ahLst/>
              <a:cxnLst/>
              <a:rect l="l" t="t" r="r" b="b"/>
              <a:pathLst>
                <a:path w="2590" h="2278" extrusionOk="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275516" y="2516813"/>
              <a:ext cx="54822" cy="49802"/>
            </a:xfrm>
            <a:custGeom>
              <a:avLst/>
              <a:gdLst/>
              <a:ahLst/>
              <a:cxnLst/>
              <a:rect l="l" t="t" r="r" b="b"/>
              <a:pathLst>
                <a:path w="2501" h="2272" extrusionOk="0">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067824" y="3161765"/>
              <a:ext cx="659200" cy="657841"/>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676683" y="3289011"/>
              <a:ext cx="136014" cy="135772"/>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429382" y="3134825"/>
              <a:ext cx="53836" cy="50065"/>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1089349" y="3791702"/>
              <a:ext cx="49912" cy="49671"/>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864538" y="3079499"/>
              <a:ext cx="44739" cy="33647"/>
            </a:xfrm>
            <a:custGeom>
              <a:avLst/>
              <a:gdLst/>
              <a:ahLst/>
              <a:cxnLst/>
              <a:rect l="l" t="t" r="r" b="b"/>
              <a:pathLst>
                <a:path w="2041" h="1535" extrusionOk="0">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1492721" y="3169086"/>
              <a:ext cx="584365" cy="571016"/>
            </a:xfrm>
            <a:custGeom>
              <a:avLst/>
              <a:gdLst/>
              <a:ahLst/>
              <a:cxnLst/>
              <a:rect l="l" t="t" r="r" b="b"/>
              <a:pathLst>
                <a:path w="26659" h="26050" extrusionOk="0">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1581278" y="3795976"/>
              <a:ext cx="41122" cy="33647"/>
            </a:xfrm>
            <a:custGeom>
              <a:avLst/>
              <a:gdLst/>
              <a:ahLst/>
              <a:cxnLst/>
              <a:rect l="l" t="t" r="r" b="b"/>
              <a:pathLst>
                <a:path w="1876" h="1535" extrusionOk="0">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1873362" y="2939014"/>
              <a:ext cx="480201" cy="479478"/>
            </a:xfrm>
            <a:custGeom>
              <a:avLst/>
              <a:gdLst/>
              <a:ahLst/>
              <a:cxnLst/>
              <a:rect l="l" t="t" r="r" b="b"/>
              <a:pathLst>
                <a:path w="21907" h="21874" extrusionOk="0">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414717" y="2120543"/>
              <a:ext cx="480201" cy="47989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287757" y="2820734"/>
              <a:ext cx="217972" cy="209731"/>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221208" y="2878778"/>
              <a:ext cx="93204" cy="93467"/>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2"/>
        </a:solidFill>
        <a:effectLst/>
      </p:bgPr>
    </p:bg>
    <p:spTree>
      <p:nvGrpSpPr>
        <p:cNvPr id="1" name="Shape 41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20"/>
        <p:cNvGrpSpPr/>
        <p:nvPr/>
      </p:nvGrpSpPr>
      <p:grpSpPr>
        <a:xfrm>
          <a:off x="0" y="0"/>
          <a:ext cx="0" cy="0"/>
          <a:chOff x="0" y="0"/>
          <a:chExt cx="0" cy="0"/>
        </a:xfrm>
      </p:grpSpPr>
      <p:sp>
        <p:nvSpPr>
          <p:cNvPr id="421" name="Google Shape;421;p13"/>
          <p:cNvSpPr txBox="1">
            <a:spLocks noGrp="1"/>
          </p:cNvSpPr>
          <p:nvPr>
            <p:ph type="title"/>
          </p:nvPr>
        </p:nvSpPr>
        <p:spPr>
          <a:xfrm>
            <a:off x="782850" y="556250"/>
            <a:ext cx="7578300" cy="572700"/>
          </a:xfrm>
          <a:prstGeom prst="rect">
            <a:avLst/>
          </a:prstGeom>
        </p:spPr>
        <p:txBody>
          <a:bodyPr spcFirstLastPara="1" wrap="square" lIns="91425" tIns="0" rIns="91425" bIns="0"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22" name="Google Shape;422;p13"/>
          <p:cNvSpPr txBox="1">
            <a:spLocks noGrp="1"/>
          </p:cNvSpPr>
          <p:nvPr>
            <p:ph type="title" idx="2" hasCustomPrompt="1"/>
          </p:nvPr>
        </p:nvSpPr>
        <p:spPr>
          <a:xfrm flipH="1">
            <a:off x="1033550" y="1377577"/>
            <a:ext cx="940500" cy="572700"/>
          </a:xfrm>
          <a:prstGeom prst="rect">
            <a:avLst/>
          </a:prstGeom>
        </p:spPr>
        <p:txBody>
          <a:bodyPr spcFirstLastPara="1" wrap="square" lIns="91425" tIns="0" rIns="91425" bIns="0" anchor="t" anchorCtr="0">
            <a:noAutofit/>
          </a:bodyPr>
          <a:lstStyle>
            <a:lvl1pPr lvl="0" rtl="0">
              <a:spcBef>
                <a:spcPts val="0"/>
              </a:spcBef>
              <a:spcAft>
                <a:spcPts val="0"/>
              </a:spcAft>
              <a:buSzPts val="2500"/>
              <a:buNone/>
              <a:defRPr sz="4000" b="1"/>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423" name="Google Shape;423;p13"/>
          <p:cNvSpPr txBox="1">
            <a:spLocks noGrp="1"/>
          </p:cNvSpPr>
          <p:nvPr>
            <p:ph type="subTitle" idx="1"/>
          </p:nvPr>
        </p:nvSpPr>
        <p:spPr>
          <a:xfrm>
            <a:off x="1033550" y="2480675"/>
            <a:ext cx="2636100" cy="3810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Clr>
                <a:schemeClr val="dk1"/>
              </a:buClr>
              <a:buSzPts val="1600"/>
              <a:buNone/>
              <a:defRPr sz="1400"/>
            </a:lvl1pPr>
            <a:lvl2pPr lvl="1" algn="r" rtl="0">
              <a:spcBef>
                <a:spcPts val="0"/>
              </a:spcBef>
              <a:spcAft>
                <a:spcPts val="0"/>
              </a:spcAft>
              <a:buClr>
                <a:schemeClr val="dk1"/>
              </a:buClr>
              <a:buSzPts val="1600"/>
              <a:buNone/>
              <a:defRPr>
                <a:solidFill>
                  <a:schemeClr val="dk1"/>
                </a:solidFill>
              </a:defRPr>
            </a:lvl2pPr>
            <a:lvl3pPr lvl="2" algn="r" rtl="0">
              <a:spcBef>
                <a:spcPts val="0"/>
              </a:spcBef>
              <a:spcAft>
                <a:spcPts val="0"/>
              </a:spcAft>
              <a:buClr>
                <a:schemeClr val="dk1"/>
              </a:buClr>
              <a:buSzPts val="1600"/>
              <a:buNone/>
              <a:defRPr>
                <a:solidFill>
                  <a:schemeClr val="dk1"/>
                </a:solidFill>
              </a:defRPr>
            </a:lvl3pPr>
            <a:lvl4pPr lvl="3" algn="r" rtl="0">
              <a:spcBef>
                <a:spcPts val="0"/>
              </a:spcBef>
              <a:spcAft>
                <a:spcPts val="0"/>
              </a:spcAft>
              <a:buClr>
                <a:schemeClr val="dk1"/>
              </a:buClr>
              <a:buSzPts val="1600"/>
              <a:buNone/>
              <a:defRPr>
                <a:solidFill>
                  <a:schemeClr val="dk1"/>
                </a:solidFill>
              </a:defRPr>
            </a:lvl4pPr>
            <a:lvl5pPr lvl="4" algn="r" rtl="0">
              <a:spcBef>
                <a:spcPts val="0"/>
              </a:spcBef>
              <a:spcAft>
                <a:spcPts val="0"/>
              </a:spcAft>
              <a:buClr>
                <a:schemeClr val="dk1"/>
              </a:buClr>
              <a:buSzPts val="1600"/>
              <a:buNone/>
              <a:defRPr>
                <a:solidFill>
                  <a:schemeClr val="dk1"/>
                </a:solidFill>
              </a:defRPr>
            </a:lvl5pPr>
            <a:lvl6pPr lvl="5" algn="r" rtl="0">
              <a:spcBef>
                <a:spcPts val="0"/>
              </a:spcBef>
              <a:spcAft>
                <a:spcPts val="0"/>
              </a:spcAft>
              <a:buClr>
                <a:schemeClr val="dk1"/>
              </a:buClr>
              <a:buSzPts val="1600"/>
              <a:buNone/>
              <a:defRPr>
                <a:solidFill>
                  <a:schemeClr val="dk1"/>
                </a:solidFill>
              </a:defRPr>
            </a:lvl6pPr>
            <a:lvl7pPr lvl="6" algn="r" rtl="0">
              <a:spcBef>
                <a:spcPts val="0"/>
              </a:spcBef>
              <a:spcAft>
                <a:spcPts val="0"/>
              </a:spcAft>
              <a:buClr>
                <a:schemeClr val="dk1"/>
              </a:buClr>
              <a:buSzPts val="1600"/>
              <a:buNone/>
              <a:defRPr>
                <a:solidFill>
                  <a:schemeClr val="dk1"/>
                </a:solidFill>
              </a:defRPr>
            </a:lvl7pPr>
            <a:lvl8pPr lvl="7" algn="r" rtl="0">
              <a:spcBef>
                <a:spcPts val="0"/>
              </a:spcBef>
              <a:spcAft>
                <a:spcPts val="0"/>
              </a:spcAft>
              <a:buClr>
                <a:schemeClr val="dk1"/>
              </a:buClr>
              <a:buSzPts val="1600"/>
              <a:buNone/>
              <a:defRPr>
                <a:solidFill>
                  <a:schemeClr val="dk1"/>
                </a:solidFill>
              </a:defRPr>
            </a:lvl8pPr>
            <a:lvl9pPr lvl="8" algn="r" rtl="0">
              <a:spcBef>
                <a:spcPts val="0"/>
              </a:spcBef>
              <a:spcAft>
                <a:spcPts val="0"/>
              </a:spcAft>
              <a:buClr>
                <a:schemeClr val="dk1"/>
              </a:buClr>
              <a:buSzPts val="1600"/>
              <a:buNone/>
              <a:defRPr>
                <a:solidFill>
                  <a:schemeClr val="dk1"/>
                </a:solidFill>
              </a:defRPr>
            </a:lvl9pPr>
          </a:lstStyle>
          <a:p>
            <a:endParaRPr/>
          </a:p>
        </p:txBody>
      </p:sp>
      <p:sp>
        <p:nvSpPr>
          <p:cNvPr id="424" name="Google Shape;424;p13"/>
          <p:cNvSpPr txBox="1">
            <a:spLocks noGrp="1"/>
          </p:cNvSpPr>
          <p:nvPr>
            <p:ph type="subTitle" idx="3"/>
          </p:nvPr>
        </p:nvSpPr>
        <p:spPr>
          <a:xfrm>
            <a:off x="1033550" y="1945416"/>
            <a:ext cx="3192900" cy="338400"/>
          </a:xfrm>
          <a:prstGeom prst="rect">
            <a:avLst/>
          </a:prstGeom>
        </p:spPr>
        <p:txBody>
          <a:bodyPr spcFirstLastPara="1" wrap="square" lIns="91425" tIns="0" rIns="91425" bIns="0" anchor="t" anchorCtr="0">
            <a:noAutofit/>
          </a:bodyPr>
          <a:lstStyle>
            <a:lvl1pPr lvl="0" rtl="0">
              <a:spcBef>
                <a:spcPts val="0"/>
              </a:spcBef>
              <a:spcAft>
                <a:spcPts val="0"/>
              </a:spcAft>
              <a:buClr>
                <a:schemeClr val="dk1"/>
              </a:buClr>
              <a:buSzPts val="2000"/>
              <a:buNone/>
              <a:defRPr sz="2000" b="1"/>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425" name="Google Shape;425;p13"/>
          <p:cNvSpPr txBox="1">
            <a:spLocks noGrp="1"/>
          </p:cNvSpPr>
          <p:nvPr>
            <p:ph type="title" idx="4" hasCustomPrompt="1"/>
          </p:nvPr>
        </p:nvSpPr>
        <p:spPr>
          <a:xfrm flipH="1">
            <a:off x="1033525" y="3039450"/>
            <a:ext cx="940500" cy="572700"/>
          </a:xfrm>
          <a:prstGeom prst="rect">
            <a:avLst/>
          </a:prstGeom>
        </p:spPr>
        <p:txBody>
          <a:bodyPr spcFirstLastPara="1" wrap="square" lIns="91425" tIns="0" rIns="91425" bIns="0" anchor="t" anchorCtr="0">
            <a:noAutofit/>
          </a:bodyPr>
          <a:lstStyle>
            <a:lvl1pPr lvl="0" rtl="0">
              <a:spcBef>
                <a:spcPts val="0"/>
              </a:spcBef>
              <a:spcAft>
                <a:spcPts val="0"/>
              </a:spcAft>
              <a:buSzPts val="2500"/>
              <a:buNone/>
              <a:defRPr sz="4000" b="1"/>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426" name="Google Shape;426;p13"/>
          <p:cNvSpPr txBox="1">
            <a:spLocks noGrp="1"/>
          </p:cNvSpPr>
          <p:nvPr>
            <p:ph type="subTitle" idx="5"/>
          </p:nvPr>
        </p:nvSpPr>
        <p:spPr>
          <a:xfrm>
            <a:off x="1033550" y="4167677"/>
            <a:ext cx="2636100" cy="3810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Clr>
                <a:schemeClr val="dk1"/>
              </a:buClr>
              <a:buSzPts val="1600"/>
              <a:buNone/>
              <a:defRPr sz="1400"/>
            </a:lvl1pPr>
            <a:lvl2pPr lvl="1" algn="r" rtl="0">
              <a:spcBef>
                <a:spcPts val="0"/>
              </a:spcBef>
              <a:spcAft>
                <a:spcPts val="0"/>
              </a:spcAft>
              <a:buClr>
                <a:schemeClr val="dk1"/>
              </a:buClr>
              <a:buSzPts val="1600"/>
              <a:buNone/>
              <a:defRPr>
                <a:solidFill>
                  <a:schemeClr val="dk1"/>
                </a:solidFill>
              </a:defRPr>
            </a:lvl2pPr>
            <a:lvl3pPr lvl="2" algn="r" rtl="0">
              <a:spcBef>
                <a:spcPts val="0"/>
              </a:spcBef>
              <a:spcAft>
                <a:spcPts val="0"/>
              </a:spcAft>
              <a:buClr>
                <a:schemeClr val="dk1"/>
              </a:buClr>
              <a:buSzPts val="1600"/>
              <a:buNone/>
              <a:defRPr>
                <a:solidFill>
                  <a:schemeClr val="dk1"/>
                </a:solidFill>
              </a:defRPr>
            </a:lvl3pPr>
            <a:lvl4pPr lvl="3" algn="r" rtl="0">
              <a:spcBef>
                <a:spcPts val="0"/>
              </a:spcBef>
              <a:spcAft>
                <a:spcPts val="0"/>
              </a:spcAft>
              <a:buClr>
                <a:schemeClr val="dk1"/>
              </a:buClr>
              <a:buSzPts val="1600"/>
              <a:buNone/>
              <a:defRPr>
                <a:solidFill>
                  <a:schemeClr val="dk1"/>
                </a:solidFill>
              </a:defRPr>
            </a:lvl4pPr>
            <a:lvl5pPr lvl="4" algn="r" rtl="0">
              <a:spcBef>
                <a:spcPts val="0"/>
              </a:spcBef>
              <a:spcAft>
                <a:spcPts val="0"/>
              </a:spcAft>
              <a:buClr>
                <a:schemeClr val="dk1"/>
              </a:buClr>
              <a:buSzPts val="1600"/>
              <a:buNone/>
              <a:defRPr>
                <a:solidFill>
                  <a:schemeClr val="dk1"/>
                </a:solidFill>
              </a:defRPr>
            </a:lvl5pPr>
            <a:lvl6pPr lvl="5" algn="r" rtl="0">
              <a:spcBef>
                <a:spcPts val="0"/>
              </a:spcBef>
              <a:spcAft>
                <a:spcPts val="0"/>
              </a:spcAft>
              <a:buClr>
                <a:schemeClr val="dk1"/>
              </a:buClr>
              <a:buSzPts val="1600"/>
              <a:buNone/>
              <a:defRPr>
                <a:solidFill>
                  <a:schemeClr val="dk1"/>
                </a:solidFill>
              </a:defRPr>
            </a:lvl6pPr>
            <a:lvl7pPr lvl="6" algn="r" rtl="0">
              <a:spcBef>
                <a:spcPts val="0"/>
              </a:spcBef>
              <a:spcAft>
                <a:spcPts val="0"/>
              </a:spcAft>
              <a:buClr>
                <a:schemeClr val="dk1"/>
              </a:buClr>
              <a:buSzPts val="1600"/>
              <a:buNone/>
              <a:defRPr>
                <a:solidFill>
                  <a:schemeClr val="dk1"/>
                </a:solidFill>
              </a:defRPr>
            </a:lvl7pPr>
            <a:lvl8pPr lvl="7" algn="r" rtl="0">
              <a:spcBef>
                <a:spcPts val="0"/>
              </a:spcBef>
              <a:spcAft>
                <a:spcPts val="0"/>
              </a:spcAft>
              <a:buClr>
                <a:schemeClr val="dk1"/>
              </a:buClr>
              <a:buSzPts val="1600"/>
              <a:buNone/>
              <a:defRPr>
                <a:solidFill>
                  <a:schemeClr val="dk1"/>
                </a:solidFill>
              </a:defRPr>
            </a:lvl8pPr>
            <a:lvl9pPr lvl="8" algn="r" rtl="0">
              <a:spcBef>
                <a:spcPts val="0"/>
              </a:spcBef>
              <a:spcAft>
                <a:spcPts val="0"/>
              </a:spcAft>
              <a:buClr>
                <a:schemeClr val="dk1"/>
              </a:buClr>
              <a:buSzPts val="1600"/>
              <a:buNone/>
              <a:defRPr>
                <a:solidFill>
                  <a:schemeClr val="dk1"/>
                </a:solidFill>
              </a:defRPr>
            </a:lvl9pPr>
          </a:lstStyle>
          <a:p>
            <a:endParaRPr/>
          </a:p>
        </p:txBody>
      </p:sp>
      <p:sp>
        <p:nvSpPr>
          <p:cNvPr id="427" name="Google Shape;427;p13"/>
          <p:cNvSpPr txBox="1">
            <a:spLocks noGrp="1"/>
          </p:cNvSpPr>
          <p:nvPr>
            <p:ph type="subTitle" idx="6"/>
          </p:nvPr>
        </p:nvSpPr>
        <p:spPr>
          <a:xfrm>
            <a:off x="1033550" y="3613450"/>
            <a:ext cx="3192900" cy="338400"/>
          </a:xfrm>
          <a:prstGeom prst="rect">
            <a:avLst/>
          </a:prstGeom>
        </p:spPr>
        <p:txBody>
          <a:bodyPr spcFirstLastPara="1" wrap="square" lIns="91425" tIns="0" rIns="91425" bIns="0" anchor="t" anchorCtr="0">
            <a:noAutofit/>
          </a:bodyPr>
          <a:lstStyle>
            <a:lvl1pPr lvl="0" rtl="0">
              <a:spcBef>
                <a:spcPts val="0"/>
              </a:spcBef>
              <a:spcAft>
                <a:spcPts val="0"/>
              </a:spcAft>
              <a:buClr>
                <a:schemeClr val="dk1"/>
              </a:buClr>
              <a:buSzPts val="2000"/>
              <a:buNone/>
              <a:defRPr sz="2000" b="1"/>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428" name="Google Shape;428;p13"/>
          <p:cNvSpPr txBox="1">
            <a:spLocks noGrp="1"/>
          </p:cNvSpPr>
          <p:nvPr>
            <p:ph type="title" idx="7" hasCustomPrompt="1"/>
          </p:nvPr>
        </p:nvSpPr>
        <p:spPr>
          <a:xfrm flipH="1">
            <a:off x="7169950" y="1377578"/>
            <a:ext cx="940500" cy="572700"/>
          </a:xfrm>
          <a:prstGeom prst="rect">
            <a:avLst/>
          </a:prstGeom>
        </p:spPr>
        <p:txBody>
          <a:bodyPr spcFirstLastPara="1" wrap="square" lIns="91425" tIns="0" rIns="91425" bIns="0" anchor="t" anchorCtr="0">
            <a:noAutofit/>
          </a:bodyPr>
          <a:lstStyle>
            <a:lvl1pPr lvl="0" algn="r" rtl="0">
              <a:spcBef>
                <a:spcPts val="0"/>
              </a:spcBef>
              <a:spcAft>
                <a:spcPts val="0"/>
              </a:spcAft>
              <a:buSzPts val="2500"/>
              <a:buNone/>
              <a:defRPr sz="4000" b="1"/>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429" name="Google Shape;429;p13"/>
          <p:cNvSpPr txBox="1">
            <a:spLocks noGrp="1"/>
          </p:cNvSpPr>
          <p:nvPr>
            <p:ph type="subTitle" idx="8"/>
          </p:nvPr>
        </p:nvSpPr>
        <p:spPr>
          <a:xfrm>
            <a:off x="5474325" y="2480675"/>
            <a:ext cx="2636100" cy="3810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Clr>
                <a:schemeClr val="dk1"/>
              </a:buClr>
              <a:buSzPts val="1600"/>
              <a:buNone/>
              <a:defRPr sz="1400"/>
            </a:lvl1pPr>
            <a:lvl2pPr lvl="1" algn="r" rtl="0">
              <a:spcBef>
                <a:spcPts val="0"/>
              </a:spcBef>
              <a:spcAft>
                <a:spcPts val="0"/>
              </a:spcAft>
              <a:buClr>
                <a:schemeClr val="dk1"/>
              </a:buClr>
              <a:buSzPts val="1600"/>
              <a:buNone/>
              <a:defRPr>
                <a:solidFill>
                  <a:schemeClr val="dk1"/>
                </a:solidFill>
              </a:defRPr>
            </a:lvl2pPr>
            <a:lvl3pPr lvl="2" algn="r" rtl="0">
              <a:spcBef>
                <a:spcPts val="0"/>
              </a:spcBef>
              <a:spcAft>
                <a:spcPts val="0"/>
              </a:spcAft>
              <a:buClr>
                <a:schemeClr val="dk1"/>
              </a:buClr>
              <a:buSzPts val="1600"/>
              <a:buNone/>
              <a:defRPr>
                <a:solidFill>
                  <a:schemeClr val="dk1"/>
                </a:solidFill>
              </a:defRPr>
            </a:lvl3pPr>
            <a:lvl4pPr lvl="3" algn="r" rtl="0">
              <a:spcBef>
                <a:spcPts val="0"/>
              </a:spcBef>
              <a:spcAft>
                <a:spcPts val="0"/>
              </a:spcAft>
              <a:buClr>
                <a:schemeClr val="dk1"/>
              </a:buClr>
              <a:buSzPts val="1600"/>
              <a:buNone/>
              <a:defRPr>
                <a:solidFill>
                  <a:schemeClr val="dk1"/>
                </a:solidFill>
              </a:defRPr>
            </a:lvl4pPr>
            <a:lvl5pPr lvl="4" algn="r" rtl="0">
              <a:spcBef>
                <a:spcPts val="0"/>
              </a:spcBef>
              <a:spcAft>
                <a:spcPts val="0"/>
              </a:spcAft>
              <a:buClr>
                <a:schemeClr val="dk1"/>
              </a:buClr>
              <a:buSzPts val="1600"/>
              <a:buNone/>
              <a:defRPr>
                <a:solidFill>
                  <a:schemeClr val="dk1"/>
                </a:solidFill>
              </a:defRPr>
            </a:lvl5pPr>
            <a:lvl6pPr lvl="5" algn="r" rtl="0">
              <a:spcBef>
                <a:spcPts val="0"/>
              </a:spcBef>
              <a:spcAft>
                <a:spcPts val="0"/>
              </a:spcAft>
              <a:buClr>
                <a:schemeClr val="dk1"/>
              </a:buClr>
              <a:buSzPts val="1600"/>
              <a:buNone/>
              <a:defRPr>
                <a:solidFill>
                  <a:schemeClr val="dk1"/>
                </a:solidFill>
              </a:defRPr>
            </a:lvl6pPr>
            <a:lvl7pPr lvl="6" algn="r" rtl="0">
              <a:spcBef>
                <a:spcPts val="0"/>
              </a:spcBef>
              <a:spcAft>
                <a:spcPts val="0"/>
              </a:spcAft>
              <a:buClr>
                <a:schemeClr val="dk1"/>
              </a:buClr>
              <a:buSzPts val="1600"/>
              <a:buNone/>
              <a:defRPr>
                <a:solidFill>
                  <a:schemeClr val="dk1"/>
                </a:solidFill>
              </a:defRPr>
            </a:lvl7pPr>
            <a:lvl8pPr lvl="7" algn="r" rtl="0">
              <a:spcBef>
                <a:spcPts val="0"/>
              </a:spcBef>
              <a:spcAft>
                <a:spcPts val="0"/>
              </a:spcAft>
              <a:buClr>
                <a:schemeClr val="dk1"/>
              </a:buClr>
              <a:buSzPts val="1600"/>
              <a:buNone/>
              <a:defRPr>
                <a:solidFill>
                  <a:schemeClr val="dk1"/>
                </a:solidFill>
              </a:defRPr>
            </a:lvl8pPr>
            <a:lvl9pPr lvl="8" algn="r" rtl="0">
              <a:spcBef>
                <a:spcPts val="0"/>
              </a:spcBef>
              <a:spcAft>
                <a:spcPts val="0"/>
              </a:spcAft>
              <a:buClr>
                <a:schemeClr val="dk1"/>
              </a:buClr>
              <a:buSzPts val="1600"/>
              <a:buNone/>
              <a:defRPr>
                <a:solidFill>
                  <a:schemeClr val="dk1"/>
                </a:solidFill>
              </a:defRPr>
            </a:lvl9pPr>
          </a:lstStyle>
          <a:p>
            <a:endParaRPr/>
          </a:p>
        </p:txBody>
      </p:sp>
      <p:sp>
        <p:nvSpPr>
          <p:cNvPr id="430" name="Google Shape;430;p13"/>
          <p:cNvSpPr txBox="1">
            <a:spLocks noGrp="1"/>
          </p:cNvSpPr>
          <p:nvPr>
            <p:ph type="subTitle" idx="9"/>
          </p:nvPr>
        </p:nvSpPr>
        <p:spPr>
          <a:xfrm>
            <a:off x="4917550" y="1945416"/>
            <a:ext cx="3192900" cy="338400"/>
          </a:xfrm>
          <a:prstGeom prst="rect">
            <a:avLst/>
          </a:prstGeom>
        </p:spPr>
        <p:txBody>
          <a:bodyPr spcFirstLastPara="1" wrap="square" lIns="91425" tIns="0" rIns="91425" bIns="0" anchor="t" anchorCtr="0">
            <a:noAutofit/>
          </a:bodyPr>
          <a:lstStyle>
            <a:lvl1pPr lvl="0" algn="r" rtl="0">
              <a:spcBef>
                <a:spcPts val="0"/>
              </a:spcBef>
              <a:spcAft>
                <a:spcPts val="0"/>
              </a:spcAft>
              <a:buClr>
                <a:schemeClr val="dk1"/>
              </a:buClr>
              <a:buSzPts val="2000"/>
              <a:buNone/>
              <a:defRPr sz="2000" b="1"/>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431" name="Google Shape;431;p13"/>
          <p:cNvSpPr txBox="1">
            <a:spLocks noGrp="1"/>
          </p:cNvSpPr>
          <p:nvPr>
            <p:ph type="title" idx="13" hasCustomPrompt="1"/>
          </p:nvPr>
        </p:nvSpPr>
        <p:spPr>
          <a:xfrm flipH="1">
            <a:off x="7169950" y="3039450"/>
            <a:ext cx="940500" cy="572700"/>
          </a:xfrm>
          <a:prstGeom prst="rect">
            <a:avLst/>
          </a:prstGeom>
        </p:spPr>
        <p:txBody>
          <a:bodyPr spcFirstLastPara="1" wrap="square" lIns="91425" tIns="0" rIns="91425" bIns="0" anchor="t" anchorCtr="0">
            <a:noAutofit/>
          </a:bodyPr>
          <a:lstStyle>
            <a:lvl1pPr lvl="0" algn="r" rtl="0">
              <a:spcBef>
                <a:spcPts val="0"/>
              </a:spcBef>
              <a:spcAft>
                <a:spcPts val="0"/>
              </a:spcAft>
              <a:buSzPts val="2500"/>
              <a:buNone/>
              <a:defRPr sz="4000" b="1"/>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432" name="Google Shape;432;p13"/>
          <p:cNvSpPr txBox="1">
            <a:spLocks noGrp="1"/>
          </p:cNvSpPr>
          <p:nvPr>
            <p:ph type="subTitle" idx="14"/>
          </p:nvPr>
        </p:nvSpPr>
        <p:spPr>
          <a:xfrm>
            <a:off x="5474325" y="4167677"/>
            <a:ext cx="2636100" cy="3810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Clr>
                <a:schemeClr val="dk1"/>
              </a:buClr>
              <a:buSzPts val="1600"/>
              <a:buNone/>
              <a:defRPr sz="1400"/>
            </a:lvl1pPr>
            <a:lvl2pPr lvl="1" algn="r" rtl="0">
              <a:spcBef>
                <a:spcPts val="0"/>
              </a:spcBef>
              <a:spcAft>
                <a:spcPts val="0"/>
              </a:spcAft>
              <a:buClr>
                <a:schemeClr val="dk1"/>
              </a:buClr>
              <a:buSzPts val="1600"/>
              <a:buNone/>
              <a:defRPr>
                <a:solidFill>
                  <a:schemeClr val="dk1"/>
                </a:solidFill>
              </a:defRPr>
            </a:lvl2pPr>
            <a:lvl3pPr lvl="2" algn="r" rtl="0">
              <a:spcBef>
                <a:spcPts val="0"/>
              </a:spcBef>
              <a:spcAft>
                <a:spcPts val="0"/>
              </a:spcAft>
              <a:buClr>
                <a:schemeClr val="dk1"/>
              </a:buClr>
              <a:buSzPts val="1600"/>
              <a:buNone/>
              <a:defRPr>
                <a:solidFill>
                  <a:schemeClr val="dk1"/>
                </a:solidFill>
              </a:defRPr>
            </a:lvl3pPr>
            <a:lvl4pPr lvl="3" algn="r" rtl="0">
              <a:spcBef>
                <a:spcPts val="0"/>
              </a:spcBef>
              <a:spcAft>
                <a:spcPts val="0"/>
              </a:spcAft>
              <a:buClr>
                <a:schemeClr val="dk1"/>
              </a:buClr>
              <a:buSzPts val="1600"/>
              <a:buNone/>
              <a:defRPr>
                <a:solidFill>
                  <a:schemeClr val="dk1"/>
                </a:solidFill>
              </a:defRPr>
            </a:lvl4pPr>
            <a:lvl5pPr lvl="4" algn="r" rtl="0">
              <a:spcBef>
                <a:spcPts val="0"/>
              </a:spcBef>
              <a:spcAft>
                <a:spcPts val="0"/>
              </a:spcAft>
              <a:buClr>
                <a:schemeClr val="dk1"/>
              </a:buClr>
              <a:buSzPts val="1600"/>
              <a:buNone/>
              <a:defRPr>
                <a:solidFill>
                  <a:schemeClr val="dk1"/>
                </a:solidFill>
              </a:defRPr>
            </a:lvl5pPr>
            <a:lvl6pPr lvl="5" algn="r" rtl="0">
              <a:spcBef>
                <a:spcPts val="0"/>
              </a:spcBef>
              <a:spcAft>
                <a:spcPts val="0"/>
              </a:spcAft>
              <a:buClr>
                <a:schemeClr val="dk1"/>
              </a:buClr>
              <a:buSzPts val="1600"/>
              <a:buNone/>
              <a:defRPr>
                <a:solidFill>
                  <a:schemeClr val="dk1"/>
                </a:solidFill>
              </a:defRPr>
            </a:lvl6pPr>
            <a:lvl7pPr lvl="6" algn="r" rtl="0">
              <a:spcBef>
                <a:spcPts val="0"/>
              </a:spcBef>
              <a:spcAft>
                <a:spcPts val="0"/>
              </a:spcAft>
              <a:buClr>
                <a:schemeClr val="dk1"/>
              </a:buClr>
              <a:buSzPts val="1600"/>
              <a:buNone/>
              <a:defRPr>
                <a:solidFill>
                  <a:schemeClr val="dk1"/>
                </a:solidFill>
              </a:defRPr>
            </a:lvl7pPr>
            <a:lvl8pPr lvl="7" algn="r" rtl="0">
              <a:spcBef>
                <a:spcPts val="0"/>
              </a:spcBef>
              <a:spcAft>
                <a:spcPts val="0"/>
              </a:spcAft>
              <a:buClr>
                <a:schemeClr val="dk1"/>
              </a:buClr>
              <a:buSzPts val="1600"/>
              <a:buNone/>
              <a:defRPr>
                <a:solidFill>
                  <a:schemeClr val="dk1"/>
                </a:solidFill>
              </a:defRPr>
            </a:lvl8pPr>
            <a:lvl9pPr lvl="8" algn="r" rtl="0">
              <a:spcBef>
                <a:spcPts val="0"/>
              </a:spcBef>
              <a:spcAft>
                <a:spcPts val="0"/>
              </a:spcAft>
              <a:buClr>
                <a:schemeClr val="dk1"/>
              </a:buClr>
              <a:buSzPts val="1600"/>
              <a:buNone/>
              <a:defRPr>
                <a:solidFill>
                  <a:schemeClr val="dk1"/>
                </a:solidFill>
              </a:defRPr>
            </a:lvl9pPr>
          </a:lstStyle>
          <a:p>
            <a:endParaRPr/>
          </a:p>
        </p:txBody>
      </p:sp>
      <p:sp>
        <p:nvSpPr>
          <p:cNvPr id="433" name="Google Shape;433;p13"/>
          <p:cNvSpPr txBox="1">
            <a:spLocks noGrp="1"/>
          </p:cNvSpPr>
          <p:nvPr>
            <p:ph type="subTitle" idx="15"/>
          </p:nvPr>
        </p:nvSpPr>
        <p:spPr>
          <a:xfrm>
            <a:off x="4917550" y="3613450"/>
            <a:ext cx="3192900" cy="338400"/>
          </a:xfrm>
          <a:prstGeom prst="rect">
            <a:avLst/>
          </a:prstGeom>
        </p:spPr>
        <p:txBody>
          <a:bodyPr spcFirstLastPara="1" wrap="square" lIns="91425" tIns="0" rIns="91425" bIns="0" anchor="t" anchorCtr="0">
            <a:noAutofit/>
          </a:bodyPr>
          <a:lstStyle>
            <a:lvl1pPr lvl="0" algn="r" rtl="0">
              <a:spcBef>
                <a:spcPts val="0"/>
              </a:spcBef>
              <a:spcAft>
                <a:spcPts val="0"/>
              </a:spcAft>
              <a:buClr>
                <a:schemeClr val="dk1"/>
              </a:buClr>
              <a:buSzPts val="2000"/>
              <a:buNone/>
              <a:defRPr sz="2000" b="1"/>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grpSp>
        <p:nvGrpSpPr>
          <p:cNvPr id="434" name="Google Shape;434;p13"/>
          <p:cNvGrpSpPr/>
          <p:nvPr/>
        </p:nvGrpSpPr>
        <p:grpSpPr>
          <a:xfrm>
            <a:off x="-969899" y="3989306"/>
            <a:ext cx="1803578" cy="1558580"/>
            <a:chOff x="-969899" y="3989306"/>
            <a:chExt cx="1803578" cy="1558580"/>
          </a:xfrm>
        </p:grpSpPr>
        <p:grpSp>
          <p:nvGrpSpPr>
            <p:cNvPr id="435" name="Google Shape;435;p13"/>
            <p:cNvGrpSpPr/>
            <p:nvPr/>
          </p:nvGrpSpPr>
          <p:grpSpPr>
            <a:xfrm>
              <a:off x="-699845" y="4032775"/>
              <a:ext cx="777174" cy="1001897"/>
              <a:chOff x="-699845" y="4032775"/>
              <a:chExt cx="777174" cy="1001897"/>
            </a:xfrm>
          </p:grpSpPr>
          <p:sp>
            <p:nvSpPr>
              <p:cNvPr id="436" name="Google Shape;436;p13"/>
              <p:cNvSpPr/>
              <p:nvPr/>
            </p:nvSpPr>
            <p:spPr>
              <a:xfrm>
                <a:off x="-699845" y="4054782"/>
                <a:ext cx="752952" cy="979890"/>
              </a:xfrm>
              <a:custGeom>
                <a:avLst/>
                <a:gdLst/>
                <a:ahLst/>
                <a:cxnLst/>
                <a:rect l="l" t="t" r="r" b="b"/>
                <a:pathLst>
                  <a:path w="34350" h="44703" extrusionOk="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3"/>
              <p:cNvSpPr/>
              <p:nvPr/>
            </p:nvSpPr>
            <p:spPr>
              <a:xfrm>
                <a:off x="22507" y="4032775"/>
                <a:ext cx="54822" cy="49978"/>
              </a:xfrm>
              <a:custGeom>
                <a:avLst/>
                <a:gdLst/>
                <a:ahLst/>
                <a:cxnLst/>
                <a:rect l="l" t="t" r="r" b="b"/>
                <a:pathLst>
                  <a:path w="2501" h="2280" extrusionOk="0">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3"/>
              <p:cNvSpPr/>
              <p:nvPr/>
            </p:nvSpPr>
            <p:spPr>
              <a:xfrm>
                <a:off x="-344653" y="4547149"/>
                <a:ext cx="136036" cy="135772"/>
              </a:xfrm>
              <a:custGeom>
                <a:avLst/>
                <a:gdLst/>
                <a:ahLst/>
                <a:cxnLst/>
                <a:rect l="l" t="t" r="r" b="b"/>
                <a:pathLst>
                  <a:path w="6206" h="6194" extrusionOk="0">
                    <a:moveTo>
                      <a:pt x="6149" y="0"/>
                    </a:moveTo>
                    <a:lnTo>
                      <a:pt x="1" y="6149"/>
                    </a:lnTo>
                    <a:lnTo>
                      <a:pt x="1395" y="6194"/>
                    </a:lnTo>
                    <a:lnTo>
                      <a:pt x="6205" y="1384"/>
                    </a:lnTo>
                    <a:lnTo>
                      <a:pt x="6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9" name="Google Shape;439;p13"/>
            <p:cNvSpPr/>
            <p:nvPr/>
          </p:nvSpPr>
          <p:spPr>
            <a:xfrm>
              <a:off x="-621306" y="4385709"/>
              <a:ext cx="649512" cy="786446"/>
            </a:xfrm>
            <a:custGeom>
              <a:avLst/>
              <a:gdLst/>
              <a:ahLst/>
              <a:cxnLst/>
              <a:rect l="l" t="t" r="r" b="b"/>
              <a:pathLst>
                <a:path w="29631" h="35878" extrusionOk="0">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3"/>
            <p:cNvSpPr/>
            <p:nvPr/>
          </p:nvSpPr>
          <p:spPr>
            <a:xfrm>
              <a:off x="-2920" y="4363854"/>
              <a:ext cx="53836" cy="49824"/>
            </a:xfrm>
            <a:custGeom>
              <a:avLst/>
              <a:gdLst/>
              <a:ahLst/>
              <a:cxnLst/>
              <a:rect l="l" t="t" r="r" b="b"/>
              <a:pathLst>
                <a:path w="2456" h="2273" extrusionOk="0">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3"/>
            <p:cNvSpPr/>
            <p:nvPr/>
          </p:nvSpPr>
          <p:spPr>
            <a:xfrm>
              <a:off x="-348577" y="4011249"/>
              <a:ext cx="241471" cy="240177"/>
            </a:xfrm>
            <a:custGeom>
              <a:avLst/>
              <a:gdLst/>
              <a:ahLst/>
              <a:cxnLst/>
              <a:rect l="l" t="t" r="r" b="b"/>
              <a:pathLst>
                <a:path w="11016" h="10957" extrusionOk="0">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3"/>
            <p:cNvSpPr/>
            <p:nvPr/>
          </p:nvSpPr>
          <p:spPr>
            <a:xfrm>
              <a:off x="-138934" y="3989307"/>
              <a:ext cx="56773" cy="49934"/>
            </a:xfrm>
            <a:custGeom>
              <a:avLst/>
              <a:gdLst/>
              <a:ahLst/>
              <a:cxnLst/>
              <a:rect l="l" t="t" r="r" b="b"/>
              <a:pathLst>
                <a:path w="2590" h="2278" extrusionOk="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3"/>
            <p:cNvSpPr/>
            <p:nvPr/>
          </p:nvSpPr>
          <p:spPr>
            <a:xfrm>
              <a:off x="-372053" y="4223325"/>
              <a:ext cx="54822" cy="49802"/>
            </a:xfrm>
            <a:custGeom>
              <a:avLst/>
              <a:gdLst/>
              <a:ahLst/>
              <a:cxnLst/>
              <a:rect l="l" t="t" r="r" b="b"/>
              <a:pathLst>
                <a:path w="2501" h="2272" extrusionOk="0">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3"/>
            <p:cNvSpPr/>
            <p:nvPr/>
          </p:nvSpPr>
          <p:spPr>
            <a:xfrm>
              <a:off x="-164361" y="4868277"/>
              <a:ext cx="659200" cy="657841"/>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3"/>
            <p:cNvSpPr/>
            <p:nvPr/>
          </p:nvSpPr>
          <p:spPr>
            <a:xfrm>
              <a:off x="226779" y="4995523"/>
              <a:ext cx="136014" cy="135772"/>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3"/>
            <p:cNvSpPr/>
            <p:nvPr/>
          </p:nvSpPr>
          <p:spPr>
            <a:xfrm>
              <a:off x="474081" y="4841338"/>
              <a:ext cx="53836" cy="50065"/>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3"/>
            <p:cNvSpPr/>
            <p:nvPr/>
          </p:nvSpPr>
          <p:spPr>
            <a:xfrm>
              <a:off x="-185887" y="5498214"/>
              <a:ext cx="49912" cy="49671"/>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3"/>
            <p:cNvSpPr/>
            <p:nvPr/>
          </p:nvSpPr>
          <p:spPr>
            <a:xfrm>
              <a:off x="38925" y="4786012"/>
              <a:ext cx="44739" cy="33647"/>
            </a:xfrm>
            <a:custGeom>
              <a:avLst/>
              <a:gdLst/>
              <a:ahLst/>
              <a:cxnLst/>
              <a:rect l="l" t="t" r="r" b="b"/>
              <a:pathLst>
                <a:path w="2041" h="1535" extrusionOk="0">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3"/>
            <p:cNvSpPr/>
            <p:nvPr/>
          </p:nvSpPr>
          <p:spPr>
            <a:xfrm>
              <a:off x="-589259" y="4875599"/>
              <a:ext cx="584365" cy="571016"/>
            </a:xfrm>
            <a:custGeom>
              <a:avLst/>
              <a:gdLst/>
              <a:ahLst/>
              <a:cxnLst/>
              <a:rect l="l" t="t" r="r" b="b"/>
              <a:pathLst>
                <a:path w="26659" h="26050" extrusionOk="0">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3"/>
            <p:cNvSpPr/>
            <p:nvPr/>
          </p:nvSpPr>
          <p:spPr>
            <a:xfrm>
              <a:off x="-677815" y="5502489"/>
              <a:ext cx="41122" cy="33647"/>
            </a:xfrm>
            <a:custGeom>
              <a:avLst/>
              <a:gdLst/>
              <a:ahLst/>
              <a:cxnLst/>
              <a:rect l="l" t="t" r="r" b="b"/>
              <a:pathLst>
                <a:path w="1876" h="1535" extrusionOk="0">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3"/>
            <p:cNvSpPr/>
            <p:nvPr/>
          </p:nvSpPr>
          <p:spPr>
            <a:xfrm>
              <a:off x="-969899" y="4645526"/>
              <a:ext cx="480201" cy="479478"/>
            </a:xfrm>
            <a:custGeom>
              <a:avLst/>
              <a:gdLst/>
              <a:ahLst/>
              <a:cxnLst/>
              <a:rect l="l" t="t" r="r" b="b"/>
              <a:pathLst>
                <a:path w="21907" h="21874" extrusionOk="0">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3"/>
            <p:cNvSpPr/>
            <p:nvPr/>
          </p:nvSpPr>
          <p:spPr>
            <a:xfrm>
              <a:off x="289933" y="3989306"/>
              <a:ext cx="480201" cy="47989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3"/>
            <p:cNvSpPr/>
            <p:nvPr/>
          </p:nvSpPr>
          <p:spPr>
            <a:xfrm>
              <a:off x="615706" y="4527246"/>
              <a:ext cx="217972" cy="209731"/>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3"/>
            <p:cNvSpPr/>
            <p:nvPr/>
          </p:nvSpPr>
          <p:spPr>
            <a:xfrm>
              <a:off x="682255" y="4585290"/>
              <a:ext cx="93204" cy="93467"/>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 name="Google Shape;455;p13"/>
          <p:cNvGrpSpPr/>
          <p:nvPr/>
        </p:nvGrpSpPr>
        <p:grpSpPr>
          <a:xfrm flipH="1">
            <a:off x="-74415" y="391900"/>
            <a:ext cx="1040638" cy="901375"/>
            <a:chOff x="948060" y="3972813"/>
            <a:chExt cx="1040638" cy="901375"/>
          </a:xfrm>
        </p:grpSpPr>
        <p:grpSp>
          <p:nvGrpSpPr>
            <p:cNvPr id="456" name="Google Shape;456;p13"/>
            <p:cNvGrpSpPr/>
            <p:nvPr/>
          </p:nvGrpSpPr>
          <p:grpSpPr>
            <a:xfrm flipH="1">
              <a:off x="948060" y="3972813"/>
              <a:ext cx="716725" cy="901375"/>
              <a:chOff x="-3888525" y="-2483300"/>
              <a:chExt cx="716725" cy="901375"/>
            </a:xfrm>
          </p:grpSpPr>
          <p:sp>
            <p:nvSpPr>
              <p:cNvPr id="457" name="Google Shape;457;p13"/>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3"/>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13"/>
            <p:cNvGrpSpPr/>
            <p:nvPr/>
          </p:nvGrpSpPr>
          <p:grpSpPr>
            <a:xfrm flipH="1">
              <a:off x="1664772" y="4493938"/>
              <a:ext cx="323925" cy="323650"/>
              <a:chOff x="1608625" y="299800"/>
              <a:chExt cx="323925" cy="323650"/>
            </a:xfrm>
          </p:grpSpPr>
          <p:sp>
            <p:nvSpPr>
              <p:cNvPr id="460" name="Google Shape;460;p13"/>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3"/>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3"/>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3" name="Google Shape;463;p13"/>
          <p:cNvGrpSpPr/>
          <p:nvPr/>
        </p:nvGrpSpPr>
        <p:grpSpPr>
          <a:xfrm>
            <a:off x="8530769" y="1433443"/>
            <a:ext cx="1019565" cy="1290805"/>
            <a:chOff x="-4017975" y="-49702"/>
            <a:chExt cx="1162825" cy="1472177"/>
          </a:xfrm>
        </p:grpSpPr>
        <p:sp>
          <p:nvSpPr>
            <p:cNvPr id="464" name="Google Shape;464;p13"/>
            <p:cNvSpPr/>
            <p:nvPr/>
          </p:nvSpPr>
          <p:spPr>
            <a:xfrm>
              <a:off x="-3993425" y="647375"/>
              <a:ext cx="751825" cy="750275"/>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3"/>
            <p:cNvSpPr/>
            <p:nvPr/>
          </p:nvSpPr>
          <p:spPr>
            <a:xfrm>
              <a:off x="-3547325" y="792500"/>
              <a:ext cx="155125" cy="154850"/>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3"/>
            <p:cNvSpPr/>
            <p:nvPr/>
          </p:nvSpPr>
          <p:spPr>
            <a:xfrm>
              <a:off x="-3265275" y="616650"/>
              <a:ext cx="61400" cy="57100"/>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3"/>
            <p:cNvSpPr/>
            <p:nvPr/>
          </p:nvSpPr>
          <p:spPr>
            <a:xfrm>
              <a:off x="-4017975" y="1365825"/>
              <a:ext cx="56925" cy="56650"/>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3"/>
            <p:cNvSpPr/>
            <p:nvPr/>
          </p:nvSpPr>
          <p:spPr>
            <a:xfrm>
              <a:off x="-3633259" y="-49702"/>
              <a:ext cx="547675" cy="54732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3"/>
            <p:cNvSpPr/>
            <p:nvPr/>
          </p:nvSpPr>
          <p:spPr>
            <a:xfrm>
              <a:off x="-3103750" y="258425"/>
              <a:ext cx="248600" cy="239200"/>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3"/>
            <p:cNvSpPr/>
            <p:nvPr/>
          </p:nvSpPr>
          <p:spPr>
            <a:xfrm>
              <a:off x="-3027850" y="324625"/>
              <a:ext cx="106300" cy="106600"/>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1">
  <p:cSld name="CUSTOM_4">
    <p:spTree>
      <p:nvGrpSpPr>
        <p:cNvPr id="1" name="Shape 490"/>
        <p:cNvGrpSpPr/>
        <p:nvPr/>
      </p:nvGrpSpPr>
      <p:grpSpPr>
        <a:xfrm>
          <a:off x="0" y="0"/>
          <a:ext cx="0" cy="0"/>
          <a:chOff x="0" y="0"/>
          <a:chExt cx="0" cy="0"/>
        </a:xfrm>
      </p:grpSpPr>
      <p:sp>
        <p:nvSpPr>
          <p:cNvPr id="491" name="Google Shape;491;p15"/>
          <p:cNvSpPr txBox="1">
            <a:spLocks noGrp="1"/>
          </p:cNvSpPr>
          <p:nvPr>
            <p:ph type="title"/>
          </p:nvPr>
        </p:nvSpPr>
        <p:spPr>
          <a:xfrm>
            <a:off x="782850" y="556250"/>
            <a:ext cx="7578300" cy="572700"/>
          </a:xfrm>
          <a:prstGeom prst="rect">
            <a:avLst/>
          </a:prstGeom>
        </p:spPr>
        <p:txBody>
          <a:bodyPr spcFirstLastPara="1" wrap="square" lIns="91425" tIns="0" rIns="91425" bIns="0"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92" name="Google Shape;492;p15"/>
          <p:cNvGrpSpPr/>
          <p:nvPr/>
        </p:nvGrpSpPr>
        <p:grpSpPr>
          <a:xfrm>
            <a:off x="8289922" y="1760200"/>
            <a:ext cx="1369850" cy="1342825"/>
            <a:chOff x="-3742350" y="-3012325"/>
            <a:chExt cx="1369850" cy="1342825"/>
          </a:xfrm>
        </p:grpSpPr>
        <p:sp>
          <p:nvSpPr>
            <p:cNvPr id="493" name="Google Shape;493;p15"/>
            <p:cNvSpPr/>
            <p:nvPr/>
          </p:nvSpPr>
          <p:spPr>
            <a:xfrm>
              <a:off x="-3076125" y="-3012325"/>
              <a:ext cx="38525" cy="38250"/>
            </a:xfrm>
            <a:custGeom>
              <a:avLst/>
              <a:gdLst/>
              <a:ahLst/>
              <a:cxnLst/>
              <a:rect l="l" t="t" r="r" b="b"/>
              <a:pathLst>
                <a:path w="1541" h="1530" extrusionOk="0">
                  <a:moveTo>
                    <a:pt x="779" y="1"/>
                  </a:moveTo>
                  <a:cubicBezTo>
                    <a:pt x="679" y="1"/>
                    <a:pt x="577" y="19"/>
                    <a:pt x="480" y="56"/>
                  </a:cubicBezTo>
                  <a:cubicBezTo>
                    <a:pt x="436" y="79"/>
                    <a:pt x="391" y="101"/>
                    <a:pt x="346" y="134"/>
                  </a:cubicBezTo>
                  <a:cubicBezTo>
                    <a:pt x="302" y="157"/>
                    <a:pt x="268" y="190"/>
                    <a:pt x="224" y="224"/>
                  </a:cubicBezTo>
                  <a:cubicBezTo>
                    <a:pt x="190" y="257"/>
                    <a:pt x="157" y="302"/>
                    <a:pt x="134" y="346"/>
                  </a:cubicBezTo>
                  <a:cubicBezTo>
                    <a:pt x="101" y="380"/>
                    <a:pt x="79" y="425"/>
                    <a:pt x="56" y="480"/>
                  </a:cubicBezTo>
                  <a:cubicBezTo>
                    <a:pt x="45" y="525"/>
                    <a:pt x="34" y="570"/>
                    <a:pt x="23" y="614"/>
                  </a:cubicBezTo>
                  <a:cubicBezTo>
                    <a:pt x="12" y="659"/>
                    <a:pt x="0" y="715"/>
                    <a:pt x="0" y="771"/>
                  </a:cubicBezTo>
                  <a:cubicBezTo>
                    <a:pt x="0" y="971"/>
                    <a:pt x="90" y="1161"/>
                    <a:pt x="224" y="1306"/>
                  </a:cubicBezTo>
                  <a:cubicBezTo>
                    <a:pt x="268" y="1340"/>
                    <a:pt x="302" y="1373"/>
                    <a:pt x="346" y="1407"/>
                  </a:cubicBezTo>
                  <a:cubicBezTo>
                    <a:pt x="391" y="1429"/>
                    <a:pt x="436" y="1451"/>
                    <a:pt x="480" y="1474"/>
                  </a:cubicBezTo>
                  <a:cubicBezTo>
                    <a:pt x="525" y="1496"/>
                    <a:pt x="570" y="1507"/>
                    <a:pt x="625" y="1518"/>
                  </a:cubicBezTo>
                  <a:cubicBezTo>
                    <a:pt x="670" y="1529"/>
                    <a:pt x="726" y="1529"/>
                    <a:pt x="770" y="1529"/>
                  </a:cubicBezTo>
                  <a:lnTo>
                    <a:pt x="782" y="1529"/>
                  </a:lnTo>
                  <a:cubicBezTo>
                    <a:pt x="1206" y="1529"/>
                    <a:pt x="1540" y="1183"/>
                    <a:pt x="1540" y="771"/>
                  </a:cubicBezTo>
                  <a:cubicBezTo>
                    <a:pt x="1540" y="715"/>
                    <a:pt x="1540" y="659"/>
                    <a:pt x="1529" y="614"/>
                  </a:cubicBezTo>
                  <a:cubicBezTo>
                    <a:pt x="1518" y="570"/>
                    <a:pt x="1507" y="525"/>
                    <a:pt x="1485" y="480"/>
                  </a:cubicBezTo>
                  <a:cubicBezTo>
                    <a:pt x="1462" y="425"/>
                    <a:pt x="1440" y="380"/>
                    <a:pt x="1418" y="346"/>
                  </a:cubicBezTo>
                  <a:cubicBezTo>
                    <a:pt x="1384" y="302"/>
                    <a:pt x="1351" y="257"/>
                    <a:pt x="1317" y="224"/>
                  </a:cubicBezTo>
                  <a:cubicBezTo>
                    <a:pt x="1176" y="75"/>
                    <a:pt x="980" y="1"/>
                    <a:pt x="7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5"/>
            <p:cNvSpPr/>
            <p:nvPr/>
          </p:nvSpPr>
          <p:spPr>
            <a:xfrm>
              <a:off x="-3648325" y="-2918425"/>
              <a:ext cx="523950" cy="509300"/>
            </a:xfrm>
            <a:custGeom>
              <a:avLst/>
              <a:gdLst/>
              <a:ahLst/>
              <a:cxnLst/>
              <a:rect l="l" t="t" r="r" b="b"/>
              <a:pathLst>
                <a:path w="20958" h="20372" extrusionOk="0">
                  <a:moveTo>
                    <a:pt x="19910" y="1"/>
                  </a:moveTo>
                  <a:cubicBezTo>
                    <a:pt x="19813" y="1"/>
                    <a:pt x="19712" y="19"/>
                    <a:pt x="19608" y="61"/>
                  </a:cubicBezTo>
                  <a:cubicBezTo>
                    <a:pt x="18839" y="384"/>
                    <a:pt x="19060" y="1540"/>
                    <a:pt x="19903" y="1545"/>
                  </a:cubicBezTo>
                  <a:lnTo>
                    <a:pt x="19903" y="1545"/>
                  </a:lnTo>
                  <a:cubicBezTo>
                    <a:pt x="20102" y="1544"/>
                    <a:pt x="20301" y="1466"/>
                    <a:pt x="20445" y="1311"/>
                  </a:cubicBezTo>
                  <a:cubicBezTo>
                    <a:pt x="20957" y="798"/>
                    <a:pt x="20539" y="1"/>
                    <a:pt x="19910" y="1"/>
                  </a:cubicBezTo>
                  <a:close/>
                  <a:moveTo>
                    <a:pt x="19903" y="1545"/>
                  </a:moveTo>
                  <a:cubicBezTo>
                    <a:pt x="19901" y="1545"/>
                    <a:pt x="19900" y="1545"/>
                    <a:pt x="19898" y="1545"/>
                  </a:cubicBezTo>
                  <a:lnTo>
                    <a:pt x="19909" y="1545"/>
                  </a:lnTo>
                  <a:cubicBezTo>
                    <a:pt x="19907" y="1545"/>
                    <a:pt x="19905" y="1545"/>
                    <a:pt x="19903" y="1545"/>
                  </a:cubicBezTo>
                  <a:close/>
                  <a:moveTo>
                    <a:pt x="16154" y="3769"/>
                  </a:moveTo>
                  <a:cubicBezTo>
                    <a:pt x="16056" y="3769"/>
                    <a:pt x="15952" y="3789"/>
                    <a:pt x="15847" y="3833"/>
                  </a:cubicBezTo>
                  <a:cubicBezTo>
                    <a:pt x="15067" y="4156"/>
                    <a:pt x="15299" y="5301"/>
                    <a:pt x="16131" y="5306"/>
                  </a:cubicBezTo>
                  <a:lnTo>
                    <a:pt x="16131" y="5306"/>
                  </a:lnTo>
                  <a:cubicBezTo>
                    <a:pt x="16341" y="5305"/>
                    <a:pt x="16540" y="5227"/>
                    <a:pt x="16684" y="5083"/>
                  </a:cubicBezTo>
                  <a:cubicBezTo>
                    <a:pt x="17194" y="4563"/>
                    <a:pt x="16774" y="3769"/>
                    <a:pt x="16154" y="3769"/>
                  </a:cubicBezTo>
                  <a:close/>
                  <a:moveTo>
                    <a:pt x="16131" y="5306"/>
                  </a:moveTo>
                  <a:cubicBezTo>
                    <a:pt x="16129" y="5306"/>
                    <a:pt x="16128" y="5306"/>
                    <a:pt x="16126" y="5306"/>
                  </a:cubicBezTo>
                  <a:lnTo>
                    <a:pt x="16137" y="5306"/>
                  </a:lnTo>
                  <a:cubicBezTo>
                    <a:pt x="16135" y="5306"/>
                    <a:pt x="16133" y="5306"/>
                    <a:pt x="16131" y="5306"/>
                  </a:cubicBezTo>
                  <a:close/>
                  <a:moveTo>
                    <a:pt x="12383" y="7530"/>
                  </a:moveTo>
                  <a:cubicBezTo>
                    <a:pt x="12285" y="7530"/>
                    <a:pt x="12181" y="7550"/>
                    <a:pt x="12075" y="7594"/>
                  </a:cubicBezTo>
                  <a:cubicBezTo>
                    <a:pt x="11307" y="7917"/>
                    <a:pt x="11527" y="9073"/>
                    <a:pt x="12370" y="9078"/>
                  </a:cubicBezTo>
                  <a:lnTo>
                    <a:pt x="12370" y="9078"/>
                  </a:lnTo>
                  <a:cubicBezTo>
                    <a:pt x="12569" y="9077"/>
                    <a:pt x="12768" y="8998"/>
                    <a:pt x="12912" y="8844"/>
                  </a:cubicBezTo>
                  <a:cubicBezTo>
                    <a:pt x="13423" y="8333"/>
                    <a:pt x="13009" y="7530"/>
                    <a:pt x="12383" y="7530"/>
                  </a:cubicBezTo>
                  <a:close/>
                  <a:moveTo>
                    <a:pt x="12370" y="9078"/>
                  </a:moveTo>
                  <a:cubicBezTo>
                    <a:pt x="12369" y="9078"/>
                    <a:pt x="12367" y="9078"/>
                    <a:pt x="12365" y="9078"/>
                  </a:cubicBezTo>
                  <a:lnTo>
                    <a:pt x="12376" y="9078"/>
                  </a:lnTo>
                  <a:cubicBezTo>
                    <a:pt x="12374" y="9078"/>
                    <a:pt x="12372" y="9078"/>
                    <a:pt x="12370" y="9078"/>
                  </a:cubicBezTo>
                  <a:close/>
                  <a:moveTo>
                    <a:pt x="8596" y="11293"/>
                  </a:moveTo>
                  <a:cubicBezTo>
                    <a:pt x="8415" y="11293"/>
                    <a:pt x="8227" y="11364"/>
                    <a:pt x="8058" y="11533"/>
                  </a:cubicBezTo>
                  <a:cubicBezTo>
                    <a:pt x="7578" y="12013"/>
                    <a:pt x="7924" y="12839"/>
                    <a:pt x="8604" y="12839"/>
                  </a:cubicBezTo>
                  <a:cubicBezTo>
                    <a:pt x="8805" y="12839"/>
                    <a:pt x="9006" y="12761"/>
                    <a:pt x="9151" y="12615"/>
                  </a:cubicBezTo>
                  <a:cubicBezTo>
                    <a:pt x="9699" y="12059"/>
                    <a:pt x="9190" y="11293"/>
                    <a:pt x="8596" y="11293"/>
                  </a:cubicBezTo>
                  <a:close/>
                  <a:moveTo>
                    <a:pt x="4844" y="15041"/>
                  </a:moveTo>
                  <a:cubicBezTo>
                    <a:pt x="4659" y="15041"/>
                    <a:pt x="4467" y="15116"/>
                    <a:pt x="4297" y="15294"/>
                  </a:cubicBezTo>
                  <a:cubicBezTo>
                    <a:pt x="3817" y="15785"/>
                    <a:pt x="4152" y="16611"/>
                    <a:pt x="4844" y="16611"/>
                  </a:cubicBezTo>
                  <a:cubicBezTo>
                    <a:pt x="5044" y="16611"/>
                    <a:pt x="5234" y="16521"/>
                    <a:pt x="5379" y="16376"/>
                  </a:cubicBezTo>
                  <a:cubicBezTo>
                    <a:pt x="5968" y="15830"/>
                    <a:pt x="5447" y="15041"/>
                    <a:pt x="4844" y="15041"/>
                  </a:cubicBezTo>
                  <a:close/>
                  <a:moveTo>
                    <a:pt x="1086" y="18834"/>
                  </a:moveTo>
                  <a:cubicBezTo>
                    <a:pt x="989" y="18834"/>
                    <a:pt x="886" y="18854"/>
                    <a:pt x="782" y="18898"/>
                  </a:cubicBezTo>
                  <a:cubicBezTo>
                    <a:pt x="0" y="19222"/>
                    <a:pt x="235" y="20371"/>
                    <a:pt x="1072" y="20371"/>
                  </a:cubicBezTo>
                  <a:cubicBezTo>
                    <a:pt x="1273" y="20371"/>
                    <a:pt x="1473" y="20293"/>
                    <a:pt x="1618" y="20148"/>
                  </a:cubicBezTo>
                  <a:cubicBezTo>
                    <a:pt x="2130" y="19637"/>
                    <a:pt x="1707" y="18834"/>
                    <a:pt x="1086" y="188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5"/>
            <p:cNvSpPr/>
            <p:nvPr/>
          </p:nvSpPr>
          <p:spPr>
            <a:xfrm>
              <a:off x="-3742350" y="-2353475"/>
              <a:ext cx="53025" cy="38650"/>
            </a:xfrm>
            <a:custGeom>
              <a:avLst/>
              <a:gdLst/>
              <a:ahLst/>
              <a:cxnLst/>
              <a:rect l="l" t="t" r="r" b="b"/>
              <a:pathLst>
                <a:path w="2121" h="1546" extrusionOk="0">
                  <a:moveTo>
                    <a:pt x="1073" y="1"/>
                  </a:moveTo>
                  <a:cubicBezTo>
                    <a:pt x="976" y="1"/>
                    <a:pt x="875" y="19"/>
                    <a:pt x="771" y="61"/>
                  </a:cubicBezTo>
                  <a:cubicBezTo>
                    <a:pt x="1" y="385"/>
                    <a:pt x="224" y="1545"/>
                    <a:pt x="1072" y="1545"/>
                  </a:cubicBezTo>
                  <a:cubicBezTo>
                    <a:pt x="1273" y="1545"/>
                    <a:pt x="1462" y="1456"/>
                    <a:pt x="1608" y="1322"/>
                  </a:cubicBezTo>
                  <a:cubicBezTo>
                    <a:pt x="2120" y="800"/>
                    <a:pt x="1702" y="1"/>
                    <a:pt x="10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5"/>
            <p:cNvSpPr/>
            <p:nvPr/>
          </p:nvSpPr>
          <p:spPr>
            <a:xfrm>
              <a:off x="-3470900" y="-26570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5"/>
            <p:cNvSpPr/>
            <p:nvPr/>
          </p:nvSpPr>
          <p:spPr>
            <a:xfrm>
              <a:off x="-3720275" y="-2216400"/>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5"/>
            <p:cNvSpPr/>
            <p:nvPr/>
          </p:nvSpPr>
          <p:spPr>
            <a:xfrm>
              <a:off x="-2825862" y="-2936687"/>
              <a:ext cx="184175" cy="158025"/>
            </a:xfrm>
            <a:custGeom>
              <a:avLst/>
              <a:gdLst/>
              <a:ahLst/>
              <a:cxnLst/>
              <a:rect l="l" t="t" r="r" b="b"/>
              <a:pathLst>
                <a:path w="7367" h="6321" extrusionOk="0">
                  <a:moveTo>
                    <a:pt x="4219" y="295"/>
                  </a:moveTo>
                  <a:cubicBezTo>
                    <a:pt x="5804" y="295"/>
                    <a:pt x="7087" y="1578"/>
                    <a:pt x="7087" y="3163"/>
                  </a:cubicBezTo>
                  <a:cubicBezTo>
                    <a:pt x="7087" y="4901"/>
                    <a:pt x="5670" y="6050"/>
                    <a:pt x="4190" y="6050"/>
                  </a:cubicBezTo>
                  <a:cubicBezTo>
                    <a:pt x="3484" y="6050"/>
                    <a:pt x="2764" y="5789"/>
                    <a:pt x="2177" y="5205"/>
                  </a:cubicBezTo>
                  <a:cubicBezTo>
                    <a:pt x="369" y="3386"/>
                    <a:pt x="1653" y="295"/>
                    <a:pt x="4219" y="295"/>
                  </a:cubicBezTo>
                  <a:close/>
                  <a:moveTo>
                    <a:pt x="4193" y="1"/>
                  </a:moveTo>
                  <a:cubicBezTo>
                    <a:pt x="3419" y="1"/>
                    <a:pt x="2630" y="289"/>
                    <a:pt x="1987" y="931"/>
                  </a:cubicBezTo>
                  <a:cubicBezTo>
                    <a:pt x="1" y="2928"/>
                    <a:pt x="1407" y="6321"/>
                    <a:pt x="4219" y="6321"/>
                  </a:cubicBezTo>
                  <a:cubicBezTo>
                    <a:pt x="5960" y="6321"/>
                    <a:pt x="7366" y="4904"/>
                    <a:pt x="7366" y="3163"/>
                  </a:cubicBezTo>
                  <a:cubicBezTo>
                    <a:pt x="7366" y="1260"/>
                    <a:pt x="5813" y="1"/>
                    <a:pt x="4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5"/>
            <p:cNvSpPr/>
            <p:nvPr/>
          </p:nvSpPr>
          <p:spPr>
            <a:xfrm>
              <a:off x="-2758612" y="-2892062"/>
              <a:ext cx="76175" cy="68900"/>
            </a:xfrm>
            <a:custGeom>
              <a:avLst/>
              <a:gdLst/>
              <a:ahLst/>
              <a:cxnLst/>
              <a:rect l="l" t="t" r="r" b="b"/>
              <a:pathLst>
                <a:path w="3047" h="2756" extrusionOk="0">
                  <a:moveTo>
                    <a:pt x="1516" y="0"/>
                  </a:moveTo>
                  <a:cubicBezTo>
                    <a:pt x="891" y="0"/>
                    <a:pt x="331" y="427"/>
                    <a:pt x="179" y="1065"/>
                  </a:cubicBezTo>
                  <a:cubicBezTo>
                    <a:pt x="0" y="1802"/>
                    <a:pt x="469" y="2550"/>
                    <a:pt x="1206" y="2717"/>
                  </a:cubicBezTo>
                  <a:cubicBezTo>
                    <a:pt x="1315" y="2743"/>
                    <a:pt x="1424" y="2756"/>
                    <a:pt x="1531" y="2756"/>
                  </a:cubicBezTo>
                  <a:cubicBezTo>
                    <a:pt x="2157" y="2756"/>
                    <a:pt x="2716" y="2329"/>
                    <a:pt x="2868" y="1690"/>
                  </a:cubicBezTo>
                  <a:cubicBezTo>
                    <a:pt x="3047" y="954"/>
                    <a:pt x="2578" y="206"/>
                    <a:pt x="1842" y="39"/>
                  </a:cubicBezTo>
                  <a:cubicBezTo>
                    <a:pt x="1732" y="13"/>
                    <a:pt x="1623" y="0"/>
                    <a:pt x="15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5"/>
            <p:cNvSpPr/>
            <p:nvPr/>
          </p:nvSpPr>
          <p:spPr>
            <a:xfrm>
              <a:off x="-3151175" y="-2605875"/>
              <a:ext cx="752125" cy="750250"/>
            </a:xfrm>
            <a:custGeom>
              <a:avLst/>
              <a:gdLst/>
              <a:ahLst/>
              <a:cxnLst/>
              <a:rect l="l" t="t" r="r" b="b"/>
              <a:pathLst>
                <a:path w="30085" h="30010" extrusionOk="0">
                  <a:moveTo>
                    <a:pt x="29888" y="0"/>
                  </a:moveTo>
                  <a:cubicBezTo>
                    <a:pt x="29858" y="0"/>
                    <a:pt x="29826" y="11"/>
                    <a:pt x="29796" y="35"/>
                  </a:cubicBezTo>
                  <a:lnTo>
                    <a:pt x="56" y="29764"/>
                  </a:lnTo>
                  <a:cubicBezTo>
                    <a:pt x="1" y="29820"/>
                    <a:pt x="1" y="29909"/>
                    <a:pt x="56" y="29965"/>
                  </a:cubicBezTo>
                  <a:cubicBezTo>
                    <a:pt x="79" y="29987"/>
                    <a:pt x="123" y="30010"/>
                    <a:pt x="157" y="30010"/>
                  </a:cubicBezTo>
                  <a:cubicBezTo>
                    <a:pt x="190" y="30010"/>
                    <a:pt x="235" y="29987"/>
                    <a:pt x="257" y="29965"/>
                  </a:cubicBezTo>
                  <a:lnTo>
                    <a:pt x="29997" y="236"/>
                  </a:lnTo>
                  <a:cubicBezTo>
                    <a:pt x="30084" y="132"/>
                    <a:pt x="29995" y="0"/>
                    <a:pt x="298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5"/>
            <p:cNvSpPr/>
            <p:nvPr/>
          </p:nvSpPr>
          <p:spPr>
            <a:xfrm>
              <a:off x="-2704800" y="-2461050"/>
              <a:ext cx="155150" cy="155150"/>
            </a:xfrm>
            <a:custGeom>
              <a:avLst/>
              <a:gdLst/>
              <a:ahLst/>
              <a:cxnLst/>
              <a:rect l="l" t="t" r="r" b="b"/>
              <a:pathLst>
                <a:path w="6206" h="6206" extrusionOk="0">
                  <a:moveTo>
                    <a:pt x="6150" y="1"/>
                  </a:moveTo>
                  <a:lnTo>
                    <a:pt x="1" y="6150"/>
                  </a:lnTo>
                  <a:lnTo>
                    <a:pt x="1396" y="6205"/>
                  </a:lnTo>
                  <a:lnTo>
                    <a:pt x="6205" y="1396"/>
                  </a:lnTo>
                  <a:lnTo>
                    <a:pt x="61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5"/>
            <p:cNvSpPr/>
            <p:nvPr/>
          </p:nvSpPr>
          <p:spPr>
            <a:xfrm>
              <a:off x="-2435025" y="-2631025"/>
              <a:ext cx="62525" cy="56800"/>
            </a:xfrm>
            <a:custGeom>
              <a:avLst/>
              <a:gdLst/>
              <a:ahLst/>
              <a:cxnLst/>
              <a:rect l="l" t="t" r="r" b="b"/>
              <a:pathLst>
                <a:path w="2501" h="2272" extrusionOk="0">
                  <a:moveTo>
                    <a:pt x="1251" y="1"/>
                  </a:moveTo>
                  <a:cubicBezTo>
                    <a:pt x="961" y="1"/>
                    <a:pt x="671" y="110"/>
                    <a:pt x="447" y="327"/>
                  </a:cubicBezTo>
                  <a:cubicBezTo>
                    <a:pt x="1" y="774"/>
                    <a:pt x="1" y="1499"/>
                    <a:pt x="447" y="1945"/>
                  </a:cubicBezTo>
                  <a:cubicBezTo>
                    <a:pt x="671" y="2163"/>
                    <a:pt x="961" y="2272"/>
                    <a:pt x="1251" y="2272"/>
                  </a:cubicBezTo>
                  <a:cubicBezTo>
                    <a:pt x="1541" y="2272"/>
                    <a:pt x="1831" y="2163"/>
                    <a:pt x="2054" y="1945"/>
                  </a:cubicBezTo>
                  <a:cubicBezTo>
                    <a:pt x="2501" y="1499"/>
                    <a:pt x="2501" y="774"/>
                    <a:pt x="2054" y="327"/>
                  </a:cubicBezTo>
                  <a:cubicBezTo>
                    <a:pt x="1831" y="110"/>
                    <a:pt x="1541" y="1"/>
                    <a:pt x="12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5"/>
            <p:cNvSpPr/>
            <p:nvPr/>
          </p:nvSpPr>
          <p:spPr>
            <a:xfrm>
              <a:off x="-3175450" y="-1887725"/>
              <a:ext cx="56675" cy="56925"/>
            </a:xfrm>
            <a:custGeom>
              <a:avLst/>
              <a:gdLst/>
              <a:ahLst/>
              <a:cxnLst/>
              <a:rect l="l" t="t" r="r" b="b"/>
              <a:pathLst>
                <a:path w="2267" h="2277" extrusionOk="0">
                  <a:moveTo>
                    <a:pt x="1139" y="0"/>
                  </a:moveTo>
                  <a:cubicBezTo>
                    <a:pt x="503" y="0"/>
                    <a:pt x="1" y="514"/>
                    <a:pt x="1" y="1139"/>
                  </a:cubicBezTo>
                  <a:cubicBezTo>
                    <a:pt x="1" y="1764"/>
                    <a:pt x="503" y="2277"/>
                    <a:pt x="1139" y="2277"/>
                  </a:cubicBezTo>
                  <a:cubicBezTo>
                    <a:pt x="1764" y="2277"/>
                    <a:pt x="2266" y="1764"/>
                    <a:pt x="2266" y="1139"/>
                  </a:cubicBezTo>
                  <a:cubicBezTo>
                    <a:pt x="2266" y="514"/>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 name="Google Shape;504;p15"/>
          <p:cNvGrpSpPr/>
          <p:nvPr/>
        </p:nvGrpSpPr>
        <p:grpSpPr>
          <a:xfrm>
            <a:off x="-275103" y="120400"/>
            <a:ext cx="1369850" cy="1342825"/>
            <a:chOff x="-3742350" y="-3012325"/>
            <a:chExt cx="1369850" cy="1342825"/>
          </a:xfrm>
        </p:grpSpPr>
        <p:sp>
          <p:nvSpPr>
            <p:cNvPr id="505" name="Google Shape;505;p15"/>
            <p:cNvSpPr/>
            <p:nvPr/>
          </p:nvSpPr>
          <p:spPr>
            <a:xfrm>
              <a:off x="-3076125" y="-3012325"/>
              <a:ext cx="38525" cy="38250"/>
            </a:xfrm>
            <a:custGeom>
              <a:avLst/>
              <a:gdLst/>
              <a:ahLst/>
              <a:cxnLst/>
              <a:rect l="l" t="t" r="r" b="b"/>
              <a:pathLst>
                <a:path w="1541" h="1530" extrusionOk="0">
                  <a:moveTo>
                    <a:pt x="779" y="1"/>
                  </a:moveTo>
                  <a:cubicBezTo>
                    <a:pt x="679" y="1"/>
                    <a:pt x="577" y="19"/>
                    <a:pt x="480" y="56"/>
                  </a:cubicBezTo>
                  <a:cubicBezTo>
                    <a:pt x="436" y="79"/>
                    <a:pt x="391" y="101"/>
                    <a:pt x="346" y="134"/>
                  </a:cubicBezTo>
                  <a:cubicBezTo>
                    <a:pt x="302" y="157"/>
                    <a:pt x="268" y="190"/>
                    <a:pt x="224" y="224"/>
                  </a:cubicBezTo>
                  <a:cubicBezTo>
                    <a:pt x="190" y="257"/>
                    <a:pt x="157" y="302"/>
                    <a:pt x="134" y="346"/>
                  </a:cubicBezTo>
                  <a:cubicBezTo>
                    <a:pt x="101" y="380"/>
                    <a:pt x="79" y="425"/>
                    <a:pt x="56" y="480"/>
                  </a:cubicBezTo>
                  <a:cubicBezTo>
                    <a:pt x="45" y="525"/>
                    <a:pt x="34" y="570"/>
                    <a:pt x="23" y="614"/>
                  </a:cubicBezTo>
                  <a:cubicBezTo>
                    <a:pt x="12" y="659"/>
                    <a:pt x="0" y="715"/>
                    <a:pt x="0" y="771"/>
                  </a:cubicBezTo>
                  <a:cubicBezTo>
                    <a:pt x="0" y="971"/>
                    <a:pt x="90" y="1161"/>
                    <a:pt x="224" y="1306"/>
                  </a:cubicBezTo>
                  <a:cubicBezTo>
                    <a:pt x="268" y="1340"/>
                    <a:pt x="302" y="1373"/>
                    <a:pt x="346" y="1407"/>
                  </a:cubicBezTo>
                  <a:cubicBezTo>
                    <a:pt x="391" y="1429"/>
                    <a:pt x="436" y="1451"/>
                    <a:pt x="480" y="1474"/>
                  </a:cubicBezTo>
                  <a:cubicBezTo>
                    <a:pt x="525" y="1496"/>
                    <a:pt x="570" y="1507"/>
                    <a:pt x="625" y="1518"/>
                  </a:cubicBezTo>
                  <a:cubicBezTo>
                    <a:pt x="670" y="1529"/>
                    <a:pt x="726" y="1529"/>
                    <a:pt x="770" y="1529"/>
                  </a:cubicBezTo>
                  <a:lnTo>
                    <a:pt x="782" y="1529"/>
                  </a:lnTo>
                  <a:cubicBezTo>
                    <a:pt x="1206" y="1529"/>
                    <a:pt x="1540" y="1183"/>
                    <a:pt x="1540" y="771"/>
                  </a:cubicBezTo>
                  <a:cubicBezTo>
                    <a:pt x="1540" y="715"/>
                    <a:pt x="1540" y="659"/>
                    <a:pt x="1529" y="614"/>
                  </a:cubicBezTo>
                  <a:cubicBezTo>
                    <a:pt x="1518" y="570"/>
                    <a:pt x="1507" y="525"/>
                    <a:pt x="1485" y="480"/>
                  </a:cubicBezTo>
                  <a:cubicBezTo>
                    <a:pt x="1462" y="425"/>
                    <a:pt x="1440" y="380"/>
                    <a:pt x="1418" y="346"/>
                  </a:cubicBezTo>
                  <a:cubicBezTo>
                    <a:pt x="1384" y="302"/>
                    <a:pt x="1351" y="257"/>
                    <a:pt x="1317" y="224"/>
                  </a:cubicBezTo>
                  <a:cubicBezTo>
                    <a:pt x="1176" y="75"/>
                    <a:pt x="980" y="1"/>
                    <a:pt x="7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5"/>
            <p:cNvSpPr/>
            <p:nvPr/>
          </p:nvSpPr>
          <p:spPr>
            <a:xfrm>
              <a:off x="-3648325" y="-2918425"/>
              <a:ext cx="523950" cy="509300"/>
            </a:xfrm>
            <a:custGeom>
              <a:avLst/>
              <a:gdLst/>
              <a:ahLst/>
              <a:cxnLst/>
              <a:rect l="l" t="t" r="r" b="b"/>
              <a:pathLst>
                <a:path w="20958" h="20372" extrusionOk="0">
                  <a:moveTo>
                    <a:pt x="19910" y="1"/>
                  </a:moveTo>
                  <a:cubicBezTo>
                    <a:pt x="19813" y="1"/>
                    <a:pt x="19712" y="19"/>
                    <a:pt x="19608" y="61"/>
                  </a:cubicBezTo>
                  <a:cubicBezTo>
                    <a:pt x="18839" y="384"/>
                    <a:pt x="19060" y="1540"/>
                    <a:pt x="19903" y="1545"/>
                  </a:cubicBezTo>
                  <a:lnTo>
                    <a:pt x="19903" y="1545"/>
                  </a:lnTo>
                  <a:cubicBezTo>
                    <a:pt x="20102" y="1544"/>
                    <a:pt x="20301" y="1466"/>
                    <a:pt x="20445" y="1311"/>
                  </a:cubicBezTo>
                  <a:cubicBezTo>
                    <a:pt x="20957" y="798"/>
                    <a:pt x="20539" y="1"/>
                    <a:pt x="19910" y="1"/>
                  </a:cubicBezTo>
                  <a:close/>
                  <a:moveTo>
                    <a:pt x="19903" y="1545"/>
                  </a:moveTo>
                  <a:cubicBezTo>
                    <a:pt x="19901" y="1545"/>
                    <a:pt x="19900" y="1545"/>
                    <a:pt x="19898" y="1545"/>
                  </a:cubicBezTo>
                  <a:lnTo>
                    <a:pt x="19909" y="1545"/>
                  </a:lnTo>
                  <a:cubicBezTo>
                    <a:pt x="19907" y="1545"/>
                    <a:pt x="19905" y="1545"/>
                    <a:pt x="19903" y="1545"/>
                  </a:cubicBezTo>
                  <a:close/>
                  <a:moveTo>
                    <a:pt x="16154" y="3769"/>
                  </a:moveTo>
                  <a:cubicBezTo>
                    <a:pt x="16056" y="3769"/>
                    <a:pt x="15952" y="3789"/>
                    <a:pt x="15847" y="3833"/>
                  </a:cubicBezTo>
                  <a:cubicBezTo>
                    <a:pt x="15067" y="4156"/>
                    <a:pt x="15299" y="5301"/>
                    <a:pt x="16131" y="5306"/>
                  </a:cubicBezTo>
                  <a:lnTo>
                    <a:pt x="16131" y="5306"/>
                  </a:lnTo>
                  <a:cubicBezTo>
                    <a:pt x="16341" y="5305"/>
                    <a:pt x="16540" y="5227"/>
                    <a:pt x="16684" y="5083"/>
                  </a:cubicBezTo>
                  <a:cubicBezTo>
                    <a:pt x="17194" y="4563"/>
                    <a:pt x="16774" y="3769"/>
                    <a:pt x="16154" y="3769"/>
                  </a:cubicBezTo>
                  <a:close/>
                  <a:moveTo>
                    <a:pt x="16131" y="5306"/>
                  </a:moveTo>
                  <a:cubicBezTo>
                    <a:pt x="16129" y="5306"/>
                    <a:pt x="16128" y="5306"/>
                    <a:pt x="16126" y="5306"/>
                  </a:cubicBezTo>
                  <a:lnTo>
                    <a:pt x="16137" y="5306"/>
                  </a:lnTo>
                  <a:cubicBezTo>
                    <a:pt x="16135" y="5306"/>
                    <a:pt x="16133" y="5306"/>
                    <a:pt x="16131" y="5306"/>
                  </a:cubicBezTo>
                  <a:close/>
                  <a:moveTo>
                    <a:pt x="12383" y="7530"/>
                  </a:moveTo>
                  <a:cubicBezTo>
                    <a:pt x="12285" y="7530"/>
                    <a:pt x="12181" y="7550"/>
                    <a:pt x="12075" y="7594"/>
                  </a:cubicBezTo>
                  <a:cubicBezTo>
                    <a:pt x="11307" y="7917"/>
                    <a:pt x="11527" y="9073"/>
                    <a:pt x="12370" y="9078"/>
                  </a:cubicBezTo>
                  <a:lnTo>
                    <a:pt x="12370" y="9078"/>
                  </a:lnTo>
                  <a:cubicBezTo>
                    <a:pt x="12569" y="9077"/>
                    <a:pt x="12768" y="8998"/>
                    <a:pt x="12912" y="8844"/>
                  </a:cubicBezTo>
                  <a:cubicBezTo>
                    <a:pt x="13423" y="8333"/>
                    <a:pt x="13009" y="7530"/>
                    <a:pt x="12383" y="7530"/>
                  </a:cubicBezTo>
                  <a:close/>
                  <a:moveTo>
                    <a:pt x="12370" y="9078"/>
                  </a:moveTo>
                  <a:cubicBezTo>
                    <a:pt x="12369" y="9078"/>
                    <a:pt x="12367" y="9078"/>
                    <a:pt x="12365" y="9078"/>
                  </a:cubicBezTo>
                  <a:lnTo>
                    <a:pt x="12376" y="9078"/>
                  </a:lnTo>
                  <a:cubicBezTo>
                    <a:pt x="12374" y="9078"/>
                    <a:pt x="12372" y="9078"/>
                    <a:pt x="12370" y="9078"/>
                  </a:cubicBezTo>
                  <a:close/>
                  <a:moveTo>
                    <a:pt x="8596" y="11293"/>
                  </a:moveTo>
                  <a:cubicBezTo>
                    <a:pt x="8415" y="11293"/>
                    <a:pt x="8227" y="11364"/>
                    <a:pt x="8058" y="11533"/>
                  </a:cubicBezTo>
                  <a:cubicBezTo>
                    <a:pt x="7578" y="12013"/>
                    <a:pt x="7924" y="12839"/>
                    <a:pt x="8604" y="12839"/>
                  </a:cubicBezTo>
                  <a:cubicBezTo>
                    <a:pt x="8805" y="12839"/>
                    <a:pt x="9006" y="12761"/>
                    <a:pt x="9151" y="12615"/>
                  </a:cubicBezTo>
                  <a:cubicBezTo>
                    <a:pt x="9699" y="12059"/>
                    <a:pt x="9190" y="11293"/>
                    <a:pt x="8596" y="11293"/>
                  </a:cubicBezTo>
                  <a:close/>
                  <a:moveTo>
                    <a:pt x="4844" y="15041"/>
                  </a:moveTo>
                  <a:cubicBezTo>
                    <a:pt x="4659" y="15041"/>
                    <a:pt x="4467" y="15116"/>
                    <a:pt x="4297" y="15294"/>
                  </a:cubicBezTo>
                  <a:cubicBezTo>
                    <a:pt x="3817" y="15785"/>
                    <a:pt x="4152" y="16611"/>
                    <a:pt x="4844" y="16611"/>
                  </a:cubicBezTo>
                  <a:cubicBezTo>
                    <a:pt x="5044" y="16611"/>
                    <a:pt x="5234" y="16521"/>
                    <a:pt x="5379" y="16376"/>
                  </a:cubicBezTo>
                  <a:cubicBezTo>
                    <a:pt x="5968" y="15830"/>
                    <a:pt x="5447" y="15041"/>
                    <a:pt x="4844" y="15041"/>
                  </a:cubicBezTo>
                  <a:close/>
                  <a:moveTo>
                    <a:pt x="1086" y="18834"/>
                  </a:moveTo>
                  <a:cubicBezTo>
                    <a:pt x="989" y="18834"/>
                    <a:pt x="886" y="18854"/>
                    <a:pt x="782" y="18898"/>
                  </a:cubicBezTo>
                  <a:cubicBezTo>
                    <a:pt x="0" y="19222"/>
                    <a:pt x="235" y="20371"/>
                    <a:pt x="1072" y="20371"/>
                  </a:cubicBezTo>
                  <a:cubicBezTo>
                    <a:pt x="1273" y="20371"/>
                    <a:pt x="1473" y="20293"/>
                    <a:pt x="1618" y="20148"/>
                  </a:cubicBezTo>
                  <a:cubicBezTo>
                    <a:pt x="2130" y="19637"/>
                    <a:pt x="1707" y="18834"/>
                    <a:pt x="1086" y="188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5"/>
            <p:cNvSpPr/>
            <p:nvPr/>
          </p:nvSpPr>
          <p:spPr>
            <a:xfrm>
              <a:off x="-3742350" y="-2353475"/>
              <a:ext cx="53025" cy="38650"/>
            </a:xfrm>
            <a:custGeom>
              <a:avLst/>
              <a:gdLst/>
              <a:ahLst/>
              <a:cxnLst/>
              <a:rect l="l" t="t" r="r" b="b"/>
              <a:pathLst>
                <a:path w="2121" h="1546" extrusionOk="0">
                  <a:moveTo>
                    <a:pt x="1073" y="1"/>
                  </a:moveTo>
                  <a:cubicBezTo>
                    <a:pt x="976" y="1"/>
                    <a:pt x="875" y="19"/>
                    <a:pt x="771" y="61"/>
                  </a:cubicBezTo>
                  <a:cubicBezTo>
                    <a:pt x="1" y="385"/>
                    <a:pt x="224" y="1545"/>
                    <a:pt x="1072" y="1545"/>
                  </a:cubicBezTo>
                  <a:cubicBezTo>
                    <a:pt x="1273" y="1545"/>
                    <a:pt x="1462" y="1456"/>
                    <a:pt x="1608" y="1322"/>
                  </a:cubicBezTo>
                  <a:cubicBezTo>
                    <a:pt x="2120" y="800"/>
                    <a:pt x="1702" y="1"/>
                    <a:pt x="10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5"/>
            <p:cNvSpPr/>
            <p:nvPr/>
          </p:nvSpPr>
          <p:spPr>
            <a:xfrm>
              <a:off x="-3470900" y="-26570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5"/>
            <p:cNvSpPr/>
            <p:nvPr/>
          </p:nvSpPr>
          <p:spPr>
            <a:xfrm>
              <a:off x="-3720275" y="-2216400"/>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5"/>
            <p:cNvSpPr/>
            <p:nvPr/>
          </p:nvSpPr>
          <p:spPr>
            <a:xfrm>
              <a:off x="-2825862" y="-2936687"/>
              <a:ext cx="184175" cy="158025"/>
            </a:xfrm>
            <a:custGeom>
              <a:avLst/>
              <a:gdLst/>
              <a:ahLst/>
              <a:cxnLst/>
              <a:rect l="l" t="t" r="r" b="b"/>
              <a:pathLst>
                <a:path w="7367" h="6321" extrusionOk="0">
                  <a:moveTo>
                    <a:pt x="4219" y="295"/>
                  </a:moveTo>
                  <a:cubicBezTo>
                    <a:pt x="5804" y="295"/>
                    <a:pt x="7087" y="1578"/>
                    <a:pt x="7087" y="3163"/>
                  </a:cubicBezTo>
                  <a:cubicBezTo>
                    <a:pt x="7087" y="4901"/>
                    <a:pt x="5670" y="6050"/>
                    <a:pt x="4190" y="6050"/>
                  </a:cubicBezTo>
                  <a:cubicBezTo>
                    <a:pt x="3484" y="6050"/>
                    <a:pt x="2764" y="5789"/>
                    <a:pt x="2177" y="5205"/>
                  </a:cubicBezTo>
                  <a:cubicBezTo>
                    <a:pt x="369" y="3386"/>
                    <a:pt x="1653" y="295"/>
                    <a:pt x="4219" y="295"/>
                  </a:cubicBezTo>
                  <a:close/>
                  <a:moveTo>
                    <a:pt x="4193" y="1"/>
                  </a:moveTo>
                  <a:cubicBezTo>
                    <a:pt x="3419" y="1"/>
                    <a:pt x="2630" y="289"/>
                    <a:pt x="1987" y="931"/>
                  </a:cubicBezTo>
                  <a:cubicBezTo>
                    <a:pt x="1" y="2928"/>
                    <a:pt x="1407" y="6321"/>
                    <a:pt x="4219" y="6321"/>
                  </a:cubicBezTo>
                  <a:cubicBezTo>
                    <a:pt x="5960" y="6321"/>
                    <a:pt x="7366" y="4904"/>
                    <a:pt x="7366" y="3163"/>
                  </a:cubicBezTo>
                  <a:cubicBezTo>
                    <a:pt x="7366" y="1260"/>
                    <a:pt x="5813" y="1"/>
                    <a:pt x="4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5"/>
            <p:cNvSpPr/>
            <p:nvPr/>
          </p:nvSpPr>
          <p:spPr>
            <a:xfrm>
              <a:off x="-2758612" y="-2892062"/>
              <a:ext cx="76175" cy="68900"/>
            </a:xfrm>
            <a:custGeom>
              <a:avLst/>
              <a:gdLst/>
              <a:ahLst/>
              <a:cxnLst/>
              <a:rect l="l" t="t" r="r" b="b"/>
              <a:pathLst>
                <a:path w="3047" h="2756" extrusionOk="0">
                  <a:moveTo>
                    <a:pt x="1516" y="0"/>
                  </a:moveTo>
                  <a:cubicBezTo>
                    <a:pt x="891" y="0"/>
                    <a:pt x="331" y="427"/>
                    <a:pt x="179" y="1065"/>
                  </a:cubicBezTo>
                  <a:cubicBezTo>
                    <a:pt x="0" y="1802"/>
                    <a:pt x="469" y="2550"/>
                    <a:pt x="1206" y="2717"/>
                  </a:cubicBezTo>
                  <a:cubicBezTo>
                    <a:pt x="1315" y="2743"/>
                    <a:pt x="1424" y="2756"/>
                    <a:pt x="1531" y="2756"/>
                  </a:cubicBezTo>
                  <a:cubicBezTo>
                    <a:pt x="2157" y="2756"/>
                    <a:pt x="2716" y="2329"/>
                    <a:pt x="2868" y="1690"/>
                  </a:cubicBezTo>
                  <a:cubicBezTo>
                    <a:pt x="3047" y="954"/>
                    <a:pt x="2578" y="206"/>
                    <a:pt x="1842" y="39"/>
                  </a:cubicBezTo>
                  <a:cubicBezTo>
                    <a:pt x="1732" y="13"/>
                    <a:pt x="1623" y="0"/>
                    <a:pt x="15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5"/>
            <p:cNvSpPr/>
            <p:nvPr/>
          </p:nvSpPr>
          <p:spPr>
            <a:xfrm>
              <a:off x="-3151175" y="-2605875"/>
              <a:ext cx="752125" cy="750250"/>
            </a:xfrm>
            <a:custGeom>
              <a:avLst/>
              <a:gdLst/>
              <a:ahLst/>
              <a:cxnLst/>
              <a:rect l="l" t="t" r="r" b="b"/>
              <a:pathLst>
                <a:path w="30085" h="30010" extrusionOk="0">
                  <a:moveTo>
                    <a:pt x="29888" y="0"/>
                  </a:moveTo>
                  <a:cubicBezTo>
                    <a:pt x="29858" y="0"/>
                    <a:pt x="29826" y="11"/>
                    <a:pt x="29796" y="35"/>
                  </a:cubicBezTo>
                  <a:lnTo>
                    <a:pt x="56" y="29764"/>
                  </a:lnTo>
                  <a:cubicBezTo>
                    <a:pt x="1" y="29820"/>
                    <a:pt x="1" y="29909"/>
                    <a:pt x="56" y="29965"/>
                  </a:cubicBezTo>
                  <a:cubicBezTo>
                    <a:pt x="79" y="29987"/>
                    <a:pt x="123" y="30010"/>
                    <a:pt x="157" y="30010"/>
                  </a:cubicBezTo>
                  <a:cubicBezTo>
                    <a:pt x="190" y="30010"/>
                    <a:pt x="235" y="29987"/>
                    <a:pt x="257" y="29965"/>
                  </a:cubicBezTo>
                  <a:lnTo>
                    <a:pt x="29997" y="236"/>
                  </a:lnTo>
                  <a:cubicBezTo>
                    <a:pt x="30084" y="132"/>
                    <a:pt x="29995" y="0"/>
                    <a:pt x="298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5"/>
            <p:cNvSpPr/>
            <p:nvPr/>
          </p:nvSpPr>
          <p:spPr>
            <a:xfrm>
              <a:off x="-2704800" y="-2461050"/>
              <a:ext cx="155150" cy="155150"/>
            </a:xfrm>
            <a:custGeom>
              <a:avLst/>
              <a:gdLst/>
              <a:ahLst/>
              <a:cxnLst/>
              <a:rect l="l" t="t" r="r" b="b"/>
              <a:pathLst>
                <a:path w="6206" h="6206" extrusionOk="0">
                  <a:moveTo>
                    <a:pt x="6150" y="1"/>
                  </a:moveTo>
                  <a:lnTo>
                    <a:pt x="1" y="6150"/>
                  </a:lnTo>
                  <a:lnTo>
                    <a:pt x="1396" y="6205"/>
                  </a:lnTo>
                  <a:lnTo>
                    <a:pt x="6205" y="1396"/>
                  </a:lnTo>
                  <a:lnTo>
                    <a:pt x="61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5"/>
            <p:cNvSpPr/>
            <p:nvPr/>
          </p:nvSpPr>
          <p:spPr>
            <a:xfrm>
              <a:off x="-2435025" y="-2631025"/>
              <a:ext cx="62525" cy="56800"/>
            </a:xfrm>
            <a:custGeom>
              <a:avLst/>
              <a:gdLst/>
              <a:ahLst/>
              <a:cxnLst/>
              <a:rect l="l" t="t" r="r" b="b"/>
              <a:pathLst>
                <a:path w="2501" h="2272" extrusionOk="0">
                  <a:moveTo>
                    <a:pt x="1251" y="1"/>
                  </a:moveTo>
                  <a:cubicBezTo>
                    <a:pt x="961" y="1"/>
                    <a:pt x="671" y="110"/>
                    <a:pt x="447" y="327"/>
                  </a:cubicBezTo>
                  <a:cubicBezTo>
                    <a:pt x="1" y="774"/>
                    <a:pt x="1" y="1499"/>
                    <a:pt x="447" y="1945"/>
                  </a:cubicBezTo>
                  <a:cubicBezTo>
                    <a:pt x="671" y="2163"/>
                    <a:pt x="961" y="2272"/>
                    <a:pt x="1251" y="2272"/>
                  </a:cubicBezTo>
                  <a:cubicBezTo>
                    <a:pt x="1541" y="2272"/>
                    <a:pt x="1831" y="2163"/>
                    <a:pt x="2054" y="1945"/>
                  </a:cubicBezTo>
                  <a:cubicBezTo>
                    <a:pt x="2501" y="1499"/>
                    <a:pt x="2501" y="774"/>
                    <a:pt x="2054" y="327"/>
                  </a:cubicBezTo>
                  <a:cubicBezTo>
                    <a:pt x="1831" y="110"/>
                    <a:pt x="1541" y="1"/>
                    <a:pt x="12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5"/>
            <p:cNvSpPr/>
            <p:nvPr/>
          </p:nvSpPr>
          <p:spPr>
            <a:xfrm>
              <a:off x="-3175450" y="-1887725"/>
              <a:ext cx="56675" cy="56925"/>
            </a:xfrm>
            <a:custGeom>
              <a:avLst/>
              <a:gdLst/>
              <a:ahLst/>
              <a:cxnLst/>
              <a:rect l="l" t="t" r="r" b="b"/>
              <a:pathLst>
                <a:path w="2267" h="2277" extrusionOk="0">
                  <a:moveTo>
                    <a:pt x="1139" y="0"/>
                  </a:moveTo>
                  <a:cubicBezTo>
                    <a:pt x="503" y="0"/>
                    <a:pt x="1" y="514"/>
                    <a:pt x="1" y="1139"/>
                  </a:cubicBezTo>
                  <a:cubicBezTo>
                    <a:pt x="1" y="1764"/>
                    <a:pt x="503" y="2277"/>
                    <a:pt x="1139" y="2277"/>
                  </a:cubicBezTo>
                  <a:cubicBezTo>
                    <a:pt x="1764" y="2277"/>
                    <a:pt x="2266" y="1764"/>
                    <a:pt x="2266" y="1139"/>
                  </a:cubicBezTo>
                  <a:cubicBezTo>
                    <a:pt x="2266" y="514"/>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6" name="Google Shape;516;p15"/>
          <p:cNvGrpSpPr/>
          <p:nvPr/>
        </p:nvGrpSpPr>
        <p:grpSpPr>
          <a:xfrm>
            <a:off x="7444085" y="-614062"/>
            <a:ext cx="1040637" cy="901375"/>
            <a:chOff x="7772485" y="-345137"/>
            <a:chExt cx="1040637" cy="901375"/>
          </a:xfrm>
        </p:grpSpPr>
        <p:grpSp>
          <p:nvGrpSpPr>
            <p:cNvPr id="517" name="Google Shape;517;p15"/>
            <p:cNvGrpSpPr/>
            <p:nvPr/>
          </p:nvGrpSpPr>
          <p:grpSpPr>
            <a:xfrm>
              <a:off x="8096397" y="-345137"/>
              <a:ext cx="716725" cy="901375"/>
              <a:chOff x="-3888525" y="-2483300"/>
              <a:chExt cx="716725" cy="901375"/>
            </a:xfrm>
          </p:grpSpPr>
          <p:sp>
            <p:nvSpPr>
              <p:cNvPr id="518" name="Google Shape;518;p15"/>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5"/>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0" name="Google Shape;520;p15"/>
            <p:cNvGrpSpPr/>
            <p:nvPr/>
          </p:nvGrpSpPr>
          <p:grpSpPr>
            <a:xfrm>
              <a:off x="7772485" y="175988"/>
              <a:ext cx="323925" cy="323650"/>
              <a:chOff x="1608625" y="299800"/>
              <a:chExt cx="323925" cy="323650"/>
            </a:xfrm>
          </p:grpSpPr>
          <p:sp>
            <p:nvSpPr>
              <p:cNvPr id="521" name="Google Shape;521;p15"/>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5"/>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5"/>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2">
  <p:cSld name="CUSTOM_4_1">
    <p:spTree>
      <p:nvGrpSpPr>
        <p:cNvPr id="1" name="Shape 524"/>
        <p:cNvGrpSpPr/>
        <p:nvPr/>
      </p:nvGrpSpPr>
      <p:grpSpPr>
        <a:xfrm>
          <a:off x="0" y="0"/>
          <a:ext cx="0" cy="0"/>
          <a:chOff x="0" y="0"/>
          <a:chExt cx="0" cy="0"/>
        </a:xfrm>
      </p:grpSpPr>
      <p:sp>
        <p:nvSpPr>
          <p:cNvPr id="525" name="Google Shape;525;p16"/>
          <p:cNvSpPr txBox="1">
            <a:spLocks noGrp="1"/>
          </p:cNvSpPr>
          <p:nvPr>
            <p:ph type="title"/>
          </p:nvPr>
        </p:nvSpPr>
        <p:spPr>
          <a:xfrm>
            <a:off x="782850" y="556250"/>
            <a:ext cx="7578300" cy="495600"/>
          </a:xfrm>
          <a:prstGeom prst="rect">
            <a:avLst/>
          </a:prstGeom>
        </p:spPr>
        <p:txBody>
          <a:bodyPr spcFirstLastPara="1" wrap="square" lIns="91425" tIns="0" rIns="91425" bIns="0"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526" name="Google Shape;526;p16"/>
          <p:cNvGrpSpPr/>
          <p:nvPr/>
        </p:nvGrpSpPr>
        <p:grpSpPr>
          <a:xfrm>
            <a:off x="7771338" y="4403813"/>
            <a:ext cx="1040638" cy="901375"/>
            <a:chOff x="8457538" y="810363"/>
            <a:chExt cx="1040638" cy="901375"/>
          </a:xfrm>
        </p:grpSpPr>
        <p:grpSp>
          <p:nvGrpSpPr>
            <p:cNvPr id="527" name="Google Shape;527;p16"/>
            <p:cNvGrpSpPr/>
            <p:nvPr/>
          </p:nvGrpSpPr>
          <p:grpSpPr>
            <a:xfrm>
              <a:off x="8781450" y="810363"/>
              <a:ext cx="716725" cy="901375"/>
              <a:chOff x="-3888525" y="-2483300"/>
              <a:chExt cx="716725" cy="901375"/>
            </a:xfrm>
          </p:grpSpPr>
          <p:sp>
            <p:nvSpPr>
              <p:cNvPr id="528" name="Google Shape;528;p16"/>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6"/>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0" name="Google Shape;530;p16"/>
            <p:cNvGrpSpPr/>
            <p:nvPr/>
          </p:nvGrpSpPr>
          <p:grpSpPr>
            <a:xfrm>
              <a:off x="8457538" y="1331488"/>
              <a:ext cx="323925" cy="323650"/>
              <a:chOff x="1608625" y="299800"/>
              <a:chExt cx="323925" cy="323650"/>
            </a:xfrm>
          </p:grpSpPr>
          <p:sp>
            <p:nvSpPr>
              <p:cNvPr id="531" name="Google Shape;531;p16"/>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6"/>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6"/>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4" name="Google Shape;534;p16"/>
          <p:cNvGrpSpPr/>
          <p:nvPr/>
        </p:nvGrpSpPr>
        <p:grpSpPr>
          <a:xfrm>
            <a:off x="7771359" y="4167517"/>
            <a:ext cx="761479" cy="750124"/>
            <a:chOff x="-642191" y="1634242"/>
            <a:chExt cx="761479" cy="750124"/>
          </a:xfrm>
        </p:grpSpPr>
        <p:sp>
          <p:nvSpPr>
            <p:cNvPr id="535" name="Google Shape;535;p16"/>
            <p:cNvSpPr/>
            <p:nvPr/>
          </p:nvSpPr>
          <p:spPr>
            <a:xfrm rot="10800000">
              <a:off x="-642191" y="2350719"/>
              <a:ext cx="44739" cy="33647"/>
            </a:xfrm>
            <a:custGeom>
              <a:avLst/>
              <a:gdLst/>
              <a:ahLst/>
              <a:cxnLst/>
              <a:rect l="l" t="t" r="r" b="b"/>
              <a:pathLst>
                <a:path w="2041" h="1535" extrusionOk="0">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6"/>
            <p:cNvSpPr/>
            <p:nvPr/>
          </p:nvSpPr>
          <p:spPr>
            <a:xfrm rot="10800000">
              <a:off x="-553634" y="1723763"/>
              <a:ext cx="584365" cy="571016"/>
            </a:xfrm>
            <a:custGeom>
              <a:avLst/>
              <a:gdLst/>
              <a:ahLst/>
              <a:cxnLst/>
              <a:rect l="l" t="t" r="r" b="b"/>
              <a:pathLst>
                <a:path w="26659" h="26050" extrusionOk="0">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6"/>
            <p:cNvSpPr/>
            <p:nvPr/>
          </p:nvSpPr>
          <p:spPr>
            <a:xfrm rot="10800000">
              <a:off x="78166" y="1634242"/>
              <a:ext cx="41122" cy="33647"/>
            </a:xfrm>
            <a:custGeom>
              <a:avLst/>
              <a:gdLst/>
              <a:ahLst/>
              <a:cxnLst/>
              <a:rect l="l" t="t" r="r" b="b"/>
              <a:pathLst>
                <a:path w="1876" h="1535" extrusionOk="0">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 name="Google Shape;538;p16"/>
          <p:cNvGrpSpPr/>
          <p:nvPr/>
        </p:nvGrpSpPr>
        <p:grpSpPr>
          <a:xfrm>
            <a:off x="330444" y="-221875"/>
            <a:ext cx="713803" cy="706547"/>
            <a:chOff x="-4017975" y="616650"/>
            <a:chExt cx="814100" cy="805825"/>
          </a:xfrm>
        </p:grpSpPr>
        <p:sp>
          <p:nvSpPr>
            <p:cNvPr id="539" name="Google Shape;539;p16"/>
            <p:cNvSpPr/>
            <p:nvPr/>
          </p:nvSpPr>
          <p:spPr>
            <a:xfrm>
              <a:off x="-3993425" y="647375"/>
              <a:ext cx="751825" cy="750275"/>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6"/>
            <p:cNvSpPr/>
            <p:nvPr/>
          </p:nvSpPr>
          <p:spPr>
            <a:xfrm>
              <a:off x="-3547325" y="792500"/>
              <a:ext cx="155125" cy="154850"/>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6"/>
            <p:cNvSpPr/>
            <p:nvPr/>
          </p:nvSpPr>
          <p:spPr>
            <a:xfrm>
              <a:off x="-3265275" y="616650"/>
              <a:ext cx="61400" cy="57100"/>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6"/>
            <p:cNvSpPr/>
            <p:nvPr/>
          </p:nvSpPr>
          <p:spPr>
            <a:xfrm>
              <a:off x="-4017975" y="1365825"/>
              <a:ext cx="56925" cy="56650"/>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6_1">
    <p:spTree>
      <p:nvGrpSpPr>
        <p:cNvPr id="1" name="Shape 789"/>
        <p:cNvGrpSpPr/>
        <p:nvPr/>
      </p:nvGrpSpPr>
      <p:grpSpPr>
        <a:xfrm>
          <a:off x="0" y="0"/>
          <a:ext cx="0" cy="0"/>
          <a:chOff x="0" y="0"/>
          <a:chExt cx="0" cy="0"/>
        </a:xfrm>
      </p:grpSpPr>
      <p:sp>
        <p:nvSpPr>
          <p:cNvPr id="790" name="Google Shape;790;p21"/>
          <p:cNvSpPr txBox="1">
            <a:spLocks noGrp="1"/>
          </p:cNvSpPr>
          <p:nvPr>
            <p:ph type="body" idx="1"/>
          </p:nvPr>
        </p:nvSpPr>
        <p:spPr>
          <a:xfrm>
            <a:off x="1932150" y="1660875"/>
            <a:ext cx="5279700" cy="2239200"/>
          </a:xfrm>
          <a:prstGeom prst="rect">
            <a:avLst/>
          </a:prstGeom>
        </p:spPr>
        <p:txBody>
          <a:bodyPr spcFirstLastPara="1" wrap="square" lIns="91425" tIns="0" rIns="91425" bIns="0" anchor="t" anchorCtr="0">
            <a:noAutofit/>
          </a:bodyPr>
          <a:lstStyle>
            <a:lvl1pPr marL="457200" lvl="0" indent="-330200" rtl="0">
              <a:lnSpc>
                <a:spcPct val="100000"/>
              </a:lnSpc>
              <a:spcBef>
                <a:spcPts val="0"/>
              </a:spcBef>
              <a:spcAft>
                <a:spcPts val="0"/>
              </a:spcAft>
              <a:buSzPts val="1600"/>
              <a:buChar char="●"/>
              <a:defRPr/>
            </a:lvl1pPr>
            <a:lvl2pPr marL="914400" lvl="1" indent="-330200" rtl="0">
              <a:lnSpc>
                <a:spcPct val="100000"/>
              </a:lnSpc>
              <a:spcBef>
                <a:spcPts val="0"/>
              </a:spcBef>
              <a:spcAft>
                <a:spcPts val="0"/>
              </a:spcAft>
              <a:buSzPts val="1600"/>
              <a:buFont typeface="Montserrat"/>
              <a:buChar char="○"/>
              <a:defRPr sz="1200"/>
            </a:lvl2pPr>
            <a:lvl3pPr marL="1371600" lvl="2" indent="-330200" rtl="0">
              <a:spcBef>
                <a:spcPts val="0"/>
              </a:spcBef>
              <a:spcAft>
                <a:spcPts val="0"/>
              </a:spcAft>
              <a:buSzPts val="1600"/>
              <a:buFont typeface="Montserrat"/>
              <a:buChar char="■"/>
              <a:defRPr/>
            </a:lvl3pPr>
            <a:lvl4pPr marL="1828800" lvl="3" indent="-330200" rtl="0">
              <a:spcBef>
                <a:spcPts val="0"/>
              </a:spcBef>
              <a:spcAft>
                <a:spcPts val="0"/>
              </a:spcAft>
              <a:buSzPts val="1600"/>
              <a:buFont typeface="Montserrat"/>
              <a:buChar char="●"/>
              <a:defRPr/>
            </a:lvl4pPr>
            <a:lvl5pPr marL="2286000" lvl="4" indent="-330200" rtl="0">
              <a:spcBef>
                <a:spcPts val="0"/>
              </a:spcBef>
              <a:spcAft>
                <a:spcPts val="0"/>
              </a:spcAft>
              <a:buSzPts val="1600"/>
              <a:buFont typeface="Montserrat"/>
              <a:buChar char="○"/>
              <a:defRPr/>
            </a:lvl5pPr>
            <a:lvl6pPr marL="2743200" lvl="5" indent="-330200" rtl="0">
              <a:spcBef>
                <a:spcPts val="0"/>
              </a:spcBef>
              <a:spcAft>
                <a:spcPts val="0"/>
              </a:spcAft>
              <a:buSzPts val="1600"/>
              <a:buFont typeface="Montserrat"/>
              <a:buChar char="■"/>
              <a:defRPr/>
            </a:lvl6pPr>
            <a:lvl7pPr marL="3200400" lvl="6" indent="-330200" rtl="0">
              <a:spcBef>
                <a:spcPts val="0"/>
              </a:spcBef>
              <a:spcAft>
                <a:spcPts val="0"/>
              </a:spcAft>
              <a:buSzPts val="1600"/>
              <a:buFont typeface="Montserrat"/>
              <a:buChar char="●"/>
              <a:defRPr/>
            </a:lvl7pPr>
            <a:lvl8pPr marL="3657600" lvl="7" indent="-330200" rtl="0">
              <a:spcBef>
                <a:spcPts val="0"/>
              </a:spcBef>
              <a:spcAft>
                <a:spcPts val="0"/>
              </a:spcAft>
              <a:buSzPts val="1600"/>
              <a:buFont typeface="Montserrat"/>
              <a:buChar char="○"/>
              <a:defRPr/>
            </a:lvl8pPr>
            <a:lvl9pPr marL="4114800" lvl="8" indent="-330200" rtl="0">
              <a:spcBef>
                <a:spcPts val="0"/>
              </a:spcBef>
              <a:spcAft>
                <a:spcPts val="0"/>
              </a:spcAft>
              <a:buSzPts val="1600"/>
              <a:buFont typeface="Montserrat"/>
              <a:buChar char="■"/>
              <a:defRPr/>
            </a:lvl9pPr>
          </a:lstStyle>
          <a:p>
            <a:endParaRPr/>
          </a:p>
        </p:txBody>
      </p:sp>
      <p:sp>
        <p:nvSpPr>
          <p:cNvPr id="791" name="Google Shape;791;p21"/>
          <p:cNvSpPr txBox="1">
            <a:spLocks noGrp="1"/>
          </p:cNvSpPr>
          <p:nvPr>
            <p:ph type="title"/>
          </p:nvPr>
        </p:nvSpPr>
        <p:spPr>
          <a:xfrm>
            <a:off x="782850" y="556250"/>
            <a:ext cx="7578300" cy="572700"/>
          </a:xfrm>
          <a:prstGeom prst="rect">
            <a:avLst/>
          </a:prstGeom>
        </p:spPr>
        <p:txBody>
          <a:bodyPr spcFirstLastPara="1" wrap="square" lIns="91425" tIns="0" rIns="91425" bIns="0"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92" name="Google Shape;792;p21"/>
          <p:cNvGrpSpPr/>
          <p:nvPr/>
        </p:nvGrpSpPr>
        <p:grpSpPr>
          <a:xfrm rot="10800000">
            <a:off x="-615206" y="2336518"/>
            <a:ext cx="1803578" cy="1592367"/>
            <a:chOff x="-4912150" y="-393637"/>
            <a:chExt cx="2057000" cy="1816112"/>
          </a:xfrm>
        </p:grpSpPr>
        <p:sp>
          <p:nvSpPr>
            <p:cNvPr id="793" name="Google Shape;793;p21"/>
            <p:cNvSpPr/>
            <p:nvPr/>
          </p:nvSpPr>
          <p:spPr>
            <a:xfrm>
              <a:off x="-4604150" y="-280425"/>
              <a:ext cx="858750" cy="1117575"/>
            </a:xfrm>
            <a:custGeom>
              <a:avLst/>
              <a:gdLst/>
              <a:ahLst/>
              <a:cxnLst/>
              <a:rect l="l" t="t" r="r" b="b"/>
              <a:pathLst>
                <a:path w="34350" h="44703" extrusionOk="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1"/>
            <p:cNvSpPr/>
            <p:nvPr/>
          </p:nvSpPr>
          <p:spPr>
            <a:xfrm>
              <a:off x="-3780300" y="-305525"/>
              <a:ext cx="62525" cy="57000"/>
            </a:xfrm>
            <a:custGeom>
              <a:avLst/>
              <a:gdLst/>
              <a:ahLst/>
              <a:cxnLst/>
              <a:rect l="l" t="t" r="r" b="b"/>
              <a:pathLst>
                <a:path w="2501" h="2280" extrusionOk="0">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1"/>
            <p:cNvSpPr/>
            <p:nvPr/>
          </p:nvSpPr>
          <p:spPr>
            <a:xfrm>
              <a:off x="-4199050" y="281125"/>
              <a:ext cx="155150" cy="154850"/>
            </a:xfrm>
            <a:custGeom>
              <a:avLst/>
              <a:gdLst/>
              <a:ahLst/>
              <a:cxnLst/>
              <a:rect l="l" t="t" r="r" b="b"/>
              <a:pathLst>
                <a:path w="6206" h="6194" extrusionOk="0">
                  <a:moveTo>
                    <a:pt x="6149" y="0"/>
                  </a:moveTo>
                  <a:lnTo>
                    <a:pt x="1" y="6149"/>
                  </a:lnTo>
                  <a:lnTo>
                    <a:pt x="1395" y="6194"/>
                  </a:lnTo>
                  <a:lnTo>
                    <a:pt x="6205" y="1384"/>
                  </a:lnTo>
                  <a:lnTo>
                    <a:pt x="6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1"/>
            <p:cNvSpPr/>
            <p:nvPr/>
          </p:nvSpPr>
          <p:spPr>
            <a:xfrm>
              <a:off x="-4514575" y="97000"/>
              <a:ext cx="740775" cy="896950"/>
            </a:xfrm>
            <a:custGeom>
              <a:avLst/>
              <a:gdLst/>
              <a:ahLst/>
              <a:cxnLst/>
              <a:rect l="l" t="t" r="r" b="b"/>
              <a:pathLst>
                <a:path w="29631" h="35878" extrusionOk="0">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1"/>
            <p:cNvSpPr/>
            <p:nvPr/>
          </p:nvSpPr>
          <p:spPr>
            <a:xfrm>
              <a:off x="-3809300" y="72075"/>
              <a:ext cx="61400" cy="56825"/>
            </a:xfrm>
            <a:custGeom>
              <a:avLst/>
              <a:gdLst/>
              <a:ahLst/>
              <a:cxnLst/>
              <a:rect l="l" t="t" r="r" b="b"/>
              <a:pathLst>
                <a:path w="2456" h="2273" extrusionOk="0">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1"/>
            <p:cNvSpPr/>
            <p:nvPr/>
          </p:nvSpPr>
          <p:spPr>
            <a:xfrm>
              <a:off x="-4203525" y="-330075"/>
              <a:ext cx="275400" cy="273925"/>
            </a:xfrm>
            <a:custGeom>
              <a:avLst/>
              <a:gdLst/>
              <a:ahLst/>
              <a:cxnLst/>
              <a:rect l="l" t="t" r="r" b="b"/>
              <a:pathLst>
                <a:path w="11016" h="10957" extrusionOk="0">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1"/>
            <p:cNvSpPr/>
            <p:nvPr/>
          </p:nvSpPr>
          <p:spPr>
            <a:xfrm>
              <a:off x="-3964425" y="-355100"/>
              <a:ext cx="64750" cy="56950"/>
            </a:xfrm>
            <a:custGeom>
              <a:avLst/>
              <a:gdLst/>
              <a:ahLst/>
              <a:cxnLst/>
              <a:rect l="l" t="t" r="r" b="b"/>
              <a:pathLst>
                <a:path w="2590" h="2278" extrusionOk="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1"/>
            <p:cNvSpPr/>
            <p:nvPr/>
          </p:nvSpPr>
          <p:spPr>
            <a:xfrm>
              <a:off x="-4230300" y="-88200"/>
              <a:ext cx="62525" cy="56800"/>
            </a:xfrm>
            <a:custGeom>
              <a:avLst/>
              <a:gdLst/>
              <a:ahLst/>
              <a:cxnLst/>
              <a:rect l="l" t="t" r="r" b="b"/>
              <a:pathLst>
                <a:path w="2501" h="2272" extrusionOk="0">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1"/>
            <p:cNvSpPr/>
            <p:nvPr/>
          </p:nvSpPr>
          <p:spPr>
            <a:xfrm>
              <a:off x="-3993425" y="647375"/>
              <a:ext cx="751825" cy="750275"/>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1"/>
            <p:cNvSpPr/>
            <p:nvPr/>
          </p:nvSpPr>
          <p:spPr>
            <a:xfrm>
              <a:off x="-3547325" y="792500"/>
              <a:ext cx="155125" cy="154850"/>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1"/>
            <p:cNvSpPr/>
            <p:nvPr/>
          </p:nvSpPr>
          <p:spPr>
            <a:xfrm>
              <a:off x="-3265275" y="616650"/>
              <a:ext cx="61400" cy="57100"/>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1"/>
            <p:cNvSpPr/>
            <p:nvPr/>
          </p:nvSpPr>
          <p:spPr>
            <a:xfrm>
              <a:off x="-4017975" y="1365825"/>
              <a:ext cx="56925" cy="56650"/>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1"/>
            <p:cNvSpPr/>
            <p:nvPr/>
          </p:nvSpPr>
          <p:spPr>
            <a:xfrm>
              <a:off x="-3761575" y="553550"/>
              <a:ext cx="51025" cy="38375"/>
            </a:xfrm>
            <a:custGeom>
              <a:avLst/>
              <a:gdLst/>
              <a:ahLst/>
              <a:cxnLst/>
              <a:rect l="l" t="t" r="r" b="b"/>
              <a:pathLst>
                <a:path w="2041" h="1535" extrusionOk="0">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1"/>
            <p:cNvSpPr/>
            <p:nvPr/>
          </p:nvSpPr>
          <p:spPr>
            <a:xfrm>
              <a:off x="-4478025" y="655725"/>
              <a:ext cx="666475" cy="651250"/>
            </a:xfrm>
            <a:custGeom>
              <a:avLst/>
              <a:gdLst/>
              <a:ahLst/>
              <a:cxnLst/>
              <a:rect l="l" t="t" r="r" b="b"/>
              <a:pathLst>
                <a:path w="26659" h="26050" extrusionOk="0">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1"/>
            <p:cNvSpPr/>
            <p:nvPr/>
          </p:nvSpPr>
          <p:spPr>
            <a:xfrm>
              <a:off x="-4579025" y="1370700"/>
              <a:ext cx="46900" cy="38375"/>
            </a:xfrm>
            <a:custGeom>
              <a:avLst/>
              <a:gdLst/>
              <a:ahLst/>
              <a:cxnLst/>
              <a:rect l="l" t="t" r="r" b="b"/>
              <a:pathLst>
                <a:path w="1876" h="1535" extrusionOk="0">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1"/>
            <p:cNvSpPr/>
            <p:nvPr/>
          </p:nvSpPr>
          <p:spPr>
            <a:xfrm>
              <a:off x="-4912150" y="393325"/>
              <a:ext cx="547675" cy="546850"/>
            </a:xfrm>
            <a:custGeom>
              <a:avLst/>
              <a:gdLst/>
              <a:ahLst/>
              <a:cxnLst/>
              <a:rect l="l" t="t" r="r" b="b"/>
              <a:pathLst>
                <a:path w="21907" h="21874" extrusionOk="0">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1"/>
            <p:cNvSpPr/>
            <p:nvPr/>
          </p:nvSpPr>
          <p:spPr>
            <a:xfrm>
              <a:off x="-3508415" y="-393637"/>
              <a:ext cx="547675" cy="54732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1"/>
            <p:cNvSpPr/>
            <p:nvPr/>
          </p:nvSpPr>
          <p:spPr>
            <a:xfrm>
              <a:off x="-3103750" y="258425"/>
              <a:ext cx="248600" cy="239200"/>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1"/>
            <p:cNvSpPr/>
            <p:nvPr/>
          </p:nvSpPr>
          <p:spPr>
            <a:xfrm>
              <a:off x="-3027850" y="324625"/>
              <a:ext cx="106300" cy="106600"/>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87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7_1">
    <p:spTree>
      <p:nvGrpSpPr>
        <p:cNvPr id="1" name="Shape 871"/>
        <p:cNvGrpSpPr/>
        <p:nvPr/>
      </p:nvGrpSpPr>
      <p:grpSpPr>
        <a:xfrm>
          <a:off x="0" y="0"/>
          <a:ext cx="0" cy="0"/>
          <a:chOff x="0" y="0"/>
          <a:chExt cx="0" cy="0"/>
        </a:xfrm>
      </p:grpSpPr>
      <p:grpSp>
        <p:nvGrpSpPr>
          <p:cNvPr id="872" name="Google Shape;872;p24"/>
          <p:cNvGrpSpPr/>
          <p:nvPr/>
        </p:nvGrpSpPr>
        <p:grpSpPr>
          <a:xfrm>
            <a:off x="8352588" y="816213"/>
            <a:ext cx="1040638" cy="901375"/>
            <a:chOff x="8457538" y="810363"/>
            <a:chExt cx="1040638" cy="901375"/>
          </a:xfrm>
        </p:grpSpPr>
        <p:grpSp>
          <p:nvGrpSpPr>
            <p:cNvPr id="873" name="Google Shape;873;p24"/>
            <p:cNvGrpSpPr/>
            <p:nvPr/>
          </p:nvGrpSpPr>
          <p:grpSpPr>
            <a:xfrm>
              <a:off x="8781450" y="810363"/>
              <a:ext cx="716725" cy="901375"/>
              <a:chOff x="-3888525" y="-2483300"/>
              <a:chExt cx="716725" cy="901375"/>
            </a:xfrm>
          </p:grpSpPr>
          <p:sp>
            <p:nvSpPr>
              <p:cNvPr id="874" name="Google Shape;874;p24"/>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4"/>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6" name="Google Shape;876;p24"/>
            <p:cNvGrpSpPr/>
            <p:nvPr/>
          </p:nvGrpSpPr>
          <p:grpSpPr>
            <a:xfrm>
              <a:off x="8457538" y="1331488"/>
              <a:ext cx="323925" cy="323650"/>
              <a:chOff x="1608625" y="299800"/>
              <a:chExt cx="323925" cy="323650"/>
            </a:xfrm>
          </p:grpSpPr>
          <p:sp>
            <p:nvSpPr>
              <p:cNvPr id="877" name="Google Shape;877;p24"/>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4"/>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4"/>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80" name="Google Shape;880;p24"/>
          <p:cNvGrpSpPr/>
          <p:nvPr/>
        </p:nvGrpSpPr>
        <p:grpSpPr>
          <a:xfrm>
            <a:off x="4841575" y="4619788"/>
            <a:ext cx="1040638" cy="901375"/>
            <a:chOff x="8457538" y="810363"/>
            <a:chExt cx="1040638" cy="901375"/>
          </a:xfrm>
        </p:grpSpPr>
        <p:grpSp>
          <p:nvGrpSpPr>
            <p:cNvPr id="881" name="Google Shape;881;p24"/>
            <p:cNvGrpSpPr/>
            <p:nvPr/>
          </p:nvGrpSpPr>
          <p:grpSpPr>
            <a:xfrm>
              <a:off x="8781450" y="810363"/>
              <a:ext cx="716725" cy="901375"/>
              <a:chOff x="-3888525" y="-2483300"/>
              <a:chExt cx="716725" cy="901375"/>
            </a:xfrm>
          </p:grpSpPr>
          <p:sp>
            <p:nvSpPr>
              <p:cNvPr id="882" name="Google Shape;882;p24"/>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4"/>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4" name="Google Shape;884;p24"/>
            <p:cNvGrpSpPr/>
            <p:nvPr/>
          </p:nvGrpSpPr>
          <p:grpSpPr>
            <a:xfrm>
              <a:off x="8457538" y="1331488"/>
              <a:ext cx="323925" cy="323650"/>
              <a:chOff x="1608625" y="299800"/>
              <a:chExt cx="323925" cy="323650"/>
            </a:xfrm>
          </p:grpSpPr>
          <p:sp>
            <p:nvSpPr>
              <p:cNvPr id="885" name="Google Shape;885;p24"/>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4"/>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4"/>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88" name="Google Shape;888;p24"/>
          <p:cNvGrpSpPr/>
          <p:nvPr/>
        </p:nvGrpSpPr>
        <p:grpSpPr>
          <a:xfrm>
            <a:off x="8352591" y="196800"/>
            <a:ext cx="713803" cy="706547"/>
            <a:chOff x="-4017975" y="616650"/>
            <a:chExt cx="814100" cy="805825"/>
          </a:xfrm>
        </p:grpSpPr>
        <p:sp>
          <p:nvSpPr>
            <p:cNvPr id="889" name="Google Shape;889;p24"/>
            <p:cNvSpPr/>
            <p:nvPr/>
          </p:nvSpPr>
          <p:spPr>
            <a:xfrm>
              <a:off x="-3993425" y="647375"/>
              <a:ext cx="751825" cy="750275"/>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4"/>
            <p:cNvSpPr/>
            <p:nvPr/>
          </p:nvSpPr>
          <p:spPr>
            <a:xfrm>
              <a:off x="-3547325" y="792500"/>
              <a:ext cx="155125" cy="154850"/>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4"/>
            <p:cNvSpPr/>
            <p:nvPr/>
          </p:nvSpPr>
          <p:spPr>
            <a:xfrm>
              <a:off x="-3265275" y="616650"/>
              <a:ext cx="61400" cy="57100"/>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4"/>
            <p:cNvSpPr/>
            <p:nvPr/>
          </p:nvSpPr>
          <p:spPr>
            <a:xfrm>
              <a:off x="-4017975" y="1365825"/>
              <a:ext cx="56925" cy="56650"/>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 name="Google Shape;893;p24"/>
          <p:cNvGrpSpPr/>
          <p:nvPr/>
        </p:nvGrpSpPr>
        <p:grpSpPr>
          <a:xfrm rot="10800000">
            <a:off x="-728606" y="92693"/>
            <a:ext cx="1803578" cy="1592367"/>
            <a:chOff x="-4912150" y="-393637"/>
            <a:chExt cx="2057000" cy="1816112"/>
          </a:xfrm>
        </p:grpSpPr>
        <p:sp>
          <p:nvSpPr>
            <p:cNvPr id="894" name="Google Shape;894;p24"/>
            <p:cNvSpPr/>
            <p:nvPr/>
          </p:nvSpPr>
          <p:spPr>
            <a:xfrm>
              <a:off x="-4604150" y="-280425"/>
              <a:ext cx="858750" cy="1117575"/>
            </a:xfrm>
            <a:custGeom>
              <a:avLst/>
              <a:gdLst/>
              <a:ahLst/>
              <a:cxnLst/>
              <a:rect l="l" t="t" r="r" b="b"/>
              <a:pathLst>
                <a:path w="34350" h="44703" extrusionOk="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4"/>
            <p:cNvSpPr/>
            <p:nvPr/>
          </p:nvSpPr>
          <p:spPr>
            <a:xfrm>
              <a:off x="-3780300" y="-305525"/>
              <a:ext cx="62525" cy="57000"/>
            </a:xfrm>
            <a:custGeom>
              <a:avLst/>
              <a:gdLst/>
              <a:ahLst/>
              <a:cxnLst/>
              <a:rect l="l" t="t" r="r" b="b"/>
              <a:pathLst>
                <a:path w="2501" h="2280" extrusionOk="0">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4"/>
            <p:cNvSpPr/>
            <p:nvPr/>
          </p:nvSpPr>
          <p:spPr>
            <a:xfrm>
              <a:off x="-4199050" y="281125"/>
              <a:ext cx="155150" cy="154850"/>
            </a:xfrm>
            <a:custGeom>
              <a:avLst/>
              <a:gdLst/>
              <a:ahLst/>
              <a:cxnLst/>
              <a:rect l="l" t="t" r="r" b="b"/>
              <a:pathLst>
                <a:path w="6206" h="6194" extrusionOk="0">
                  <a:moveTo>
                    <a:pt x="6149" y="0"/>
                  </a:moveTo>
                  <a:lnTo>
                    <a:pt x="1" y="6149"/>
                  </a:lnTo>
                  <a:lnTo>
                    <a:pt x="1395" y="6194"/>
                  </a:lnTo>
                  <a:lnTo>
                    <a:pt x="6205" y="1384"/>
                  </a:lnTo>
                  <a:lnTo>
                    <a:pt x="6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4"/>
            <p:cNvSpPr/>
            <p:nvPr/>
          </p:nvSpPr>
          <p:spPr>
            <a:xfrm>
              <a:off x="-4514575" y="97000"/>
              <a:ext cx="740775" cy="896950"/>
            </a:xfrm>
            <a:custGeom>
              <a:avLst/>
              <a:gdLst/>
              <a:ahLst/>
              <a:cxnLst/>
              <a:rect l="l" t="t" r="r" b="b"/>
              <a:pathLst>
                <a:path w="29631" h="35878" extrusionOk="0">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4"/>
            <p:cNvSpPr/>
            <p:nvPr/>
          </p:nvSpPr>
          <p:spPr>
            <a:xfrm>
              <a:off x="-3809300" y="72075"/>
              <a:ext cx="61400" cy="56825"/>
            </a:xfrm>
            <a:custGeom>
              <a:avLst/>
              <a:gdLst/>
              <a:ahLst/>
              <a:cxnLst/>
              <a:rect l="l" t="t" r="r" b="b"/>
              <a:pathLst>
                <a:path w="2456" h="2273" extrusionOk="0">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4"/>
            <p:cNvSpPr/>
            <p:nvPr/>
          </p:nvSpPr>
          <p:spPr>
            <a:xfrm>
              <a:off x="-4203525" y="-330075"/>
              <a:ext cx="275400" cy="273925"/>
            </a:xfrm>
            <a:custGeom>
              <a:avLst/>
              <a:gdLst/>
              <a:ahLst/>
              <a:cxnLst/>
              <a:rect l="l" t="t" r="r" b="b"/>
              <a:pathLst>
                <a:path w="11016" h="10957" extrusionOk="0">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4"/>
            <p:cNvSpPr/>
            <p:nvPr/>
          </p:nvSpPr>
          <p:spPr>
            <a:xfrm>
              <a:off x="-3964425" y="-355100"/>
              <a:ext cx="64750" cy="56950"/>
            </a:xfrm>
            <a:custGeom>
              <a:avLst/>
              <a:gdLst/>
              <a:ahLst/>
              <a:cxnLst/>
              <a:rect l="l" t="t" r="r" b="b"/>
              <a:pathLst>
                <a:path w="2590" h="2278" extrusionOk="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4"/>
            <p:cNvSpPr/>
            <p:nvPr/>
          </p:nvSpPr>
          <p:spPr>
            <a:xfrm>
              <a:off x="-4230300" y="-88200"/>
              <a:ext cx="62525" cy="56800"/>
            </a:xfrm>
            <a:custGeom>
              <a:avLst/>
              <a:gdLst/>
              <a:ahLst/>
              <a:cxnLst/>
              <a:rect l="l" t="t" r="r" b="b"/>
              <a:pathLst>
                <a:path w="2501" h="2272" extrusionOk="0">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4"/>
            <p:cNvSpPr/>
            <p:nvPr/>
          </p:nvSpPr>
          <p:spPr>
            <a:xfrm>
              <a:off x="-3993425" y="647375"/>
              <a:ext cx="751825" cy="750275"/>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4"/>
            <p:cNvSpPr/>
            <p:nvPr/>
          </p:nvSpPr>
          <p:spPr>
            <a:xfrm>
              <a:off x="-3547325" y="792500"/>
              <a:ext cx="155125" cy="154850"/>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4"/>
            <p:cNvSpPr/>
            <p:nvPr/>
          </p:nvSpPr>
          <p:spPr>
            <a:xfrm>
              <a:off x="-3265275" y="616650"/>
              <a:ext cx="61400" cy="57100"/>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4"/>
            <p:cNvSpPr/>
            <p:nvPr/>
          </p:nvSpPr>
          <p:spPr>
            <a:xfrm>
              <a:off x="-4017975" y="1365825"/>
              <a:ext cx="56925" cy="56650"/>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4"/>
            <p:cNvSpPr/>
            <p:nvPr/>
          </p:nvSpPr>
          <p:spPr>
            <a:xfrm>
              <a:off x="-3761575" y="553550"/>
              <a:ext cx="51025" cy="38375"/>
            </a:xfrm>
            <a:custGeom>
              <a:avLst/>
              <a:gdLst/>
              <a:ahLst/>
              <a:cxnLst/>
              <a:rect l="l" t="t" r="r" b="b"/>
              <a:pathLst>
                <a:path w="2041" h="1535" extrusionOk="0">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4"/>
            <p:cNvSpPr/>
            <p:nvPr/>
          </p:nvSpPr>
          <p:spPr>
            <a:xfrm>
              <a:off x="-4478025" y="655725"/>
              <a:ext cx="666475" cy="651250"/>
            </a:xfrm>
            <a:custGeom>
              <a:avLst/>
              <a:gdLst/>
              <a:ahLst/>
              <a:cxnLst/>
              <a:rect l="l" t="t" r="r" b="b"/>
              <a:pathLst>
                <a:path w="26659" h="26050" extrusionOk="0">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4"/>
            <p:cNvSpPr/>
            <p:nvPr/>
          </p:nvSpPr>
          <p:spPr>
            <a:xfrm>
              <a:off x="-4579025" y="1370700"/>
              <a:ext cx="46900" cy="38375"/>
            </a:xfrm>
            <a:custGeom>
              <a:avLst/>
              <a:gdLst/>
              <a:ahLst/>
              <a:cxnLst/>
              <a:rect l="l" t="t" r="r" b="b"/>
              <a:pathLst>
                <a:path w="1876" h="1535" extrusionOk="0">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4"/>
            <p:cNvSpPr/>
            <p:nvPr/>
          </p:nvSpPr>
          <p:spPr>
            <a:xfrm>
              <a:off x="-4912150" y="393325"/>
              <a:ext cx="547675" cy="546850"/>
            </a:xfrm>
            <a:custGeom>
              <a:avLst/>
              <a:gdLst/>
              <a:ahLst/>
              <a:cxnLst/>
              <a:rect l="l" t="t" r="r" b="b"/>
              <a:pathLst>
                <a:path w="21907" h="21874" extrusionOk="0">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4"/>
            <p:cNvSpPr/>
            <p:nvPr/>
          </p:nvSpPr>
          <p:spPr>
            <a:xfrm>
              <a:off x="-3508415" y="-393637"/>
              <a:ext cx="547675" cy="54732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4"/>
            <p:cNvSpPr/>
            <p:nvPr/>
          </p:nvSpPr>
          <p:spPr>
            <a:xfrm>
              <a:off x="-3103750" y="258425"/>
              <a:ext cx="248600" cy="239200"/>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4"/>
            <p:cNvSpPr/>
            <p:nvPr/>
          </p:nvSpPr>
          <p:spPr>
            <a:xfrm>
              <a:off x="-3027850" y="324625"/>
              <a:ext cx="106300" cy="106600"/>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0" rIns="91425" bIns="0" anchor="t" anchorCtr="0">
            <a:noAutofit/>
          </a:bodyPr>
          <a:lstStyle>
            <a:lvl1pPr lvl="0">
              <a:lnSpc>
                <a:spcPct val="100000"/>
              </a:lnSpc>
              <a:spcBef>
                <a:spcPts val="0"/>
              </a:spcBef>
              <a:spcAft>
                <a:spcPts val="0"/>
              </a:spcAft>
              <a:buClr>
                <a:schemeClr val="lt1"/>
              </a:buClr>
              <a:buSzPts val="2800"/>
              <a:buFont typeface="Montserrat"/>
              <a:buNone/>
              <a:defRPr sz="2800" b="1">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2pPr>
            <a:lvl3pPr lvl="2">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3pPr>
            <a:lvl4pPr lvl="3">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4pPr>
            <a:lvl5pPr lvl="4">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5pPr>
            <a:lvl6pPr lvl="5">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6pPr>
            <a:lvl7pPr lvl="6">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7pPr>
            <a:lvl8pPr lvl="7">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8pPr>
            <a:lvl9pPr lvl="8">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0" rIns="91425" bIns="0" anchor="t" anchorCtr="0">
            <a:noAutofit/>
          </a:bodyPr>
          <a:lstStyle>
            <a:lvl1pPr marL="457200" lvl="0" indent="-3302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1pPr>
            <a:lvl2pPr marL="914400" lvl="1" indent="-3302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2pPr>
            <a:lvl3pPr marL="1371600" lvl="2" indent="-3302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3pPr>
            <a:lvl4pPr marL="1828800" lvl="3" indent="-3302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4pPr>
            <a:lvl5pPr marL="2286000" lvl="4" indent="-3302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5pPr>
            <a:lvl6pPr marL="2743200" lvl="5" indent="-3302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6pPr>
            <a:lvl7pPr marL="3200400" lvl="6" indent="-3302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7pPr>
            <a:lvl8pPr marL="3657600" lvl="7" indent="-3302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8pPr>
            <a:lvl9pPr marL="4114800" lvl="8" indent="-3302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59" r:id="rId4"/>
    <p:sldLayoutId id="2147483661" r:id="rId5"/>
    <p:sldLayoutId id="2147483662" r:id="rId6"/>
    <p:sldLayoutId id="2147483667" r:id="rId7"/>
    <p:sldLayoutId id="2147483669" r:id="rId8"/>
    <p:sldLayoutId id="214748367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5" name="Google Shape;925;p28"/>
          <p:cNvSpPr/>
          <p:nvPr/>
        </p:nvSpPr>
        <p:spPr>
          <a:xfrm flipH="1">
            <a:off x="-186582" y="5584563"/>
            <a:ext cx="29" cy="29"/>
          </a:xfrm>
          <a:custGeom>
            <a:avLst/>
            <a:gdLst/>
            <a:ahLst/>
            <a:cxnLst/>
            <a:rect l="l" t="t" r="r" b="b"/>
            <a:pathLst>
              <a:path w="1" h="1" fill="none" extrusionOk="0">
                <a:moveTo>
                  <a:pt x="1" y="1"/>
                </a:moveTo>
                <a:lnTo>
                  <a:pt x="1" y="1"/>
                </a:lnTo>
                <a:close/>
              </a:path>
            </a:pathLst>
          </a:custGeom>
          <a:solidFill>
            <a:schemeClr val="lt1"/>
          </a:solidFill>
          <a:ln w="56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6" name="Google Shape;926;p28"/>
          <p:cNvGrpSpPr/>
          <p:nvPr/>
        </p:nvGrpSpPr>
        <p:grpSpPr>
          <a:xfrm flipH="1">
            <a:off x="275598" y="3546686"/>
            <a:ext cx="1494531" cy="1711875"/>
            <a:chOff x="295725" y="-3462825"/>
            <a:chExt cx="1929500" cy="2210100"/>
          </a:xfrm>
        </p:grpSpPr>
        <p:sp>
          <p:nvSpPr>
            <p:cNvPr id="927" name="Google Shape;927;p28"/>
            <p:cNvSpPr/>
            <p:nvPr/>
          </p:nvSpPr>
          <p:spPr>
            <a:xfrm>
              <a:off x="1089425" y="-3462825"/>
              <a:ext cx="700025" cy="959400"/>
            </a:xfrm>
            <a:custGeom>
              <a:avLst/>
              <a:gdLst/>
              <a:ahLst/>
              <a:cxnLst/>
              <a:rect l="l" t="t" r="r" b="b"/>
              <a:pathLst>
                <a:path w="28001" h="38376" extrusionOk="0">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8"/>
            <p:cNvSpPr/>
            <p:nvPr/>
          </p:nvSpPr>
          <p:spPr>
            <a:xfrm>
              <a:off x="1064875" y="-2535525"/>
              <a:ext cx="56950" cy="56925"/>
            </a:xfrm>
            <a:custGeom>
              <a:avLst/>
              <a:gdLst/>
              <a:ahLst/>
              <a:cxnLst/>
              <a:rect l="l" t="t" r="r" b="b"/>
              <a:pathLst>
                <a:path w="2278" h="2277" extrusionOk="0">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8"/>
            <p:cNvSpPr/>
            <p:nvPr/>
          </p:nvSpPr>
          <p:spPr>
            <a:xfrm>
              <a:off x="1212200" y="-2944175"/>
              <a:ext cx="869900" cy="1026350"/>
            </a:xfrm>
            <a:custGeom>
              <a:avLst/>
              <a:gdLst/>
              <a:ahLst/>
              <a:cxnLst/>
              <a:rect l="l" t="t" r="r" b="b"/>
              <a:pathLst>
                <a:path w="34796" h="41054" extrusionOk="0">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8"/>
            <p:cNvSpPr/>
            <p:nvPr/>
          </p:nvSpPr>
          <p:spPr>
            <a:xfrm>
              <a:off x="1577675" y="-2592175"/>
              <a:ext cx="155125" cy="154875"/>
            </a:xfrm>
            <a:custGeom>
              <a:avLst/>
              <a:gdLst/>
              <a:ahLst/>
              <a:cxnLst/>
              <a:rect l="l" t="t" r="r" b="b"/>
              <a:pathLst>
                <a:path w="6205" h="6195" extrusionOk="0">
                  <a:moveTo>
                    <a:pt x="6160" y="1"/>
                  </a:moveTo>
                  <a:lnTo>
                    <a:pt x="0" y="6150"/>
                  </a:lnTo>
                  <a:lnTo>
                    <a:pt x="1395" y="6194"/>
                  </a:lnTo>
                  <a:lnTo>
                    <a:pt x="6205" y="1384"/>
                  </a:lnTo>
                  <a:lnTo>
                    <a:pt x="6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8"/>
            <p:cNvSpPr/>
            <p:nvPr/>
          </p:nvSpPr>
          <p:spPr>
            <a:xfrm>
              <a:off x="1188475" y="-1949950"/>
              <a:ext cx="56950" cy="56950"/>
            </a:xfrm>
            <a:custGeom>
              <a:avLst/>
              <a:gdLst/>
              <a:ahLst/>
              <a:cxnLst/>
              <a:rect l="l" t="t" r="r" b="b"/>
              <a:pathLst>
                <a:path w="2278" h="2278" extrusionOk="0">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8"/>
            <p:cNvSpPr/>
            <p:nvPr/>
          </p:nvSpPr>
          <p:spPr>
            <a:xfrm>
              <a:off x="2043025" y="-3122375"/>
              <a:ext cx="38525" cy="38650"/>
            </a:xfrm>
            <a:custGeom>
              <a:avLst/>
              <a:gdLst/>
              <a:ahLst/>
              <a:cxnLst/>
              <a:rect l="l" t="t" r="r" b="b"/>
              <a:pathLst>
                <a:path w="1541" h="1546" extrusionOk="0">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8"/>
            <p:cNvSpPr/>
            <p:nvPr/>
          </p:nvSpPr>
          <p:spPr>
            <a:xfrm>
              <a:off x="1472200" y="-3028150"/>
              <a:ext cx="522225" cy="509375"/>
            </a:xfrm>
            <a:custGeom>
              <a:avLst/>
              <a:gdLst/>
              <a:ahLst/>
              <a:cxnLst/>
              <a:rect l="l" t="t" r="r" b="b"/>
              <a:pathLst>
                <a:path w="20889" h="20375" extrusionOk="0">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8"/>
            <p:cNvSpPr/>
            <p:nvPr/>
          </p:nvSpPr>
          <p:spPr>
            <a:xfrm>
              <a:off x="1384050" y="-2463000"/>
              <a:ext cx="38250" cy="38250"/>
            </a:xfrm>
            <a:custGeom>
              <a:avLst/>
              <a:gdLst/>
              <a:ahLst/>
              <a:cxnLst/>
              <a:rect l="l" t="t" r="r" b="b"/>
              <a:pathLst>
                <a:path w="1530" h="1530" extrusionOk="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8"/>
            <p:cNvSpPr/>
            <p:nvPr/>
          </p:nvSpPr>
          <p:spPr>
            <a:xfrm>
              <a:off x="1108400" y="-3240375"/>
              <a:ext cx="38250" cy="38650"/>
            </a:xfrm>
            <a:custGeom>
              <a:avLst/>
              <a:gdLst/>
              <a:ahLst/>
              <a:cxnLst/>
              <a:rect l="l" t="t" r="r" b="b"/>
              <a:pathLst>
                <a:path w="1530" h="1546" extrusionOk="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8"/>
            <p:cNvSpPr/>
            <p:nvPr/>
          </p:nvSpPr>
          <p:spPr>
            <a:xfrm>
              <a:off x="537050" y="-3146175"/>
              <a:ext cx="522775" cy="509125"/>
            </a:xfrm>
            <a:custGeom>
              <a:avLst/>
              <a:gdLst/>
              <a:ahLst/>
              <a:cxnLst/>
              <a:rect l="l" t="t" r="r" b="b"/>
              <a:pathLst>
                <a:path w="20911" h="20365" extrusionOk="0">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8"/>
            <p:cNvSpPr/>
            <p:nvPr/>
          </p:nvSpPr>
          <p:spPr>
            <a:xfrm>
              <a:off x="449150" y="-2581150"/>
              <a:ext cx="38250" cy="38375"/>
            </a:xfrm>
            <a:custGeom>
              <a:avLst/>
              <a:gdLst/>
              <a:ahLst/>
              <a:cxnLst/>
              <a:rect l="l" t="t" r="r" b="b"/>
              <a:pathLst>
                <a:path w="1530" h="1535" extrusionOk="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8"/>
            <p:cNvSpPr/>
            <p:nvPr/>
          </p:nvSpPr>
          <p:spPr>
            <a:xfrm>
              <a:off x="1636250" y="-2122350"/>
              <a:ext cx="136725" cy="25125"/>
            </a:xfrm>
            <a:custGeom>
              <a:avLst/>
              <a:gdLst/>
              <a:ahLst/>
              <a:cxnLst/>
              <a:rect l="l" t="t" r="r" b="b"/>
              <a:pathLst>
                <a:path w="5469" h="1005" extrusionOk="0">
                  <a:moveTo>
                    <a:pt x="1005" y="0"/>
                  </a:moveTo>
                  <a:lnTo>
                    <a:pt x="0"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8"/>
            <p:cNvSpPr/>
            <p:nvPr/>
          </p:nvSpPr>
          <p:spPr>
            <a:xfrm>
              <a:off x="1711575" y="-2197675"/>
              <a:ext cx="136725" cy="25125"/>
            </a:xfrm>
            <a:custGeom>
              <a:avLst/>
              <a:gdLst/>
              <a:ahLst/>
              <a:cxnLst/>
              <a:rect l="l" t="t" r="r" b="b"/>
              <a:pathLst>
                <a:path w="5469" h="1005" extrusionOk="0">
                  <a:moveTo>
                    <a:pt x="1005" y="0"/>
                  </a:moveTo>
                  <a:lnTo>
                    <a:pt x="1"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8"/>
            <p:cNvSpPr/>
            <p:nvPr/>
          </p:nvSpPr>
          <p:spPr>
            <a:xfrm>
              <a:off x="1786900" y="-2273000"/>
              <a:ext cx="137000" cy="25125"/>
            </a:xfrm>
            <a:custGeom>
              <a:avLst/>
              <a:gdLst/>
              <a:ahLst/>
              <a:cxnLst/>
              <a:rect l="l" t="t" r="r" b="b"/>
              <a:pathLst>
                <a:path w="5480" h="1005" extrusionOk="0">
                  <a:moveTo>
                    <a:pt x="1005" y="0"/>
                  </a:moveTo>
                  <a:lnTo>
                    <a:pt x="1" y="1004"/>
                  </a:lnTo>
                  <a:lnTo>
                    <a:pt x="4464"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8"/>
            <p:cNvSpPr/>
            <p:nvPr/>
          </p:nvSpPr>
          <p:spPr>
            <a:xfrm>
              <a:off x="1862225" y="-2348325"/>
              <a:ext cx="137000" cy="25125"/>
            </a:xfrm>
            <a:custGeom>
              <a:avLst/>
              <a:gdLst/>
              <a:ahLst/>
              <a:cxnLst/>
              <a:rect l="l" t="t" r="r" b="b"/>
              <a:pathLst>
                <a:path w="5480" h="1005" extrusionOk="0">
                  <a:moveTo>
                    <a:pt x="1005" y="0"/>
                  </a:moveTo>
                  <a:lnTo>
                    <a:pt x="1" y="1004"/>
                  </a:lnTo>
                  <a:lnTo>
                    <a:pt x="4476"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8"/>
            <p:cNvSpPr/>
            <p:nvPr/>
          </p:nvSpPr>
          <p:spPr>
            <a:xfrm>
              <a:off x="1937550" y="-2423950"/>
              <a:ext cx="137025" cy="25425"/>
            </a:xfrm>
            <a:custGeom>
              <a:avLst/>
              <a:gdLst/>
              <a:ahLst/>
              <a:cxnLst/>
              <a:rect l="l" t="t" r="r" b="b"/>
              <a:pathLst>
                <a:path w="5481" h="1017" extrusionOk="0">
                  <a:moveTo>
                    <a:pt x="1016" y="1"/>
                  </a:moveTo>
                  <a:lnTo>
                    <a:pt x="1" y="1016"/>
                  </a:lnTo>
                  <a:lnTo>
                    <a:pt x="4476" y="1016"/>
                  </a:lnTo>
                  <a:lnTo>
                    <a:pt x="5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8"/>
            <p:cNvSpPr/>
            <p:nvPr/>
          </p:nvSpPr>
          <p:spPr>
            <a:xfrm>
              <a:off x="2013150" y="-2499275"/>
              <a:ext cx="136750" cy="25150"/>
            </a:xfrm>
            <a:custGeom>
              <a:avLst/>
              <a:gdLst/>
              <a:ahLst/>
              <a:cxnLst/>
              <a:rect l="l" t="t" r="r" b="b"/>
              <a:pathLst>
                <a:path w="5470" h="1006" extrusionOk="0">
                  <a:moveTo>
                    <a:pt x="1005" y="1"/>
                  </a:moveTo>
                  <a:lnTo>
                    <a:pt x="1" y="1005"/>
                  </a:lnTo>
                  <a:lnTo>
                    <a:pt x="4465" y="1005"/>
                  </a:lnTo>
                  <a:lnTo>
                    <a:pt x="54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8"/>
            <p:cNvSpPr/>
            <p:nvPr/>
          </p:nvSpPr>
          <p:spPr>
            <a:xfrm>
              <a:off x="2088500" y="-2574600"/>
              <a:ext cx="136725" cy="25150"/>
            </a:xfrm>
            <a:custGeom>
              <a:avLst/>
              <a:gdLst/>
              <a:ahLst/>
              <a:cxnLst/>
              <a:rect l="l" t="t" r="r" b="b"/>
              <a:pathLst>
                <a:path w="5469" h="1006" extrusionOk="0">
                  <a:moveTo>
                    <a:pt x="1004" y="1"/>
                  </a:moveTo>
                  <a:lnTo>
                    <a:pt x="0" y="1005"/>
                  </a:lnTo>
                  <a:lnTo>
                    <a:pt x="4464" y="1005"/>
                  </a:lnTo>
                  <a:lnTo>
                    <a:pt x="54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8"/>
            <p:cNvSpPr/>
            <p:nvPr/>
          </p:nvSpPr>
          <p:spPr>
            <a:xfrm>
              <a:off x="463950" y="-2710950"/>
              <a:ext cx="548500" cy="546775"/>
            </a:xfrm>
            <a:custGeom>
              <a:avLst/>
              <a:gdLst/>
              <a:ahLst/>
              <a:cxnLst/>
              <a:rect l="l" t="t" r="r" b="b"/>
              <a:pathLst>
                <a:path w="21940" h="21871" extrusionOk="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8"/>
            <p:cNvSpPr/>
            <p:nvPr/>
          </p:nvSpPr>
          <p:spPr>
            <a:xfrm>
              <a:off x="942975" y="-1800075"/>
              <a:ext cx="549225" cy="547350"/>
            </a:xfrm>
            <a:custGeom>
              <a:avLst/>
              <a:gdLst/>
              <a:ahLst/>
              <a:cxnLst/>
              <a:rect l="l" t="t" r="r" b="b"/>
              <a:pathLst>
                <a:path w="21969" h="21894" extrusionOk="0">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8"/>
            <p:cNvSpPr/>
            <p:nvPr/>
          </p:nvSpPr>
          <p:spPr>
            <a:xfrm>
              <a:off x="295725" y="-2356925"/>
              <a:ext cx="548500" cy="547050"/>
            </a:xfrm>
            <a:custGeom>
              <a:avLst/>
              <a:gdLst/>
              <a:ahLst/>
              <a:cxnLst/>
              <a:rect l="l" t="t" r="r" b="b"/>
              <a:pathLst>
                <a:path w="21940" h="21882" extrusionOk="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8"/>
            <p:cNvSpPr/>
            <p:nvPr/>
          </p:nvSpPr>
          <p:spPr>
            <a:xfrm>
              <a:off x="1774900" y="-1975200"/>
              <a:ext cx="248600" cy="239275"/>
            </a:xfrm>
            <a:custGeom>
              <a:avLst/>
              <a:gdLst/>
              <a:ahLst/>
              <a:cxnLst/>
              <a:rect l="l" t="t" r="r" b="b"/>
              <a:pathLst>
                <a:path w="9944" h="9571" extrusionOk="0">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8"/>
            <p:cNvSpPr/>
            <p:nvPr/>
          </p:nvSpPr>
          <p:spPr>
            <a:xfrm>
              <a:off x="1850800" y="-1908650"/>
              <a:ext cx="106300" cy="106325"/>
            </a:xfrm>
            <a:custGeom>
              <a:avLst/>
              <a:gdLst/>
              <a:ahLst/>
              <a:cxnLst/>
              <a:rect l="l" t="t" r="r" b="b"/>
              <a:pathLst>
                <a:path w="4252" h="4253" extrusionOk="0">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8"/>
            <p:cNvSpPr/>
            <p:nvPr/>
          </p:nvSpPr>
          <p:spPr>
            <a:xfrm>
              <a:off x="735125" y="-2028925"/>
              <a:ext cx="184150" cy="157950"/>
            </a:xfrm>
            <a:custGeom>
              <a:avLst/>
              <a:gdLst/>
              <a:ahLst/>
              <a:cxnLst/>
              <a:rect l="l" t="t" r="r" b="b"/>
              <a:pathLst>
                <a:path w="7366" h="6318" extrusionOk="0">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8"/>
            <p:cNvSpPr/>
            <p:nvPr/>
          </p:nvSpPr>
          <p:spPr>
            <a:xfrm>
              <a:off x="803475" y="-1984150"/>
              <a:ext cx="74500" cy="69000"/>
            </a:xfrm>
            <a:custGeom>
              <a:avLst/>
              <a:gdLst/>
              <a:ahLst/>
              <a:cxnLst/>
              <a:rect l="l" t="t" r="r" b="b"/>
              <a:pathLst>
                <a:path w="2980" h="2760" extrusionOk="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iêu đề 2">
            <a:extLst>
              <a:ext uri="{FF2B5EF4-FFF2-40B4-BE49-F238E27FC236}">
                <a16:creationId xmlns:a16="http://schemas.microsoft.com/office/drawing/2014/main" id="{54D3AAB6-7330-8FEF-8054-4A3BA1314BE6}"/>
              </a:ext>
            </a:extLst>
          </p:cNvPr>
          <p:cNvSpPr txBox="1">
            <a:spLocks/>
          </p:cNvSpPr>
          <p:nvPr/>
        </p:nvSpPr>
        <p:spPr>
          <a:xfrm>
            <a:off x="784010" y="1343739"/>
            <a:ext cx="7812741" cy="5232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200"/>
              <a:buFont typeface="Montserrat"/>
              <a:buNone/>
              <a:defRPr sz="45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lt1"/>
              </a:buClr>
              <a:buSzPts val="5200"/>
              <a:buFont typeface="Montserrat Black"/>
              <a:buNone/>
              <a:defRPr sz="5200" b="0" i="0" u="none" strike="noStrike" cap="none">
                <a:solidFill>
                  <a:schemeClr val="lt1"/>
                </a:solidFill>
                <a:latin typeface="Montserrat Black"/>
                <a:ea typeface="Montserrat Black"/>
                <a:cs typeface="Montserrat Black"/>
                <a:sym typeface="Montserrat Black"/>
              </a:defRPr>
            </a:lvl2pPr>
            <a:lvl3pPr marR="0" lvl="2" algn="ctr" rtl="0">
              <a:lnSpc>
                <a:spcPct val="100000"/>
              </a:lnSpc>
              <a:spcBef>
                <a:spcPts val="0"/>
              </a:spcBef>
              <a:spcAft>
                <a:spcPts val="0"/>
              </a:spcAft>
              <a:buClr>
                <a:schemeClr val="lt1"/>
              </a:buClr>
              <a:buSzPts val="5200"/>
              <a:buFont typeface="Montserrat Black"/>
              <a:buNone/>
              <a:defRPr sz="5200" b="0" i="0" u="none" strike="noStrike" cap="none">
                <a:solidFill>
                  <a:schemeClr val="lt1"/>
                </a:solidFill>
                <a:latin typeface="Montserrat Black"/>
                <a:ea typeface="Montserrat Black"/>
                <a:cs typeface="Montserrat Black"/>
                <a:sym typeface="Montserrat Black"/>
              </a:defRPr>
            </a:lvl3pPr>
            <a:lvl4pPr marR="0" lvl="3" algn="ctr" rtl="0">
              <a:lnSpc>
                <a:spcPct val="100000"/>
              </a:lnSpc>
              <a:spcBef>
                <a:spcPts val="0"/>
              </a:spcBef>
              <a:spcAft>
                <a:spcPts val="0"/>
              </a:spcAft>
              <a:buClr>
                <a:schemeClr val="lt1"/>
              </a:buClr>
              <a:buSzPts val="5200"/>
              <a:buFont typeface="Montserrat Black"/>
              <a:buNone/>
              <a:defRPr sz="5200" b="0" i="0" u="none" strike="noStrike" cap="none">
                <a:solidFill>
                  <a:schemeClr val="lt1"/>
                </a:solidFill>
                <a:latin typeface="Montserrat Black"/>
                <a:ea typeface="Montserrat Black"/>
                <a:cs typeface="Montserrat Black"/>
                <a:sym typeface="Montserrat Black"/>
              </a:defRPr>
            </a:lvl4pPr>
            <a:lvl5pPr marR="0" lvl="4" algn="ctr" rtl="0">
              <a:lnSpc>
                <a:spcPct val="100000"/>
              </a:lnSpc>
              <a:spcBef>
                <a:spcPts val="0"/>
              </a:spcBef>
              <a:spcAft>
                <a:spcPts val="0"/>
              </a:spcAft>
              <a:buClr>
                <a:schemeClr val="lt1"/>
              </a:buClr>
              <a:buSzPts val="5200"/>
              <a:buFont typeface="Montserrat Black"/>
              <a:buNone/>
              <a:defRPr sz="5200" b="0" i="0" u="none" strike="noStrike" cap="none">
                <a:solidFill>
                  <a:schemeClr val="lt1"/>
                </a:solidFill>
                <a:latin typeface="Montserrat Black"/>
                <a:ea typeface="Montserrat Black"/>
                <a:cs typeface="Montserrat Black"/>
                <a:sym typeface="Montserrat Black"/>
              </a:defRPr>
            </a:lvl5pPr>
            <a:lvl6pPr marR="0" lvl="5" algn="ctr" rtl="0">
              <a:lnSpc>
                <a:spcPct val="100000"/>
              </a:lnSpc>
              <a:spcBef>
                <a:spcPts val="0"/>
              </a:spcBef>
              <a:spcAft>
                <a:spcPts val="0"/>
              </a:spcAft>
              <a:buClr>
                <a:schemeClr val="lt1"/>
              </a:buClr>
              <a:buSzPts val="5200"/>
              <a:buFont typeface="Montserrat Black"/>
              <a:buNone/>
              <a:defRPr sz="5200" b="0" i="0" u="none" strike="noStrike" cap="none">
                <a:solidFill>
                  <a:schemeClr val="lt1"/>
                </a:solidFill>
                <a:latin typeface="Montserrat Black"/>
                <a:ea typeface="Montserrat Black"/>
                <a:cs typeface="Montserrat Black"/>
                <a:sym typeface="Montserrat Black"/>
              </a:defRPr>
            </a:lvl6pPr>
            <a:lvl7pPr marR="0" lvl="6" algn="ctr" rtl="0">
              <a:lnSpc>
                <a:spcPct val="100000"/>
              </a:lnSpc>
              <a:spcBef>
                <a:spcPts val="0"/>
              </a:spcBef>
              <a:spcAft>
                <a:spcPts val="0"/>
              </a:spcAft>
              <a:buClr>
                <a:schemeClr val="lt1"/>
              </a:buClr>
              <a:buSzPts val="5200"/>
              <a:buFont typeface="Montserrat Black"/>
              <a:buNone/>
              <a:defRPr sz="5200" b="0" i="0" u="none" strike="noStrike" cap="none">
                <a:solidFill>
                  <a:schemeClr val="lt1"/>
                </a:solidFill>
                <a:latin typeface="Montserrat Black"/>
                <a:ea typeface="Montserrat Black"/>
                <a:cs typeface="Montserrat Black"/>
                <a:sym typeface="Montserrat Black"/>
              </a:defRPr>
            </a:lvl7pPr>
            <a:lvl8pPr marR="0" lvl="7" algn="ctr" rtl="0">
              <a:lnSpc>
                <a:spcPct val="100000"/>
              </a:lnSpc>
              <a:spcBef>
                <a:spcPts val="0"/>
              </a:spcBef>
              <a:spcAft>
                <a:spcPts val="0"/>
              </a:spcAft>
              <a:buClr>
                <a:schemeClr val="lt1"/>
              </a:buClr>
              <a:buSzPts val="5200"/>
              <a:buFont typeface="Montserrat Black"/>
              <a:buNone/>
              <a:defRPr sz="5200" b="0" i="0" u="none" strike="noStrike" cap="none">
                <a:solidFill>
                  <a:schemeClr val="lt1"/>
                </a:solidFill>
                <a:latin typeface="Montserrat Black"/>
                <a:ea typeface="Montserrat Black"/>
                <a:cs typeface="Montserrat Black"/>
                <a:sym typeface="Montserrat Black"/>
              </a:defRPr>
            </a:lvl8pPr>
            <a:lvl9pPr marR="0" lvl="8" algn="ctr" rtl="0">
              <a:lnSpc>
                <a:spcPct val="100000"/>
              </a:lnSpc>
              <a:spcBef>
                <a:spcPts val="0"/>
              </a:spcBef>
              <a:spcAft>
                <a:spcPts val="0"/>
              </a:spcAft>
              <a:buClr>
                <a:schemeClr val="lt1"/>
              </a:buClr>
              <a:buSzPts val="5200"/>
              <a:buFont typeface="Montserrat Black"/>
              <a:buNone/>
              <a:defRPr sz="5200" b="0" i="0" u="none" strike="noStrike" cap="none">
                <a:solidFill>
                  <a:schemeClr val="lt1"/>
                </a:solidFill>
                <a:latin typeface="Montserrat Black"/>
                <a:ea typeface="Montserrat Black"/>
                <a:cs typeface="Montserrat Black"/>
                <a:sym typeface="Montserrat Black"/>
              </a:defRPr>
            </a:lvl9pPr>
          </a:lstStyle>
          <a:p>
            <a:r>
              <a:rPr lang="en-US" sz="3200" dirty="0">
                <a:latin typeface="SVN-Days" panose="02000505050000020004" pitchFamily="50" charset="0"/>
              </a:rPr>
              <a:t>HỌC PHẦN: KỸ THUẬT VI XỬ LÝ</a:t>
            </a:r>
          </a:p>
        </p:txBody>
      </p:sp>
      <p:sp>
        <p:nvSpPr>
          <p:cNvPr id="7" name="Hộp Văn bản 6">
            <a:extLst>
              <a:ext uri="{FF2B5EF4-FFF2-40B4-BE49-F238E27FC236}">
                <a16:creationId xmlns:a16="http://schemas.microsoft.com/office/drawing/2014/main" id="{F96321DF-9D68-6243-78BC-662D3B568422}"/>
              </a:ext>
            </a:extLst>
          </p:cNvPr>
          <p:cNvSpPr txBox="1"/>
          <p:nvPr/>
        </p:nvSpPr>
        <p:spPr>
          <a:xfrm>
            <a:off x="1540406" y="2212878"/>
            <a:ext cx="6299947" cy="584775"/>
          </a:xfrm>
          <a:prstGeom prst="rect">
            <a:avLst/>
          </a:prstGeom>
          <a:noFill/>
        </p:spPr>
        <p:txBody>
          <a:bodyPr wrap="square" rtlCol="0">
            <a:spAutoFit/>
          </a:bodyPr>
          <a:lstStyle/>
          <a:p>
            <a:r>
              <a:rPr lang="en-US" sz="3200" b="1" dirty="0">
                <a:solidFill>
                  <a:srgbClr val="4E5EA3"/>
                </a:solidFill>
                <a:latin typeface="SVN-Servetica Medium" panose="020B0604020202020204" pitchFamily="34" charset="0"/>
              </a:rPr>
              <a:t>ĐỀ TÀI: IOT WITH WEB SEVER</a:t>
            </a:r>
          </a:p>
        </p:txBody>
      </p:sp>
      <p:sp>
        <p:nvSpPr>
          <p:cNvPr id="8" name="Hộp Văn bản 7">
            <a:extLst>
              <a:ext uri="{FF2B5EF4-FFF2-40B4-BE49-F238E27FC236}">
                <a16:creationId xmlns:a16="http://schemas.microsoft.com/office/drawing/2014/main" id="{914497BF-949F-CDF8-F80C-FAA12B6C112E}"/>
              </a:ext>
            </a:extLst>
          </p:cNvPr>
          <p:cNvSpPr txBox="1"/>
          <p:nvPr/>
        </p:nvSpPr>
        <p:spPr>
          <a:xfrm>
            <a:off x="2785049" y="3069633"/>
            <a:ext cx="3810659" cy="954107"/>
          </a:xfrm>
          <a:prstGeom prst="rect">
            <a:avLst/>
          </a:prstGeom>
          <a:noFill/>
        </p:spPr>
        <p:txBody>
          <a:bodyPr wrap="none" rtlCol="0">
            <a:spAutoFit/>
          </a:bodyPr>
          <a:lstStyle/>
          <a:p>
            <a:r>
              <a:rPr lang="en-US" dirty="0">
                <a:solidFill>
                  <a:srgbClr val="4E5EA3"/>
                </a:solidFill>
                <a:latin typeface="SVN-Product Sans" panose="020B0403030502040203" pitchFamily="34" charset="0"/>
              </a:rPr>
              <a:t>Phùng Quang Bắc		20203321</a:t>
            </a:r>
          </a:p>
          <a:p>
            <a:r>
              <a:rPr lang="en-US" dirty="0">
                <a:solidFill>
                  <a:srgbClr val="4E5EA3"/>
                </a:solidFill>
                <a:latin typeface="SVN-Product Sans" panose="020B0403030502040203" pitchFamily="34" charset="0"/>
              </a:rPr>
              <a:t>Lê Văn </a:t>
            </a:r>
            <a:r>
              <a:rPr lang="en-US" dirty="0" err="1">
                <a:solidFill>
                  <a:srgbClr val="4E5EA3"/>
                </a:solidFill>
                <a:latin typeface="SVN-Product Sans" panose="020B0403030502040203" pitchFamily="34" charset="0"/>
              </a:rPr>
              <a:t>Quyết</a:t>
            </a:r>
            <a:r>
              <a:rPr lang="en-US" dirty="0">
                <a:solidFill>
                  <a:srgbClr val="4E5EA3"/>
                </a:solidFill>
                <a:latin typeface="SVN-Product Sans" panose="020B0403030502040203" pitchFamily="34" charset="0"/>
              </a:rPr>
              <a:t>		20200519</a:t>
            </a:r>
          </a:p>
          <a:p>
            <a:r>
              <a:rPr lang="en-US" dirty="0">
                <a:solidFill>
                  <a:srgbClr val="4E5EA3"/>
                </a:solidFill>
                <a:latin typeface="SVN-Product Sans" panose="020B0403030502040203" pitchFamily="34" charset="0"/>
              </a:rPr>
              <a:t>Vũ </a:t>
            </a:r>
            <a:r>
              <a:rPr lang="en-US" dirty="0" err="1">
                <a:solidFill>
                  <a:srgbClr val="4E5EA3"/>
                </a:solidFill>
                <a:latin typeface="SVN-Product Sans" panose="020B0403030502040203" pitchFamily="34" charset="0"/>
              </a:rPr>
              <a:t>Hồng</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Diệu</a:t>
            </a:r>
            <a:r>
              <a:rPr lang="en-US" dirty="0">
                <a:solidFill>
                  <a:srgbClr val="4E5EA3"/>
                </a:solidFill>
                <a:latin typeface="SVN-Product Sans" panose="020B0403030502040203" pitchFamily="34" charset="0"/>
              </a:rPr>
              <a:t>		20203360</a:t>
            </a:r>
          </a:p>
          <a:p>
            <a:r>
              <a:rPr lang="en-US" dirty="0">
                <a:solidFill>
                  <a:srgbClr val="4E5EA3"/>
                </a:solidFill>
                <a:latin typeface="SVN-Product Sans" panose="020B0403030502040203" pitchFamily="34" charset="0"/>
              </a:rPr>
              <a:t>Lê </a:t>
            </a:r>
            <a:r>
              <a:rPr lang="en-US" dirty="0" err="1">
                <a:solidFill>
                  <a:srgbClr val="4E5EA3"/>
                </a:solidFill>
                <a:latin typeface="SVN-Product Sans" panose="020B0403030502040203" pitchFamily="34" charset="0"/>
              </a:rPr>
              <a:t>Công</a:t>
            </a:r>
            <a:r>
              <a:rPr lang="en-US" dirty="0">
                <a:solidFill>
                  <a:srgbClr val="4E5EA3"/>
                </a:solidFill>
                <a:latin typeface="SVN-Product Sans" panose="020B0403030502040203" pitchFamily="34" charset="0"/>
              </a:rPr>
              <a:t> Thành		20203584</a:t>
            </a:r>
          </a:p>
        </p:txBody>
      </p:sp>
      <p:sp>
        <p:nvSpPr>
          <p:cNvPr id="9" name="Hộp Văn bản 8">
            <a:extLst>
              <a:ext uri="{FF2B5EF4-FFF2-40B4-BE49-F238E27FC236}">
                <a16:creationId xmlns:a16="http://schemas.microsoft.com/office/drawing/2014/main" id="{025D8648-450F-32B7-43F4-913F5141AEAA}"/>
              </a:ext>
            </a:extLst>
          </p:cNvPr>
          <p:cNvSpPr txBox="1"/>
          <p:nvPr/>
        </p:nvSpPr>
        <p:spPr>
          <a:xfrm>
            <a:off x="2520798" y="4492153"/>
            <a:ext cx="4102405" cy="307777"/>
          </a:xfrm>
          <a:prstGeom prst="rect">
            <a:avLst/>
          </a:prstGeom>
          <a:noFill/>
        </p:spPr>
        <p:txBody>
          <a:bodyPr wrap="none" rtlCol="0">
            <a:spAutoFit/>
          </a:bodyPr>
          <a:lstStyle/>
          <a:p>
            <a:pPr algn="ctr"/>
            <a:r>
              <a:rPr lang="en-US" dirty="0" err="1">
                <a:solidFill>
                  <a:srgbClr val="4E5EA3"/>
                </a:solidFill>
                <a:latin typeface="SVN-New Athletic M54" panose="02000500000000000000" pitchFamily="2" charset="0"/>
              </a:rPr>
              <a:t>Mã</a:t>
            </a:r>
            <a:r>
              <a:rPr lang="en-US" dirty="0">
                <a:solidFill>
                  <a:srgbClr val="4E5EA3"/>
                </a:solidFill>
                <a:latin typeface="SVN-New Athletic M54" panose="02000500000000000000" pitchFamily="2" charset="0"/>
              </a:rPr>
              <a:t> </a:t>
            </a:r>
            <a:r>
              <a:rPr lang="en-US" dirty="0" err="1">
                <a:solidFill>
                  <a:srgbClr val="4E5EA3"/>
                </a:solidFill>
                <a:latin typeface="SVN-New Athletic M54" panose="02000500000000000000" pitchFamily="2" charset="0"/>
              </a:rPr>
              <a:t>lớp</a:t>
            </a:r>
            <a:r>
              <a:rPr lang="en-US" dirty="0">
                <a:solidFill>
                  <a:srgbClr val="4E5EA3"/>
                </a:solidFill>
                <a:latin typeface="SVN-New Athletic M54" panose="02000500000000000000" pitchFamily="2" charset="0"/>
              </a:rPr>
              <a:t>: - 142050:		</a:t>
            </a:r>
            <a:r>
              <a:rPr lang="en-US" dirty="0" err="1">
                <a:solidFill>
                  <a:srgbClr val="4E5EA3"/>
                </a:solidFill>
                <a:latin typeface="SVN-New Athletic M54" panose="02000500000000000000" pitchFamily="2" charset="0"/>
              </a:rPr>
              <a:t>Mã</a:t>
            </a:r>
            <a:r>
              <a:rPr lang="en-US" dirty="0">
                <a:solidFill>
                  <a:srgbClr val="4E5EA3"/>
                </a:solidFill>
                <a:latin typeface="SVN-New Athletic M54" panose="02000500000000000000" pitchFamily="2" charset="0"/>
              </a:rPr>
              <a:t> HP – ET3300:</a:t>
            </a:r>
          </a:p>
        </p:txBody>
      </p:sp>
      <p:sp>
        <p:nvSpPr>
          <p:cNvPr id="981" name="Google Shape;985;p30">
            <a:extLst>
              <a:ext uri="{FF2B5EF4-FFF2-40B4-BE49-F238E27FC236}">
                <a16:creationId xmlns:a16="http://schemas.microsoft.com/office/drawing/2014/main" id="{F122AACC-0C2A-BD1B-B13D-0B2745EC6626}"/>
              </a:ext>
            </a:extLst>
          </p:cNvPr>
          <p:cNvSpPr txBox="1">
            <a:spLocks/>
          </p:cNvSpPr>
          <p:nvPr/>
        </p:nvSpPr>
        <p:spPr>
          <a:xfrm flipH="1">
            <a:off x="957151" y="-336008"/>
            <a:ext cx="940500" cy="572700"/>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dirty="0">
                <a:latin typeface="SVN-Servetica Medium" panose="020B0604020202020204" pitchFamily="34" charset="0"/>
              </a:rPr>
              <a:t>01</a:t>
            </a:r>
          </a:p>
        </p:txBody>
      </p:sp>
      <p:sp>
        <p:nvSpPr>
          <p:cNvPr id="982" name="Google Shape;987;p30">
            <a:extLst>
              <a:ext uri="{FF2B5EF4-FFF2-40B4-BE49-F238E27FC236}">
                <a16:creationId xmlns:a16="http://schemas.microsoft.com/office/drawing/2014/main" id="{108203D4-FDEE-16CC-7B67-DD0780B39013}"/>
              </a:ext>
            </a:extLst>
          </p:cNvPr>
          <p:cNvSpPr txBox="1">
            <a:spLocks/>
          </p:cNvSpPr>
          <p:nvPr/>
        </p:nvSpPr>
        <p:spPr>
          <a:xfrm>
            <a:off x="2011607" y="-336008"/>
            <a:ext cx="3192900" cy="338400"/>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err="1">
                <a:latin typeface="SVN-Servetica Medium" panose="020B0604020202020204" pitchFamily="34" charset="0"/>
              </a:rPr>
              <a:t>Mục</a:t>
            </a:r>
            <a:r>
              <a:rPr lang="en-US" dirty="0">
                <a:latin typeface="SVN-Servetica Medium" panose="020B0604020202020204" pitchFamily="34" charset="0"/>
              </a:rPr>
              <a:t> </a:t>
            </a:r>
            <a:r>
              <a:rPr lang="en-US" dirty="0" err="1">
                <a:latin typeface="SVN-Servetica Medium" panose="020B0604020202020204" pitchFamily="34" charset="0"/>
              </a:rPr>
              <a:t>đích</a:t>
            </a:r>
            <a:r>
              <a:rPr lang="en-US" dirty="0">
                <a:latin typeface="SVN-Servetica Medium" panose="020B0604020202020204" pitchFamily="34" charset="0"/>
              </a:rPr>
              <a:t> – </a:t>
            </a:r>
            <a:r>
              <a:rPr lang="en-US" dirty="0" err="1">
                <a:latin typeface="SVN-Servetica Medium" panose="020B0604020202020204" pitchFamily="34" charset="0"/>
              </a:rPr>
              <a:t>Mục</a:t>
            </a:r>
            <a:r>
              <a:rPr lang="en-US" dirty="0">
                <a:latin typeface="SVN-Servetica Medium" panose="020B0604020202020204" pitchFamily="34" charset="0"/>
              </a:rPr>
              <a:t> </a:t>
            </a:r>
            <a:r>
              <a:rPr lang="en-US" dirty="0" err="1">
                <a:latin typeface="SVN-Servetica Medium" panose="020B0604020202020204" pitchFamily="34" charset="0"/>
              </a:rPr>
              <a:t>tiêu</a:t>
            </a:r>
            <a:endParaRPr lang="en-US" dirty="0">
              <a:latin typeface="SVN-Servetica Medium" panose="020B0604020202020204" pitchFamily="34" charset="0"/>
            </a:endParaRPr>
          </a:p>
        </p:txBody>
      </p:sp>
      <p:sp>
        <p:nvSpPr>
          <p:cNvPr id="983" name="Google Shape;988;p30">
            <a:extLst>
              <a:ext uri="{FF2B5EF4-FFF2-40B4-BE49-F238E27FC236}">
                <a16:creationId xmlns:a16="http://schemas.microsoft.com/office/drawing/2014/main" id="{D490678F-1FF5-422A-3872-FA33813CD2EF}"/>
              </a:ext>
            </a:extLst>
          </p:cNvPr>
          <p:cNvSpPr txBox="1">
            <a:spLocks/>
          </p:cNvSpPr>
          <p:nvPr/>
        </p:nvSpPr>
        <p:spPr>
          <a:xfrm flipH="1">
            <a:off x="-656832" y="1767540"/>
            <a:ext cx="940500" cy="572700"/>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dirty="0">
                <a:latin typeface="SVN-Servetica Medium" panose="020B0604020202020204" pitchFamily="34" charset="0"/>
              </a:rPr>
              <a:t>02</a:t>
            </a:r>
          </a:p>
        </p:txBody>
      </p:sp>
      <p:sp>
        <p:nvSpPr>
          <p:cNvPr id="984" name="Google Shape;990;p30">
            <a:extLst>
              <a:ext uri="{FF2B5EF4-FFF2-40B4-BE49-F238E27FC236}">
                <a16:creationId xmlns:a16="http://schemas.microsoft.com/office/drawing/2014/main" id="{0DF8B3B5-905D-D443-D6D9-08A2CAE6EB42}"/>
              </a:ext>
            </a:extLst>
          </p:cNvPr>
          <p:cNvSpPr txBox="1">
            <a:spLocks/>
          </p:cNvSpPr>
          <p:nvPr/>
        </p:nvSpPr>
        <p:spPr>
          <a:xfrm>
            <a:off x="-1267384" y="3228657"/>
            <a:ext cx="3192900" cy="338400"/>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dirty="0">
                <a:latin typeface="SVN-Servetica Medium" panose="020B0604020202020204" pitchFamily="34" charset="0"/>
              </a:rPr>
              <a:t>Người dùng</a:t>
            </a:r>
          </a:p>
        </p:txBody>
      </p:sp>
      <p:sp>
        <p:nvSpPr>
          <p:cNvPr id="985" name="Google Shape;1011;p30">
            <a:extLst>
              <a:ext uri="{FF2B5EF4-FFF2-40B4-BE49-F238E27FC236}">
                <a16:creationId xmlns:a16="http://schemas.microsoft.com/office/drawing/2014/main" id="{A2067DA9-218F-12E1-BDC0-1B2E7EDD5AF5}"/>
              </a:ext>
            </a:extLst>
          </p:cNvPr>
          <p:cNvSpPr txBox="1">
            <a:spLocks/>
          </p:cNvSpPr>
          <p:nvPr/>
        </p:nvSpPr>
        <p:spPr>
          <a:xfrm flipH="1">
            <a:off x="8558139" y="1057389"/>
            <a:ext cx="940500" cy="572700"/>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dirty="0">
                <a:latin typeface="SVN-Servetica Medium" panose="020B0604020202020204" pitchFamily="34" charset="0"/>
              </a:rPr>
              <a:t>03</a:t>
            </a:r>
          </a:p>
        </p:txBody>
      </p:sp>
      <p:sp>
        <p:nvSpPr>
          <p:cNvPr id="986" name="Google Shape;1013;p30">
            <a:extLst>
              <a:ext uri="{FF2B5EF4-FFF2-40B4-BE49-F238E27FC236}">
                <a16:creationId xmlns:a16="http://schemas.microsoft.com/office/drawing/2014/main" id="{D14B0AD0-7524-1B28-2DCE-C4A17F8B742C}"/>
              </a:ext>
            </a:extLst>
          </p:cNvPr>
          <p:cNvSpPr txBox="1">
            <a:spLocks/>
          </p:cNvSpPr>
          <p:nvPr/>
        </p:nvSpPr>
        <p:spPr>
          <a:xfrm>
            <a:off x="4572000" y="-405047"/>
            <a:ext cx="3593452" cy="338400"/>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dirty="0">
                <a:latin typeface="SVN-Servetica Medium" panose="020B0604020202020204" pitchFamily="34" charset="0"/>
              </a:rPr>
              <a:t>SPEC – Thông </a:t>
            </a:r>
            <a:r>
              <a:rPr lang="en-US" dirty="0" err="1">
                <a:latin typeface="SVN-Servetica Medium" panose="020B0604020202020204" pitchFamily="34" charset="0"/>
              </a:rPr>
              <a:t>số</a:t>
            </a:r>
            <a:r>
              <a:rPr lang="en-US" dirty="0">
                <a:latin typeface="SVN-Servetica Medium" panose="020B0604020202020204" pitchFamily="34" charset="0"/>
              </a:rPr>
              <a:t> </a:t>
            </a:r>
            <a:r>
              <a:rPr lang="en-US" dirty="0" err="1">
                <a:latin typeface="SVN-Servetica Medium" panose="020B0604020202020204" pitchFamily="34" charset="0"/>
              </a:rPr>
              <a:t>kỹ</a:t>
            </a:r>
            <a:r>
              <a:rPr lang="en-US" dirty="0">
                <a:latin typeface="SVN-Servetica Medium" panose="020B0604020202020204" pitchFamily="34" charset="0"/>
              </a:rPr>
              <a:t> </a:t>
            </a:r>
            <a:r>
              <a:rPr lang="en-US" dirty="0" err="1">
                <a:latin typeface="SVN-Servetica Medium" panose="020B0604020202020204" pitchFamily="34" charset="0"/>
              </a:rPr>
              <a:t>thuật</a:t>
            </a:r>
            <a:endParaRPr lang="en-US" dirty="0">
              <a:latin typeface="SVN-Servetica Medium" panose="020B0604020202020204" pitchFamily="34" charset="0"/>
            </a:endParaRPr>
          </a:p>
        </p:txBody>
      </p:sp>
      <p:sp>
        <p:nvSpPr>
          <p:cNvPr id="987" name="Google Shape;1014;p30">
            <a:extLst>
              <a:ext uri="{FF2B5EF4-FFF2-40B4-BE49-F238E27FC236}">
                <a16:creationId xmlns:a16="http://schemas.microsoft.com/office/drawing/2014/main" id="{81850174-F942-D034-86A8-E68EDEA6FCCC}"/>
              </a:ext>
            </a:extLst>
          </p:cNvPr>
          <p:cNvSpPr txBox="1">
            <a:spLocks/>
          </p:cNvSpPr>
          <p:nvPr/>
        </p:nvSpPr>
        <p:spPr>
          <a:xfrm flipH="1">
            <a:off x="8785619" y="2974603"/>
            <a:ext cx="940500" cy="572700"/>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dirty="0">
                <a:latin typeface="SVN-Servetica Medium" panose="020B0604020202020204" pitchFamily="34" charset="0"/>
              </a:rPr>
              <a:t>04</a:t>
            </a:r>
          </a:p>
        </p:txBody>
      </p:sp>
      <p:sp>
        <p:nvSpPr>
          <p:cNvPr id="988" name="Google Shape;1016;p30">
            <a:extLst>
              <a:ext uri="{FF2B5EF4-FFF2-40B4-BE49-F238E27FC236}">
                <a16:creationId xmlns:a16="http://schemas.microsoft.com/office/drawing/2014/main" id="{28227ED0-DB5E-0DCD-8105-19BA0FFCDE48}"/>
              </a:ext>
            </a:extLst>
          </p:cNvPr>
          <p:cNvSpPr txBox="1">
            <a:spLocks/>
          </p:cNvSpPr>
          <p:nvPr/>
        </p:nvSpPr>
        <p:spPr>
          <a:xfrm>
            <a:off x="8530864" y="3840325"/>
            <a:ext cx="3192900" cy="338400"/>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vi-VN" dirty="0">
                <a:latin typeface="SVN-Servetica Medium" panose="020B0604020202020204" pitchFamily="34" charset="0"/>
              </a:rPr>
              <a:t>Sơ đồ khối – Kế hoạch</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95000"/>
          </a:schemeClr>
        </a:solidFill>
        <a:effectLst/>
      </p:bgPr>
    </p:bg>
    <p:spTree>
      <p:nvGrpSpPr>
        <p:cNvPr id="1" name="Shape 1263"/>
        <p:cNvGrpSpPr/>
        <p:nvPr/>
      </p:nvGrpSpPr>
      <p:grpSpPr>
        <a:xfrm>
          <a:off x="0" y="0"/>
          <a:ext cx="0" cy="0"/>
          <a:chOff x="0" y="0"/>
          <a:chExt cx="0" cy="0"/>
        </a:xfrm>
      </p:grpSpPr>
      <p:sp>
        <p:nvSpPr>
          <p:cNvPr id="1264" name="Google Shape;1264;p37"/>
          <p:cNvSpPr txBox="1">
            <a:spLocks noGrp="1"/>
          </p:cNvSpPr>
          <p:nvPr>
            <p:ph type="body" idx="1"/>
          </p:nvPr>
        </p:nvSpPr>
        <p:spPr>
          <a:xfrm>
            <a:off x="1299362" y="1446197"/>
            <a:ext cx="7349144" cy="3090581"/>
          </a:xfrm>
          <a:prstGeom prst="rect">
            <a:avLst/>
          </a:prstGeom>
        </p:spPr>
        <p:txBody>
          <a:bodyPr spcFirstLastPara="1" wrap="square" lIns="91425" tIns="0" rIns="91425" bIns="0" anchor="t" anchorCtr="0">
            <a:noAutofit/>
          </a:bodyPr>
          <a:lstStyle/>
          <a:p>
            <a:pPr marL="0" lvl="0" indent="0" algn="l" rtl="0">
              <a:lnSpc>
                <a:spcPct val="112000"/>
              </a:lnSpc>
              <a:spcBef>
                <a:spcPts val="600"/>
              </a:spcBef>
              <a:spcAft>
                <a:spcPts val="600"/>
              </a:spcAft>
              <a:buNone/>
            </a:pPr>
            <a:r>
              <a:rPr lang="fr-FR" sz="1400" b="1" dirty="0">
                <a:latin typeface="SVN-Product Sans" panose="020B0403030502040203" pitchFamily="34" charset="0"/>
              </a:rPr>
              <a:t>2. Linh </a:t>
            </a:r>
            <a:r>
              <a:rPr lang="fr-FR" sz="1400" b="1" dirty="0" err="1">
                <a:latin typeface="SVN-Product Sans" panose="020B0403030502040203" pitchFamily="34" charset="0"/>
              </a:rPr>
              <a:t>kiện</a:t>
            </a:r>
            <a:r>
              <a:rPr lang="fr-FR" sz="1400" b="1" dirty="0">
                <a:latin typeface="SVN-Product Sans" panose="020B0403030502040203" pitchFamily="34" charset="0"/>
              </a:rPr>
              <a:t> </a:t>
            </a:r>
            <a:r>
              <a:rPr lang="fr-FR" sz="1400" b="1" dirty="0" err="1">
                <a:latin typeface="SVN-Product Sans" panose="020B0403030502040203" pitchFamily="34" charset="0"/>
              </a:rPr>
              <a:t>điện</a:t>
            </a:r>
            <a:r>
              <a:rPr lang="fr-FR" sz="1400" b="1" dirty="0">
                <a:latin typeface="SVN-Product Sans" panose="020B0403030502040203" pitchFamily="34" charset="0"/>
              </a:rPr>
              <a:t> </a:t>
            </a:r>
            <a:r>
              <a:rPr lang="fr-FR" sz="1400" b="1" dirty="0" err="1">
                <a:latin typeface="SVN-Product Sans" panose="020B0403030502040203" pitchFamily="34" charset="0"/>
              </a:rPr>
              <a:t>tử</a:t>
            </a:r>
            <a:endParaRPr lang="fr-FR" sz="1400" b="1" dirty="0">
              <a:latin typeface="SVN-Product Sans" panose="020B0403030502040203" pitchFamily="34" charset="0"/>
            </a:endParaRPr>
          </a:p>
          <a:p>
            <a:pPr marL="0" lvl="0" indent="0" algn="l" rtl="0">
              <a:lnSpc>
                <a:spcPct val="112000"/>
              </a:lnSpc>
              <a:spcBef>
                <a:spcPts val="600"/>
              </a:spcBef>
              <a:spcAft>
                <a:spcPts val="600"/>
              </a:spcAft>
              <a:buNone/>
            </a:pPr>
            <a:r>
              <a:rPr lang="fr-FR" sz="1400" b="1" dirty="0">
                <a:latin typeface="SVN-Product Sans" panose="020B0403030502040203" pitchFamily="34" charset="0"/>
              </a:rPr>
              <a:t>   2.1. </a:t>
            </a:r>
            <a:r>
              <a:rPr lang="fr-FR" sz="1400" b="1" dirty="0" err="1">
                <a:latin typeface="SVN-Product Sans" panose="020B0403030502040203" pitchFamily="34" charset="0"/>
              </a:rPr>
              <a:t>Cảm</a:t>
            </a:r>
            <a:r>
              <a:rPr lang="fr-FR" sz="1400" b="1" dirty="0">
                <a:latin typeface="SVN-Product Sans" panose="020B0403030502040203" pitchFamily="34" charset="0"/>
              </a:rPr>
              <a:t> </a:t>
            </a:r>
            <a:r>
              <a:rPr lang="fr-FR" sz="1400" b="1" dirty="0" err="1">
                <a:latin typeface="SVN-Product Sans" panose="020B0403030502040203" pitchFamily="34" charset="0"/>
              </a:rPr>
              <a:t>Biến</a:t>
            </a:r>
            <a:r>
              <a:rPr lang="fr-FR" sz="1400" b="1" dirty="0">
                <a:latin typeface="SVN-Product Sans" panose="020B0403030502040203" pitchFamily="34" charset="0"/>
              </a:rPr>
              <a:t> </a:t>
            </a:r>
            <a:r>
              <a:rPr lang="fr-FR" sz="1400" b="1" dirty="0" err="1">
                <a:latin typeface="SVN-Product Sans" panose="020B0403030502040203" pitchFamily="34" charset="0"/>
              </a:rPr>
              <a:t>Bụi</a:t>
            </a:r>
            <a:r>
              <a:rPr lang="fr-FR" sz="1400" b="1" dirty="0">
                <a:latin typeface="SVN-Product Sans" panose="020B0403030502040203" pitchFamily="34" charset="0"/>
              </a:rPr>
              <a:t> PM2.5 GP2Y1010AU0F</a:t>
            </a:r>
          </a:p>
          <a:p>
            <a:pPr marL="285750" lvl="0" indent="-285750" algn="l" rtl="0">
              <a:lnSpc>
                <a:spcPct val="112000"/>
              </a:lnSpc>
              <a:spcBef>
                <a:spcPts val="600"/>
              </a:spcBef>
              <a:spcAft>
                <a:spcPts val="600"/>
              </a:spcAft>
              <a:buFont typeface="Wingdings" panose="05000000000000000000" pitchFamily="2" charset="2"/>
              <a:buChar char="§"/>
            </a:pPr>
            <a:r>
              <a:rPr lang="fr-FR" sz="1400" b="1" dirty="0">
                <a:latin typeface="SVN-Product Sans" panose="020B0403030502040203" pitchFamily="34" charset="0"/>
              </a:rPr>
              <a:t> </a:t>
            </a:r>
            <a:r>
              <a:rPr lang="fr-FR" sz="1400" dirty="0" err="1">
                <a:latin typeface="SVN-Product Sans" panose="020B0403030502040203" pitchFamily="34" charset="0"/>
              </a:rPr>
              <a:t>Nguồn</a:t>
            </a:r>
            <a:r>
              <a:rPr lang="fr-FR" sz="1400" dirty="0">
                <a:latin typeface="SVN-Product Sans" panose="020B0403030502040203" pitchFamily="34" charset="0"/>
              </a:rPr>
              <a:t> : 5VDC​</a:t>
            </a:r>
          </a:p>
          <a:p>
            <a:pPr marL="285750" lvl="0" indent="-285750" algn="l" rtl="0">
              <a:lnSpc>
                <a:spcPct val="112000"/>
              </a:lnSpc>
              <a:spcBef>
                <a:spcPts val="600"/>
              </a:spcBef>
              <a:spcAft>
                <a:spcPts val="600"/>
              </a:spcAft>
              <a:buFont typeface="Wingdings" panose="05000000000000000000" pitchFamily="2" charset="2"/>
              <a:buChar char="§"/>
            </a:pPr>
            <a:r>
              <a:rPr lang="fr-FR" sz="1400" dirty="0">
                <a:latin typeface="SVN-Product Sans" panose="020B0403030502040203" pitchFamily="34" charset="0"/>
              </a:rPr>
              <a:t> </a:t>
            </a:r>
            <a:r>
              <a:rPr lang="fr-FR" sz="1400" dirty="0" err="1">
                <a:latin typeface="SVN-Product Sans" panose="020B0403030502040203" pitchFamily="34" charset="0"/>
              </a:rPr>
              <a:t>Dòng</a:t>
            </a:r>
            <a:r>
              <a:rPr lang="fr-FR" sz="1400" dirty="0">
                <a:latin typeface="SVN-Product Sans" panose="020B0403030502040203" pitchFamily="34" charset="0"/>
              </a:rPr>
              <a:t> </a:t>
            </a:r>
            <a:r>
              <a:rPr lang="fr-FR" sz="1400" dirty="0" err="1">
                <a:latin typeface="SVN-Product Sans" panose="020B0403030502040203" pitchFamily="34" charset="0"/>
              </a:rPr>
              <a:t>tiêu</a:t>
            </a:r>
            <a:r>
              <a:rPr lang="fr-FR" sz="1400" dirty="0">
                <a:latin typeface="SVN-Product Sans" panose="020B0403030502040203" pitchFamily="34" charset="0"/>
              </a:rPr>
              <a:t> </a:t>
            </a:r>
            <a:r>
              <a:rPr lang="fr-FR" sz="1400" dirty="0" err="1">
                <a:latin typeface="SVN-Product Sans" panose="020B0403030502040203" pitchFamily="34" charset="0"/>
              </a:rPr>
              <a:t>thụ</a:t>
            </a:r>
            <a:r>
              <a:rPr lang="fr-FR" sz="1400" dirty="0">
                <a:latin typeface="SVN-Product Sans" panose="020B0403030502040203" pitchFamily="34" charset="0"/>
              </a:rPr>
              <a:t> : 10mA​</a:t>
            </a:r>
          </a:p>
          <a:p>
            <a:pPr marL="285750" lvl="0" indent="-285750" algn="l" rtl="0">
              <a:lnSpc>
                <a:spcPct val="112000"/>
              </a:lnSpc>
              <a:spcBef>
                <a:spcPts val="600"/>
              </a:spcBef>
              <a:spcAft>
                <a:spcPts val="600"/>
              </a:spcAft>
              <a:buFont typeface="Wingdings" panose="05000000000000000000" pitchFamily="2" charset="2"/>
              <a:buChar char="§"/>
            </a:pPr>
            <a:r>
              <a:rPr lang="fr-FR" sz="1400" dirty="0">
                <a:latin typeface="SVN-Product Sans" panose="020B0403030502040203" pitchFamily="34" charset="0"/>
              </a:rPr>
              <a:t> </a:t>
            </a:r>
            <a:r>
              <a:rPr lang="fr-FR" sz="1400" dirty="0" err="1">
                <a:latin typeface="SVN-Product Sans" panose="020B0403030502040203" pitchFamily="34" charset="0"/>
              </a:rPr>
              <a:t>Ngõ</a:t>
            </a:r>
            <a:r>
              <a:rPr lang="fr-FR" sz="1400" dirty="0">
                <a:latin typeface="SVN-Product Sans" panose="020B0403030502040203" pitchFamily="34" charset="0"/>
              </a:rPr>
              <a:t> ra : </a:t>
            </a:r>
            <a:r>
              <a:rPr lang="fr-FR" sz="1400" dirty="0" err="1">
                <a:latin typeface="SVN-Product Sans" panose="020B0403030502040203" pitchFamily="34" charset="0"/>
              </a:rPr>
              <a:t>analog</a:t>
            </a:r>
            <a:r>
              <a:rPr lang="fr-FR" sz="1400" dirty="0">
                <a:latin typeface="SVN-Product Sans" panose="020B0403030502040203" pitchFamily="34" charset="0"/>
              </a:rPr>
              <a:t> </a:t>
            </a:r>
            <a:r>
              <a:rPr lang="fr-FR" sz="1400" dirty="0" err="1">
                <a:latin typeface="SVN-Product Sans" panose="020B0403030502040203" pitchFamily="34" charset="0"/>
              </a:rPr>
              <a:t>với</a:t>
            </a:r>
            <a:r>
              <a:rPr lang="fr-FR" sz="1400" dirty="0">
                <a:latin typeface="SVN-Product Sans" panose="020B0403030502040203" pitchFamily="34" charset="0"/>
              </a:rPr>
              <a:t> </a:t>
            </a:r>
            <a:r>
              <a:rPr lang="fr-FR" sz="1400" dirty="0" err="1">
                <a:latin typeface="SVN-Product Sans" panose="020B0403030502040203" pitchFamily="34" charset="0"/>
              </a:rPr>
              <a:t>tỉ</a:t>
            </a:r>
            <a:r>
              <a:rPr lang="fr-FR" sz="1400" dirty="0">
                <a:latin typeface="SVN-Product Sans" panose="020B0403030502040203" pitchFamily="34" charset="0"/>
              </a:rPr>
              <a:t> </a:t>
            </a:r>
            <a:r>
              <a:rPr lang="fr-FR" sz="1400" dirty="0" err="1">
                <a:latin typeface="SVN-Product Sans" panose="020B0403030502040203" pitchFamily="34" charset="0"/>
              </a:rPr>
              <a:t>lệ</a:t>
            </a:r>
            <a:r>
              <a:rPr lang="fr-FR" sz="1400" dirty="0">
                <a:latin typeface="SVN-Product Sans" panose="020B0403030502040203" pitchFamily="34" charset="0"/>
              </a:rPr>
              <a:t> 0.5V ~ 0.1mg/m3​</a:t>
            </a:r>
          </a:p>
          <a:p>
            <a:pPr marL="285750" lvl="0" indent="-285750" algn="l" rtl="0">
              <a:lnSpc>
                <a:spcPct val="112000"/>
              </a:lnSpc>
              <a:spcBef>
                <a:spcPts val="600"/>
              </a:spcBef>
              <a:spcAft>
                <a:spcPts val="600"/>
              </a:spcAft>
              <a:buFont typeface="Wingdings" panose="05000000000000000000" pitchFamily="2" charset="2"/>
              <a:buChar char="§"/>
            </a:pPr>
            <a:r>
              <a:rPr lang="fr-FR" sz="1400" dirty="0">
                <a:latin typeface="SVN-Product Sans" panose="020B0403030502040203" pitchFamily="34" charset="0"/>
              </a:rPr>
              <a:t> </a:t>
            </a:r>
            <a:r>
              <a:rPr lang="fr-FR" sz="1400" dirty="0" err="1">
                <a:latin typeface="SVN-Product Sans" panose="020B0403030502040203" pitchFamily="34" charset="0"/>
              </a:rPr>
              <a:t>Nhiệt</a:t>
            </a:r>
            <a:r>
              <a:rPr lang="fr-FR" sz="1400" dirty="0">
                <a:latin typeface="SVN-Product Sans" panose="020B0403030502040203" pitchFamily="34" charset="0"/>
              </a:rPr>
              <a:t> </a:t>
            </a:r>
            <a:r>
              <a:rPr lang="fr-FR" sz="1400" dirty="0" err="1">
                <a:latin typeface="SVN-Product Sans" panose="020B0403030502040203" pitchFamily="34" charset="0"/>
              </a:rPr>
              <a:t>độ</a:t>
            </a:r>
            <a:r>
              <a:rPr lang="fr-FR" sz="1400" dirty="0">
                <a:latin typeface="SVN-Product Sans" panose="020B0403030502040203" pitchFamily="34" charset="0"/>
              </a:rPr>
              <a:t> </a:t>
            </a:r>
            <a:r>
              <a:rPr lang="fr-FR" sz="1400" dirty="0" err="1">
                <a:latin typeface="SVN-Product Sans" panose="020B0403030502040203" pitchFamily="34" charset="0"/>
              </a:rPr>
              <a:t>hoạt</a:t>
            </a:r>
            <a:r>
              <a:rPr lang="fr-FR" sz="1400" dirty="0">
                <a:latin typeface="SVN-Product Sans" panose="020B0403030502040203" pitchFamily="34" charset="0"/>
              </a:rPr>
              <a:t> </a:t>
            </a:r>
            <a:r>
              <a:rPr lang="fr-FR" sz="1400" dirty="0" err="1">
                <a:latin typeface="SVN-Product Sans" panose="020B0403030502040203" pitchFamily="34" charset="0"/>
              </a:rPr>
              <a:t>động</a:t>
            </a:r>
            <a:r>
              <a:rPr lang="fr-FR" sz="1400" dirty="0">
                <a:latin typeface="SVN-Product Sans" panose="020B0403030502040203" pitchFamily="34" charset="0"/>
              </a:rPr>
              <a:t> : -40 ~ 85 </a:t>
            </a:r>
            <a:r>
              <a:rPr lang="fr-FR" sz="1400" dirty="0" err="1">
                <a:latin typeface="SVN-Product Sans" panose="020B0403030502040203" pitchFamily="34" charset="0"/>
              </a:rPr>
              <a:t>độ</a:t>
            </a:r>
            <a:r>
              <a:rPr lang="fr-FR" sz="1400" dirty="0">
                <a:latin typeface="SVN-Product Sans" panose="020B0403030502040203" pitchFamily="34" charset="0"/>
              </a:rPr>
              <a:t> C.​</a:t>
            </a:r>
          </a:p>
          <a:p>
            <a:pPr marL="0" lvl="0" indent="0" algn="l" rtl="0">
              <a:spcBef>
                <a:spcPts val="0"/>
              </a:spcBef>
              <a:spcAft>
                <a:spcPts val="0"/>
              </a:spcAft>
              <a:buNone/>
            </a:pPr>
            <a:endParaRPr lang="fr-FR" sz="1400" b="1" dirty="0">
              <a:latin typeface="SVN-Product Sans" panose="020B0403030502040203" pitchFamily="34" charset="0"/>
            </a:endParaRPr>
          </a:p>
        </p:txBody>
      </p:sp>
      <p:grpSp>
        <p:nvGrpSpPr>
          <p:cNvPr id="1266" name="Google Shape;1266;p37"/>
          <p:cNvGrpSpPr/>
          <p:nvPr/>
        </p:nvGrpSpPr>
        <p:grpSpPr>
          <a:xfrm>
            <a:off x="708769" y="229268"/>
            <a:ext cx="1019565" cy="1290805"/>
            <a:chOff x="-4017975" y="-49702"/>
            <a:chExt cx="1162825" cy="1472177"/>
          </a:xfrm>
        </p:grpSpPr>
        <p:sp>
          <p:nvSpPr>
            <p:cNvPr id="1267" name="Google Shape;1267;p37"/>
            <p:cNvSpPr/>
            <p:nvPr/>
          </p:nvSpPr>
          <p:spPr>
            <a:xfrm>
              <a:off x="-3993425" y="647375"/>
              <a:ext cx="751825" cy="750275"/>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7"/>
            <p:cNvSpPr/>
            <p:nvPr/>
          </p:nvSpPr>
          <p:spPr>
            <a:xfrm>
              <a:off x="-3547325" y="792500"/>
              <a:ext cx="155125" cy="154850"/>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7"/>
            <p:cNvSpPr/>
            <p:nvPr/>
          </p:nvSpPr>
          <p:spPr>
            <a:xfrm>
              <a:off x="-3265275" y="616650"/>
              <a:ext cx="61400" cy="57100"/>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7"/>
            <p:cNvSpPr/>
            <p:nvPr/>
          </p:nvSpPr>
          <p:spPr>
            <a:xfrm>
              <a:off x="-4017975" y="1365825"/>
              <a:ext cx="56925" cy="56650"/>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7"/>
            <p:cNvSpPr/>
            <p:nvPr/>
          </p:nvSpPr>
          <p:spPr>
            <a:xfrm>
              <a:off x="-3633259" y="-49702"/>
              <a:ext cx="547675" cy="54732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7"/>
            <p:cNvSpPr/>
            <p:nvPr/>
          </p:nvSpPr>
          <p:spPr>
            <a:xfrm>
              <a:off x="-3103750" y="258425"/>
              <a:ext cx="248600" cy="239200"/>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7"/>
            <p:cNvSpPr/>
            <p:nvPr/>
          </p:nvSpPr>
          <p:spPr>
            <a:xfrm>
              <a:off x="-3027850" y="324625"/>
              <a:ext cx="106300" cy="106600"/>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 name="Google Shape;1274;p37"/>
          <p:cNvGrpSpPr/>
          <p:nvPr/>
        </p:nvGrpSpPr>
        <p:grpSpPr>
          <a:xfrm>
            <a:off x="6056447" y="3828300"/>
            <a:ext cx="1929500" cy="2210100"/>
            <a:chOff x="295725" y="-3462825"/>
            <a:chExt cx="1929500" cy="2210100"/>
          </a:xfrm>
        </p:grpSpPr>
        <p:sp>
          <p:nvSpPr>
            <p:cNvPr id="1275" name="Google Shape;1275;p37"/>
            <p:cNvSpPr/>
            <p:nvPr/>
          </p:nvSpPr>
          <p:spPr>
            <a:xfrm>
              <a:off x="1089425" y="-3462825"/>
              <a:ext cx="700025" cy="959400"/>
            </a:xfrm>
            <a:custGeom>
              <a:avLst/>
              <a:gdLst/>
              <a:ahLst/>
              <a:cxnLst/>
              <a:rect l="l" t="t" r="r" b="b"/>
              <a:pathLst>
                <a:path w="28001" h="38376" extrusionOk="0">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7"/>
            <p:cNvSpPr/>
            <p:nvPr/>
          </p:nvSpPr>
          <p:spPr>
            <a:xfrm>
              <a:off x="1064875" y="-2535525"/>
              <a:ext cx="56950" cy="56925"/>
            </a:xfrm>
            <a:custGeom>
              <a:avLst/>
              <a:gdLst/>
              <a:ahLst/>
              <a:cxnLst/>
              <a:rect l="l" t="t" r="r" b="b"/>
              <a:pathLst>
                <a:path w="2278" h="2277" extrusionOk="0">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7"/>
            <p:cNvSpPr/>
            <p:nvPr/>
          </p:nvSpPr>
          <p:spPr>
            <a:xfrm>
              <a:off x="1212200" y="-2944175"/>
              <a:ext cx="869900" cy="1026350"/>
            </a:xfrm>
            <a:custGeom>
              <a:avLst/>
              <a:gdLst/>
              <a:ahLst/>
              <a:cxnLst/>
              <a:rect l="l" t="t" r="r" b="b"/>
              <a:pathLst>
                <a:path w="34796" h="41054" extrusionOk="0">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7"/>
            <p:cNvSpPr/>
            <p:nvPr/>
          </p:nvSpPr>
          <p:spPr>
            <a:xfrm>
              <a:off x="1577675" y="-2592175"/>
              <a:ext cx="155125" cy="154875"/>
            </a:xfrm>
            <a:custGeom>
              <a:avLst/>
              <a:gdLst/>
              <a:ahLst/>
              <a:cxnLst/>
              <a:rect l="l" t="t" r="r" b="b"/>
              <a:pathLst>
                <a:path w="6205" h="6195" extrusionOk="0">
                  <a:moveTo>
                    <a:pt x="6160" y="1"/>
                  </a:moveTo>
                  <a:lnTo>
                    <a:pt x="0" y="6150"/>
                  </a:lnTo>
                  <a:lnTo>
                    <a:pt x="1395" y="6194"/>
                  </a:lnTo>
                  <a:lnTo>
                    <a:pt x="6205" y="1384"/>
                  </a:lnTo>
                  <a:lnTo>
                    <a:pt x="6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7"/>
            <p:cNvSpPr/>
            <p:nvPr/>
          </p:nvSpPr>
          <p:spPr>
            <a:xfrm>
              <a:off x="1188475" y="-1949950"/>
              <a:ext cx="56950" cy="56950"/>
            </a:xfrm>
            <a:custGeom>
              <a:avLst/>
              <a:gdLst/>
              <a:ahLst/>
              <a:cxnLst/>
              <a:rect l="l" t="t" r="r" b="b"/>
              <a:pathLst>
                <a:path w="2278" h="2278" extrusionOk="0">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7"/>
            <p:cNvSpPr/>
            <p:nvPr/>
          </p:nvSpPr>
          <p:spPr>
            <a:xfrm>
              <a:off x="2043025" y="-3122375"/>
              <a:ext cx="38525" cy="38650"/>
            </a:xfrm>
            <a:custGeom>
              <a:avLst/>
              <a:gdLst/>
              <a:ahLst/>
              <a:cxnLst/>
              <a:rect l="l" t="t" r="r" b="b"/>
              <a:pathLst>
                <a:path w="1541" h="1546" extrusionOk="0">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7"/>
            <p:cNvSpPr/>
            <p:nvPr/>
          </p:nvSpPr>
          <p:spPr>
            <a:xfrm>
              <a:off x="1472200" y="-3028150"/>
              <a:ext cx="522225" cy="509375"/>
            </a:xfrm>
            <a:custGeom>
              <a:avLst/>
              <a:gdLst/>
              <a:ahLst/>
              <a:cxnLst/>
              <a:rect l="l" t="t" r="r" b="b"/>
              <a:pathLst>
                <a:path w="20889" h="20375" extrusionOk="0">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7"/>
            <p:cNvSpPr/>
            <p:nvPr/>
          </p:nvSpPr>
          <p:spPr>
            <a:xfrm>
              <a:off x="1384050" y="-2463000"/>
              <a:ext cx="38250" cy="38250"/>
            </a:xfrm>
            <a:custGeom>
              <a:avLst/>
              <a:gdLst/>
              <a:ahLst/>
              <a:cxnLst/>
              <a:rect l="l" t="t" r="r" b="b"/>
              <a:pathLst>
                <a:path w="1530" h="1530" extrusionOk="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7"/>
            <p:cNvSpPr/>
            <p:nvPr/>
          </p:nvSpPr>
          <p:spPr>
            <a:xfrm>
              <a:off x="1108400" y="-3240375"/>
              <a:ext cx="38250" cy="38650"/>
            </a:xfrm>
            <a:custGeom>
              <a:avLst/>
              <a:gdLst/>
              <a:ahLst/>
              <a:cxnLst/>
              <a:rect l="l" t="t" r="r" b="b"/>
              <a:pathLst>
                <a:path w="1530" h="1546" extrusionOk="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7"/>
            <p:cNvSpPr/>
            <p:nvPr/>
          </p:nvSpPr>
          <p:spPr>
            <a:xfrm>
              <a:off x="537050" y="-3146175"/>
              <a:ext cx="522775" cy="509125"/>
            </a:xfrm>
            <a:custGeom>
              <a:avLst/>
              <a:gdLst/>
              <a:ahLst/>
              <a:cxnLst/>
              <a:rect l="l" t="t" r="r" b="b"/>
              <a:pathLst>
                <a:path w="20911" h="20365" extrusionOk="0">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7"/>
            <p:cNvSpPr/>
            <p:nvPr/>
          </p:nvSpPr>
          <p:spPr>
            <a:xfrm>
              <a:off x="449150" y="-2581150"/>
              <a:ext cx="38250" cy="38375"/>
            </a:xfrm>
            <a:custGeom>
              <a:avLst/>
              <a:gdLst/>
              <a:ahLst/>
              <a:cxnLst/>
              <a:rect l="l" t="t" r="r" b="b"/>
              <a:pathLst>
                <a:path w="1530" h="1535" extrusionOk="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7"/>
            <p:cNvSpPr/>
            <p:nvPr/>
          </p:nvSpPr>
          <p:spPr>
            <a:xfrm>
              <a:off x="1636250" y="-2122350"/>
              <a:ext cx="136725" cy="25125"/>
            </a:xfrm>
            <a:custGeom>
              <a:avLst/>
              <a:gdLst/>
              <a:ahLst/>
              <a:cxnLst/>
              <a:rect l="l" t="t" r="r" b="b"/>
              <a:pathLst>
                <a:path w="5469" h="1005" extrusionOk="0">
                  <a:moveTo>
                    <a:pt x="1005" y="0"/>
                  </a:moveTo>
                  <a:lnTo>
                    <a:pt x="0"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7"/>
            <p:cNvSpPr/>
            <p:nvPr/>
          </p:nvSpPr>
          <p:spPr>
            <a:xfrm>
              <a:off x="1711575" y="-2197675"/>
              <a:ext cx="136725" cy="25125"/>
            </a:xfrm>
            <a:custGeom>
              <a:avLst/>
              <a:gdLst/>
              <a:ahLst/>
              <a:cxnLst/>
              <a:rect l="l" t="t" r="r" b="b"/>
              <a:pathLst>
                <a:path w="5469" h="1005" extrusionOk="0">
                  <a:moveTo>
                    <a:pt x="1005" y="0"/>
                  </a:moveTo>
                  <a:lnTo>
                    <a:pt x="1"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7"/>
            <p:cNvSpPr/>
            <p:nvPr/>
          </p:nvSpPr>
          <p:spPr>
            <a:xfrm>
              <a:off x="1786900" y="-2273000"/>
              <a:ext cx="137000" cy="25125"/>
            </a:xfrm>
            <a:custGeom>
              <a:avLst/>
              <a:gdLst/>
              <a:ahLst/>
              <a:cxnLst/>
              <a:rect l="l" t="t" r="r" b="b"/>
              <a:pathLst>
                <a:path w="5480" h="1005" extrusionOk="0">
                  <a:moveTo>
                    <a:pt x="1005" y="0"/>
                  </a:moveTo>
                  <a:lnTo>
                    <a:pt x="1" y="1004"/>
                  </a:lnTo>
                  <a:lnTo>
                    <a:pt x="4464"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7"/>
            <p:cNvSpPr/>
            <p:nvPr/>
          </p:nvSpPr>
          <p:spPr>
            <a:xfrm>
              <a:off x="1862225" y="-2348325"/>
              <a:ext cx="137000" cy="25125"/>
            </a:xfrm>
            <a:custGeom>
              <a:avLst/>
              <a:gdLst/>
              <a:ahLst/>
              <a:cxnLst/>
              <a:rect l="l" t="t" r="r" b="b"/>
              <a:pathLst>
                <a:path w="5480" h="1005" extrusionOk="0">
                  <a:moveTo>
                    <a:pt x="1005" y="0"/>
                  </a:moveTo>
                  <a:lnTo>
                    <a:pt x="1" y="1004"/>
                  </a:lnTo>
                  <a:lnTo>
                    <a:pt x="4476"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7"/>
            <p:cNvSpPr/>
            <p:nvPr/>
          </p:nvSpPr>
          <p:spPr>
            <a:xfrm>
              <a:off x="1937550" y="-2423950"/>
              <a:ext cx="137025" cy="25425"/>
            </a:xfrm>
            <a:custGeom>
              <a:avLst/>
              <a:gdLst/>
              <a:ahLst/>
              <a:cxnLst/>
              <a:rect l="l" t="t" r="r" b="b"/>
              <a:pathLst>
                <a:path w="5481" h="1017" extrusionOk="0">
                  <a:moveTo>
                    <a:pt x="1016" y="1"/>
                  </a:moveTo>
                  <a:lnTo>
                    <a:pt x="1" y="1016"/>
                  </a:lnTo>
                  <a:lnTo>
                    <a:pt x="4476" y="1016"/>
                  </a:lnTo>
                  <a:lnTo>
                    <a:pt x="5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7"/>
            <p:cNvSpPr/>
            <p:nvPr/>
          </p:nvSpPr>
          <p:spPr>
            <a:xfrm>
              <a:off x="2013150" y="-2499275"/>
              <a:ext cx="136750" cy="25150"/>
            </a:xfrm>
            <a:custGeom>
              <a:avLst/>
              <a:gdLst/>
              <a:ahLst/>
              <a:cxnLst/>
              <a:rect l="l" t="t" r="r" b="b"/>
              <a:pathLst>
                <a:path w="5470" h="1006" extrusionOk="0">
                  <a:moveTo>
                    <a:pt x="1005" y="1"/>
                  </a:moveTo>
                  <a:lnTo>
                    <a:pt x="1" y="1005"/>
                  </a:lnTo>
                  <a:lnTo>
                    <a:pt x="4465" y="1005"/>
                  </a:lnTo>
                  <a:lnTo>
                    <a:pt x="54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7"/>
            <p:cNvSpPr/>
            <p:nvPr/>
          </p:nvSpPr>
          <p:spPr>
            <a:xfrm>
              <a:off x="2088500" y="-2574600"/>
              <a:ext cx="136725" cy="25150"/>
            </a:xfrm>
            <a:custGeom>
              <a:avLst/>
              <a:gdLst/>
              <a:ahLst/>
              <a:cxnLst/>
              <a:rect l="l" t="t" r="r" b="b"/>
              <a:pathLst>
                <a:path w="5469" h="1006" extrusionOk="0">
                  <a:moveTo>
                    <a:pt x="1004" y="1"/>
                  </a:moveTo>
                  <a:lnTo>
                    <a:pt x="0" y="1005"/>
                  </a:lnTo>
                  <a:lnTo>
                    <a:pt x="4464" y="1005"/>
                  </a:lnTo>
                  <a:lnTo>
                    <a:pt x="54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7"/>
            <p:cNvSpPr/>
            <p:nvPr/>
          </p:nvSpPr>
          <p:spPr>
            <a:xfrm>
              <a:off x="463950" y="-2710950"/>
              <a:ext cx="548500" cy="546775"/>
            </a:xfrm>
            <a:custGeom>
              <a:avLst/>
              <a:gdLst/>
              <a:ahLst/>
              <a:cxnLst/>
              <a:rect l="l" t="t" r="r" b="b"/>
              <a:pathLst>
                <a:path w="21940" h="21871" extrusionOk="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7"/>
            <p:cNvSpPr/>
            <p:nvPr/>
          </p:nvSpPr>
          <p:spPr>
            <a:xfrm>
              <a:off x="942975" y="-1800075"/>
              <a:ext cx="549225" cy="547350"/>
            </a:xfrm>
            <a:custGeom>
              <a:avLst/>
              <a:gdLst/>
              <a:ahLst/>
              <a:cxnLst/>
              <a:rect l="l" t="t" r="r" b="b"/>
              <a:pathLst>
                <a:path w="21969" h="21894" extrusionOk="0">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7"/>
            <p:cNvSpPr/>
            <p:nvPr/>
          </p:nvSpPr>
          <p:spPr>
            <a:xfrm>
              <a:off x="295725" y="-2356925"/>
              <a:ext cx="548500" cy="547050"/>
            </a:xfrm>
            <a:custGeom>
              <a:avLst/>
              <a:gdLst/>
              <a:ahLst/>
              <a:cxnLst/>
              <a:rect l="l" t="t" r="r" b="b"/>
              <a:pathLst>
                <a:path w="21940" h="21882" extrusionOk="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7"/>
            <p:cNvSpPr/>
            <p:nvPr/>
          </p:nvSpPr>
          <p:spPr>
            <a:xfrm>
              <a:off x="1774900" y="-1975200"/>
              <a:ext cx="248600" cy="239275"/>
            </a:xfrm>
            <a:custGeom>
              <a:avLst/>
              <a:gdLst/>
              <a:ahLst/>
              <a:cxnLst/>
              <a:rect l="l" t="t" r="r" b="b"/>
              <a:pathLst>
                <a:path w="9944" h="9571" extrusionOk="0">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7"/>
            <p:cNvSpPr/>
            <p:nvPr/>
          </p:nvSpPr>
          <p:spPr>
            <a:xfrm>
              <a:off x="1850800" y="-1908650"/>
              <a:ext cx="106300" cy="106325"/>
            </a:xfrm>
            <a:custGeom>
              <a:avLst/>
              <a:gdLst/>
              <a:ahLst/>
              <a:cxnLst/>
              <a:rect l="l" t="t" r="r" b="b"/>
              <a:pathLst>
                <a:path w="4252" h="4253" extrusionOk="0">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7"/>
            <p:cNvSpPr/>
            <p:nvPr/>
          </p:nvSpPr>
          <p:spPr>
            <a:xfrm>
              <a:off x="735125" y="-2028925"/>
              <a:ext cx="184150" cy="157950"/>
            </a:xfrm>
            <a:custGeom>
              <a:avLst/>
              <a:gdLst/>
              <a:ahLst/>
              <a:cxnLst/>
              <a:rect l="l" t="t" r="r" b="b"/>
              <a:pathLst>
                <a:path w="7366" h="6318" extrusionOk="0">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7"/>
            <p:cNvSpPr/>
            <p:nvPr/>
          </p:nvSpPr>
          <p:spPr>
            <a:xfrm>
              <a:off x="803475" y="-1984150"/>
              <a:ext cx="74500" cy="69000"/>
            </a:xfrm>
            <a:custGeom>
              <a:avLst/>
              <a:gdLst/>
              <a:ahLst/>
              <a:cxnLst/>
              <a:rect l="l" t="t" r="r" b="b"/>
              <a:pathLst>
                <a:path w="2980" h="2760" extrusionOk="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0" name="Google Shape;1300;p37"/>
          <p:cNvGrpSpPr/>
          <p:nvPr/>
        </p:nvGrpSpPr>
        <p:grpSpPr>
          <a:xfrm>
            <a:off x="8623681" y="1670375"/>
            <a:ext cx="1040638" cy="901375"/>
            <a:chOff x="8457538" y="810363"/>
            <a:chExt cx="1040638" cy="901375"/>
          </a:xfrm>
        </p:grpSpPr>
        <p:grpSp>
          <p:nvGrpSpPr>
            <p:cNvPr id="1301" name="Google Shape;1301;p37"/>
            <p:cNvGrpSpPr/>
            <p:nvPr/>
          </p:nvGrpSpPr>
          <p:grpSpPr>
            <a:xfrm>
              <a:off x="8781450" y="810363"/>
              <a:ext cx="716725" cy="901375"/>
              <a:chOff x="-3888525" y="-2483300"/>
              <a:chExt cx="716725" cy="901375"/>
            </a:xfrm>
          </p:grpSpPr>
          <p:sp>
            <p:nvSpPr>
              <p:cNvPr id="1302" name="Google Shape;1302;p37"/>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3" name="Google Shape;1303;p37"/>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4" name="Google Shape;1304;p37"/>
            <p:cNvGrpSpPr/>
            <p:nvPr/>
          </p:nvGrpSpPr>
          <p:grpSpPr>
            <a:xfrm>
              <a:off x="8457538" y="1331488"/>
              <a:ext cx="323925" cy="323650"/>
              <a:chOff x="1608625" y="299800"/>
              <a:chExt cx="323925" cy="323650"/>
            </a:xfrm>
          </p:grpSpPr>
          <p:sp>
            <p:nvSpPr>
              <p:cNvPr id="1305" name="Google Shape;1305;p37"/>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7"/>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7"/>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08" name="Google Shape;1308;p37"/>
          <p:cNvGrpSpPr/>
          <p:nvPr/>
        </p:nvGrpSpPr>
        <p:grpSpPr>
          <a:xfrm>
            <a:off x="1871548" y="741085"/>
            <a:ext cx="5381374" cy="303547"/>
            <a:chOff x="1512197" y="1069304"/>
            <a:chExt cx="3407100" cy="192184"/>
          </a:xfrm>
        </p:grpSpPr>
        <p:grpSp>
          <p:nvGrpSpPr>
            <p:cNvPr id="1309" name="Google Shape;1309;p37"/>
            <p:cNvGrpSpPr/>
            <p:nvPr/>
          </p:nvGrpSpPr>
          <p:grpSpPr>
            <a:xfrm>
              <a:off x="1512197" y="1069304"/>
              <a:ext cx="3350100" cy="192184"/>
              <a:chOff x="2944697" y="1069304"/>
              <a:chExt cx="3350100" cy="192184"/>
            </a:xfrm>
          </p:grpSpPr>
          <p:sp>
            <p:nvSpPr>
              <p:cNvPr id="1310" name="Google Shape;1310;p37"/>
              <p:cNvSpPr/>
              <p:nvPr/>
            </p:nvSpPr>
            <p:spPr>
              <a:xfrm rot="-2700000" flipH="1">
                <a:off x="5498640" y="1097509"/>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11" name="Google Shape;1311;p37"/>
              <p:cNvCxnSpPr>
                <a:stCxn id="1312" idx="6"/>
                <a:endCxn id="1313" idx="2"/>
              </p:cNvCxnSpPr>
              <p:nvPr/>
            </p:nvCxnSpPr>
            <p:spPr>
              <a:xfrm rot="10800000">
                <a:off x="3001697" y="1164492"/>
                <a:ext cx="3293100" cy="900"/>
              </a:xfrm>
              <a:prstGeom prst="straightConnector1">
                <a:avLst/>
              </a:prstGeom>
              <a:noFill/>
              <a:ln w="9525" cap="flat" cmpd="sng">
                <a:solidFill>
                  <a:schemeClr val="lt1"/>
                </a:solidFill>
                <a:prstDash val="solid"/>
                <a:round/>
                <a:headEnd type="none" w="med" len="med"/>
                <a:tailEnd type="none" w="med" len="med"/>
              </a:ln>
            </p:spPr>
          </p:cxnSp>
          <p:sp>
            <p:nvSpPr>
              <p:cNvPr id="1313" name="Google Shape;1313;p37"/>
              <p:cNvSpPr/>
              <p:nvPr/>
            </p:nvSpPr>
            <p:spPr>
              <a:xfrm flipH="1">
                <a:off x="2944697" y="11359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2" name="Google Shape;1312;p37"/>
            <p:cNvSpPr/>
            <p:nvPr/>
          </p:nvSpPr>
          <p:spPr>
            <a:xfrm flipH="1">
              <a:off x="4862297" y="1136892"/>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252;p36">
            <a:extLst>
              <a:ext uri="{FF2B5EF4-FFF2-40B4-BE49-F238E27FC236}">
                <a16:creationId xmlns:a16="http://schemas.microsoft.com/office/drawing/2014/main" id="{8785C1A0-AA6A-1AE6-E748-0730E645D597}"/>
              </a:ext>
            </a:extLst>
          </p:cNvPr>
          <p:cNvSpPr txBox="1">
            <a:spLocks noGrp="1"/>
          </p:cNvSpPr>
          <p:nvPr>
            <p:ph type="title"/>
          </p:nvPr>
        </p:nvSpPr>
        <p:spPr>
          <a:xfrm>
            <a:off x="782850" y="341090"/>
            <a:ext cx="7578300" cy="4956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dirty="0"/>
              <a:t>03. SPEC – Thông số kỹ thuật</a:t>
            </a:r>
            <a:endParaRPr dirty="0"/>
          </a:p>
        </p:txBody>
      </p:sp>
      <p:pic>
        <p:nvPicPr>
          <p:cNvPr id="3" name="Picture 2">
            <a:extLst>
              <a:ext uri="{FF2B5EF4-FFF2-40B4-BE49-F238E27FC236}">
                <a16:creationId xmlns:a16="http://schemas.microsoft.com/office/drawing/2014/main" id="{B4B6DB08-5F37-BA55-DEA5-7F0E7711FD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8346" y="1615280"/>
            <a:ext cx="2395602" cy="1912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006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95000"/>
          </a:schemeClr>
        </a:solidFill>
        <a:effectLst/>
      </p:bgPr>
    </p:bg>
    <p:spTree>
      <p:nvGrpSpPr>
        <p:cNvPr id="1" name="Shape 1263"/>
        <p:cNvGrpSpPr/>
        <p:nvPr/>
      </p:nvGrpSpPr>
      <p:grpSpPr>
        <a:xfrm>
          <a:off x="0" y="0"/>
          <a:ext cx="0" cy="0"/>
          <a:chOff x="0" y="0"/>
          <a:chExt cx="0" cy="0"/>
        </a:xfrm>
      </p:grpSpPr>
      <p:sp>
        <p:nvSpPr>
          <p:cNvPr id="1264" name="Google Shape;1264;p37"/>
          <p:cNvSpPr txBox="1">
            <a:spLocks noGrp="1"/>
          </p:cNvSpPr>
          <p:nvPr>
            <p:ph type="body" idx="1"/>
          </p:nvPr>
        </p:nvSpPr>
        <p:spPr>
          <a:xfrm>
            <a:off x="1007575" y="1190443"/>
            <a:ext cx="7349144" cy="3927103"/>
          </a:xfrm>
          <a:prstGeom prst="rect">
            <a:avLst/>
          </a:prstGeom>
        </p:spPr>
        <p:txBody>
          <a:bodyPr spcFirstLastPara="1" wrap="square" lIns="91425" tIns="0" rIns="91425" bIns="0" anchor="t" anchorCtr="0">
            <a:noAutofit/>
          </a:bodyPr>
          <a:lstStyle/>
          <a:p>
            <a:pPr marL="0" lvl="0" indent="0" algn="l" rtl="0">
              <a:lnSpc>
                <a:spcPct val="112000"/>
              </a:lnSpc>
              <a:spcBef>
                <a:spcPts val="600"/>
              </a:spcBef>
              <a:spcAft>
                <a:spcPts val="600"/>
              </a:spcAft>
              <a:buNone/>
            </a:pPr>
            <a:r>
              <a:rPr lang="fr-FR" sz="1400" b="1" dirty="0">
                <a:latin typeface="SVN-Product Sans" panose="020B0403030502040203" pitchFamily="34" charset="0"/>
              </a:rPr>
              <a:t>2. Linh </a:t>
            </a:r>
            <a:r>
              <a:rPr lang="fr-FR" sz="1400" b="1" dirty="0" err="1">
                <a:latin typeface="SVN-Product Sans" panose="020B0403030502040203" pitchFamily="34" charset="0"/>
              </a:rPr>
              <a:t>kiện</a:t>
            </a:r>
            <a:r>
              <a:rPr lang="fr-FR" sz="1400" b="1" dirty="0">
                <a:latin typeface="SVN-Product Sans" panose="020B0403030502040203" pitchFamily="34" charset="0"/>
              </a:rPr>
              <a:t> </a:t>
            </a:r>
            <a:r>
              <a:rPr lang="fr-FR" sz="1400" b="1" dirty="0" err="1">
                <a:latin typeface="SVN-Product Sans" panose="020B0403030502040203" pitchFamily="34" charset="0"/>
              </a:rPr>
              <a:t>điện</a:t>
            </a:r>
            <a:r>
              <a:rPr lang="fr-FR" sz="1400" b="1" dirty="0">
                <a:latin typeface="SVN-Product Sans" panose="020B0403030502040203" pitchFamily="34" charset="0"/>
              </a:rPr>
              <a:t> </a:t>
            </a:r>
            <a:r>
              <a:rPr lang="fr-FR" sz="1400" b="1" dirty="0" err="1">
                <a:latin typeface="SVN-Product Sans" panose="020B0403030502040203" pitchFamily="34" charset="0"/>
              </a:rPr>
              <a:t>tử</a:t>
            </a:r>
            <a:endParaRPr lang="fr-FR" sz="1400" b="1" dirty="0">
              <a:latin typeface="SVN-Product Sans" panose="020B0403030502040203" pitchFamily="34" charset="0"/>
            </a:endParaRPr>
          </a:p>
          <a:p>
            <a:pPr marL="0" lvl="0" indent="0" algn="l" rtl="0">
              <a:lnSpc>
                <a:spcPct val="112000"/>
              </a:lnSpc>
              <a:spcBef>
                <a:spcPts val="600"/>
              </a:spcBef>
              <a:spcAft>
                <a:spcPts val="600"/>
              </a:spcAft>
              <a:buNone/>
            </a:pPr>
            <a:r>
              <a:rPr lang="fr-FR" sz="1400" b="1" dirty="0">
                <a:latin typeface="SVN-Product Sans" panose="020B0403030502040203" pitchFamily="34" charset="0"/>
              </a:rPr>
              <a:t>   2.2. </a:t>
            </a:r>
            <a:r>
              <a:rPr lang="fr-FR" sz="1400" b="1" dirty="0" err="1">
                <a:latin typeface="SVN-Product Sans" panose="020B0403030502040203" pitchFamily="34" charset="0"/>
              </a:rPr>
              <a:t>Cảm</a:t>
            </a:r>
            <a:r>
              <a:rPr lang="fr-FR" sz="1400" b="1" dirty="0">
                <a:latin typeface="SVN-Product Sans" panose="020B0403030502040203" pitchFamily="34" charset="0"/>
              </a:rPr>
              <a:t> </a:t>
            </a:r>
            <a:r>
              <a:rPr lang="fr-FR" sz="1400" b="1" dirty="0" err="1">
                <a:latin typeface="SVN-Product Sans" panose="020B0403030502040203" pitchFamily="34" charset="0"/>
              </a:rPr>
              <a:t>biến</a:t>
            </a:r>
            <a:r>
              <a:rPr lang="fr-FR" sz="1400" b="1" dirty="0">
                <a:latin typeface="SVN-Product Sans" panose="020B0403030502040203" pitchFamily="34" charset="0"/>
              </a:rPr>
              <a:t> </a:t>
            </a:r>
            <a:r>
              <a:rPr lang="fr-FR" sz="1400" b="1" dirty="0" err="1">
                <a:latin typeface="SVN-Product Sans" panose="020B0403030502040203" pitchFamily="34" charset="0"/>
              </a:rPr>
              <a:t>khí</a:t>
            </a:r>
            <a:r>
              <a:rPr lang="fr-FR" sz="1400" b="1" dirty="0">
                <a:latin typeface="SVN-Product Sans" panose="020B0403030502040203" pitchFamily="34" charset="0"/>
              </a:rPr>
              <a:t> CO MQ-7</a:t>
            </a:r>
          </a:p>
          <a:p>
            <a:pPr marL="285750" lvl="0" indent="-285750" algn="l" rtl="0">
              <a:lnSpc>
                <a:spcPct val="112000"/>
              </a:lnSpc>
              <a:spcBef>
                <a:spcPts val="600"/>
              </a:spcBef>
              <a:spcAft>
                <a:spcPts val="600"/>
              </a:spcAft>
              <a:buFont typeface="Wingdings" panose="05000000000000000000" pitchFamily="2" charset="2"/>
              <a:buChar char="§"/>
            </a:pPr>
            <a:r>
              <a:rPr lang="vi-VN" sz="1400" dirty="0">
                <a:latin typeface="SVN-Product Sans" panose="020B0403030502040203" pitchFamily="34" charset="0"/>
              </a:rPr>
              <a:t>Điện áp cung cấp: 3 ~ 5V DC.</a:t>
            </a:r>
          </a:p>
          <a:p>
            <a:pPr marL="285750" lvl="0" indent="-285750" algn="l" rtl="0">
              <a:lnSpc>
                <a:spcPct val="112000"/>
              </a:lnSpc>
              <a:spcBef>
                <a:spcPts val="600"/>
              </a:spcBef>
              <a:spcAft>
                <a:spcPts val="600"/>
              </a:spcAft>
              <a:buFont typeface="Wingdings" panose="05000000000000000000" pitchFamily="2" charset="2"/>
              <a:buChar char="§"/>
            </a:pPr>
            <a:r>
              <a:rPr lang="vi-VN" sz="1400" dirty="0">
                <a:latin typeface="SVN-Product Sans" panose="020B0403030502040203" pitchFamily="34" charset="0"/>
              </a:rPr>
              <a:t> Sử dụng </a:t>
            </a:r>
            <a:r>
              <a:rPr lang="vi-VN" sz="1400" dirty="0" err="1">
                <a:latin typeface="SVN-Product Sans" panose="020B0403030502040203" pitchFamily="34" charset="0"/>
              </a:rPr>
              <a:t>chip</a:t>
            </a:r>
            <a:r>
              <a:rPr lang="vi-VN" sz="1400" dirty="0">
                <a:latin typeface="SVN-Product Sans" panose="020B0403030502040203" pitchFamily="34" charset="0"/>
              </a:rPr>
              <a:t> so sánh LM393 và MQ-7.</a:t>
            </a:r>
          </a:p>
          <a:p>
            <a:pPr marL="285750" lvl="0" indent="-285750" algn="l" rtl="0">
              <a:lnSpc>
                <a:spcPct val="112000"/>
              </a:lnSpc>
              <a:spcBef>
                <a:spcPts val="600"/>
              </a:spcBef>
              <a:spcAft>
                <a:spcPts val="600"/>
              </a:spcAft>
              <a:buFont typeface="Wingdings" panose="05000000000000000000" pitchFamily="2" charset="2"/>
              <a:buChar char="§"/>
            </a:pPr>
            <a:r>
              <a:rPr lang="vi-VN" sz="1400" dirty="0">
                <a:latin typeface="SVN-Product Sans" panose="020B0403030502040203" pitchFamily="34" charset="0"/>
              </a:rPr>
              <a:t> Hai dạng tín hiệu đầu ra (</a:t>
            </a:r>
            <a:r>
              <a:rPr lang="vi-VN" sz="1400" dirty="0" err="1">
                <a:latin typeface="SVN-Product Sans" panose="020B0403030502040203" pitchFamily="34" charset="0"/>
              </a:rPr>
              <a:t>digital</a:t>
            </a:r>
            <a:r>
              <a:rPr lang="vi-VN" sz="1400" dirty="0">
                <a:latin typeface="SVN-Product Sans" panose="020B0403030502040203" pitchFamily="34" charset="0"/>
              </a:rPr>
              <a:t> và </a:t>
            </a:r>
            <a:r>
              <a:rPr lang="vi-VN" sz="1400" dirty="0" err="1">
                <a:latin typeface="SVN-Product Sans" panose="020B0403030502040203" pitchFamily="34" charset="0"/>
              </a:rPr>
              <a:t>analog</a:t>
            </a:r>
            <a:r>
              <a:rPr lang="vi-VN" sz="1400" dirty="0">
                <a:latin typeface="SVN-Product Sans" panose="020B0403030502040203" pitchFamily="34" charset="0"/>
              </a:rPr>
              <a:t>).</a:t>
            </a:r>
          </a:p>
          <a:p>
            <a:pPr marL="285750" lvl="0" indent="-285750" algn="l" rtl="0">
              <a:lnSpc>
                <a:spcPct val="112000"/>
              </a:lnSpc>
              <a:spcBef>
                <a:spcPts val="600"/>
              </a:spcBef>
              <a:spcAft>
                <a:spcPts val="600"/>
              </a:spcAft>
              <a:buFont typeface="Wingdings" panose="05000000000000000000" pitchFamily="2" charset="2"/>
              <a:buChar char="§"/>
            </a:pPr>
            <a:r>
              <a:rPr lang="vi-VN" sz="1400" dirty="0">
                <a:latin typeface="SVN-Product Sans" panose="020B0403030502040203" pitchFamily="34" charset="0"/>
              </a:rPr>
              <a:t> Tín hiệu </a:t>
            </a:r>
            <a:r>
              <a:rPr lang="vi-VN" sz="1400" dirty="0" err="1">
                <a:latin typeface="SVN-Product Sans" panose="020B0403030502040203" pitchFamily="34" charset="0"/>
              </a:rPr>
              <a:t>analog</a:t>
            </a:r>
            <a:r>
              <a:rPr lang="vi-VN" sz="1400" dirty="0">
                <a:latin typeface="SVN-Product Sans" panose="020B0403030502040203" pitchFamily="34" charset="0"/>
              </a:rPr>
              <a:t> từ 0~5V.</a:t>
            </a:r>
          </a:p>
          <a:p>
            <a:pPr marL="285750" lvl="0" indent="-285750" algn="l" rtl="0">
              <a:lnSpc>
                <a:spcPct val="112000"/>
              </a:lnSpc>
              <a:spcBef>
                <a:spcPts val="600"/>
              </a:spcBef>
              <a:spcAft>
                <a:spcPts val="600"/>
              </a:spcAft>
              <a:buFont typeface="Wingdings" panose="05000000000000000000" pitchFamily="2" charset="2"/>
              <a:buChar char="§"/>
            </a:pPr>
            <a:r>
              <a:rPr lang="vi-VN" sz="1400" dirty="0">
                <a:latin typeface="SVN-Product Sans" panose="020B0403030502040203" pitchFamily="34" charset="0"/>
              </a:rPr>
              <a:t> Dải phát hiện từ 10 đến 1000ppm.</a:t>
            </a:r>
          </a:p>
          <a:p>
            <a:pPr marL="285750" lvl="0" indent="-285750" algn="l" rtl="0">
              <a:lnSpc>
                <a:spcPct val="112000"/>
              </a:lnSpc>
              <a:spcBef>
                <a:spcPts val="600"/>
              </a:spcBef>
              <a:spcAft>
                <a:spcPts val="600"/>
              </a:spcAft>
              <a:buFont typeface="Wingdings" panose="05000000000000000000" pitchFamily="2" charset="2"/>
              <a:buChar char="§"/>
            </a:pPr>
            <a:r>
              <a:rPr lang="vi-VN" sz="1400" dirty="0">
                <a:latin typeface="SVN-Product Sans" panose="020B0403030502040203" pitchFamily="34" charset="0"/>
              </a:rPr>
              <a:t> Công suất tiêu thụ: khoảng 350mW.</a:t>
            </a:r>
          </a:p>
          <a:p>
            <a:pPr marL="285750" lvl="0" indent="-285750" algn="l" rtl="0">
              <a:lnSpc>
                <a:spcPct val="112000"/>
              </a:lnSpc>
              <a:spcBef>
                <a:spcPts val="600"/>
              </a:spcBef>
              <a:spcAft>
                <a:spcPts val="600"/>
              </a:spcAft>
              <a:buFont typeface="Wingdings" panose="05000000000000000000" pitchFamily="2" charset="2"/>
              <a:buChar char="§"/>
            </a:pPr>
            <a:r>
              <a:rPr lang="vi-VN" sz="1400" dirty="0">
                <a:latin typeface="SVN-Product Sans" panose="020B0403030502040203" pitchFamily="34" charset="0"/>
              </a:rPr>
              <a:t> Nhiệt độ hoạt động: -10C đến 50C.</a:t>
            </a:r>
          </a:p>
          <a:p>
            <a:pPr marL="285750" lvl="0" indent="-285750" algn="l" rtl="0">
              <a:lnSpc>
                <a:spcPct val="112000"/>
              </a:lnSpc>
              <a:spcBef>
                <a:spcPts val="600"/>
              </a:spcBef>
              <a:spcAft>
                <a:spcPts val="600"/>
              </a:spcAft>
              <a:buFont typeface="Wingdings" panose="05000000000000000000" pitchFamily="2" charset="2"/>
              <a:buChar char="§"/>
            </a:pPr>
            <a:r>
              <a:rPr lang="vi-VN" sz="1400" dirty="0">
                <a:latin typeface="SVN-Product Sans" panose="020B0403030502040203" pitchFamily="34" charset="0"/>
              </a:rPr>
              <a:t> Kích thước: 33 x 20 x 16mm.</a:t>
            </a:r>
          </a:p>
          <a:p>
            <a:pPr marL="285750" lvl="0" indent="-285750" algn="l" rtl="0">
              <a:lnSpc>
                <a:spcPct val="112000"/>
              </a:lnSpc>
              <a:spcBef>
                <a:spcPts val="600"/>
              </a:spcBef>
              <a:spcAft>
                <a:spcPts val="600"/>
              </a:spcAft>
              <a:buFont typeface="Wingdings" panose="05000000000000000000" pitchFamily="2" charset="2"/>
              <a:buChar char="§"/>
            </a:pPr>
            <a:endParaRPr lang="fr-FR" sz="1400" b="1" dirty="0">
              <a:latin typeface="SVN-Product Sans" panose="020B0403030502040203" pitchFamily="34" charset="0"/>
            </a:endParaRPr>
          </a:p>
        </p:txBody>
      </p:sp>
      <p:grpSp>
        <p:nvGrpSpPr>
          <p:cNvPr id="1266" name="Google Shape;1266;p37"/>
          <p:cNvGrpSpPr/>
          <p:nvPr/>
        </p:nvGrpSpPr>
        <p:grpSpPr>
          <a:xfrm>
            <a:off x="708769" y="229268"/>
            <a:ext cx="1019565" cy="1290805"/>
            <a:chOff x="-4017975" y="-49702"/>
            <a:chExt cx="1162825" cy="1472177"/>
          </a:xfrm>
        </p:grpSpPr>
        <p:sp>
          <p:nvSpPr>
            <p:cNvPr id="1267" name="Google Shape;1267;p37"/>
            <p:cNvSpPr/>
            <p:nvPr/>
          </p:nvSpPr>
          <p:spPr>
            <a:xfrm>
              <a:off x="-3993425" y="647375"/>
              <a:ext cx="751825" cy="750275"/>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7"/>
            <p:cNvSpPr/>
            <p:nvPr/>
          </p:nvSpPr>
          <p:spPr>
            <a:xfrm>
              <a:off x="-3547325" y="792500"/>
              <a:ext cx="155125" cy="154850"/>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7"/>
            <p:cNvSpPr/>
            <p:nvPr/>
          </p:nvSpPr>
          <p:spPr>
            <a:xfrm>
              <a:off x="-3265275" y="616650"/>
              <a:ext cx="61400" cy="57100"/>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7"/>
            <p:cNvSpPr/>
            <p:nvPr/>
          </p:nvSpPr>
          <p:spPr>
            <a:xfrm>
              <a:off x="-4017975" y="1365825"/>
              <a:ext cx="56925" cy="56650"/>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7"/>
            <p:cNvSpPr/>
            <p:nvPr/>
          </p:nvSpPr>
          <p:spPr>
            <a:xfrm>
              <a:off x="-3633259" y="-49702"/>
              <a:ext cx="547675" cy="54732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7"/>
            <p:cNvSpPr/>
            <p:nvPr/>
          </p:nvSpPr>
          <p:spPr>
            <a:xfrm>
              <a:off x="-3103750" y="258425"/>
              <a:ext cx="248600" cy="239200"/>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7"/>
            <p:cNvSpPr/>
            <p:nvPr/>
          </p:nvSpPr>
          <p:spPr>
            <a:xfrm>
              <a:off x="-3027850" y="324625"/>
              <a:ext cx="106300" cy="106600"/>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 name="Google Shape;1274;p37"/>
          <p:cNvGrpSpPr/>
          <p:nvPr/>
        </p:nvGrpSpPr>
        <p:grpSpPr>
          <a:xfrm>
            <a:off x="6056447" y="3828300"/>
            <a:ext cx="1929500" cy="2210100"/>
            <a:chOff x="295725" y="-3462825"/>
            <a:chExt cx="1929500" cy="2210100"/>
          </a:xfrm>
        </p:grpSpPr>
        <p:sp>
          <p:nvSpPr>
            <p:cNvPr id="1275" name="Google Shape;1275;p37"/>
            <p:cNvSpPr/>
            <p:nvPr/>
          </p:nvSpPr>
          <p:spPr>
            <a:xfrm>
              <a:off x="1089425" y="-3462825"/>
              <a:ext cx="700025" cy="959400"/>
            </a:xfrm>
            <a:custGeom>
              <a:avLst/>
              <a:gdLst/>
              <a:ahLst/>
              <a:cxnLst/>
              <a:rect l="l" t="t" r="r" b="b"/>
              <a:pathLst>
                <a:path w="28001" h="38376" extrusionOk="0">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7"/>
            <p:cNvSpPr/>
            <p:nvPr/>
          </p:nvSpPr>
          <p:spPr>
            <a:xfrm>
              <a:off x="1064875" y="-2535525"/>
              <a:ext cx="56950" cy="56925"/>
            </a:xfrm>
            <a:custGeom>
              <a:avLst/>
              <a:gdLst/>
              <a:ahLst/>
              <a:cxnLst/>
              <a:rect l="l" t="t" r="r" b="b"/>
              <a:pathLst>
                <a:path w="2278" h="2277" extrusionOk="0">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7"/>
            <p:cNvSpPr/>
            <p:nvPr/>
          </p:nvSpPr>
          <p:spPr>
            <a:xfrm>
              <a:off x="1212200" y="-2944175"/>
              <a:ext cx="869900" cy="1026350"/>
            </a:xfrm>
            <a:custGeom>
              <a:avLst/>
              <a:gdLst/>
              <a:ahLst/>
              <a:cxnLst/>
              <a:rect l="l" t="t" r="r" b="b"/>
              <a:pathLst>
                <a:path w="34796" h="41054" extrusionOk="0">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7"/>
            <p:cNvSpPr/>
            <p:nvPr/>
          </p:nvSpPr>
          <p:spPr>
            <a:xfrm>
              <a:off x="1577675" y="-2592175"/>
              <a:ext cx="155125" cy="154875"/>
            </a:xfrm>
            <a:custGeom>
              <a:avLst/>
              <a:gdLst/>
              <a:ahLst/>
              <a:cxnLst/>
              <a:rect l="l" t="t" r="r" b="b"/>
              <a:pathLst>
                <a:path w="6205" h="6195" extrusionOk="0">
                  <a:moveTo>
                    <a:pt x="6160" y="1"/>
                  </a:moveTo>
                  <a:lnTo>
                    <a:pt x="0" y="6150"/>
                  </a:lnTo>
                  <a:lnTo>
                    <a:pt x="1395" y="6194"/>
                  </a:lnTo>
                  <a:lnTo>
                    <a:pt x="6205" y="1384"/>
                  </a:lnTo>
                  <a:lnTo>
                    <a:pt x="6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7"/>
            <p:cNvSpPr/>
            <p:nvPr/>
          </p:nvSpPr>
          <p:spPr>
            <a:xfrm>
              <a:off x="1188475" y="-1949950"/>
              <a:ext cx="56950" cy="56950"/>
            </a:xfrm>
            <a:custGeom>
              <a:avLst/>
              <a:gdLst/>
              <a:ahLst/>
              <a:cxnLst/>
              <a:rect l="l" t="t" r="r" b="b"/>
              <a:pathLst>
                <a:path w="2278" h="2278" extrusionOk="0">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7"/>
            <p:cNvSpPr/>
            <p:nvPr/>
          </p:nvSpPr>
          <p:spPr>
            <a:xfrm>
              <a:off x="2043025" y="-3122375"/>
              <a:ext cx="38525" cy="38650"/>
            </a:xfrm>
            <a:custGeom>
              <a:avLst/>
              <a:gdLst/>
              <a:ahLst/>
              <a:cxnLst/>
              <a:rect l="l" t="t" r="r" b="b"/>
              <a:pathLst>
                <a:path w="1541" h="1546" extrusionOk="0">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7"/>
            <p:cNvSpPr/>
            <p:nvPr/>
          </p:nvSpPr>
          <p:spPr>
            <a:xfrm>
              <a:off x="1472200" y="-3028150"/>
              <a:ext cx="522225" cy="509375"/>
            </a:xfrm>
            <a:custGeom>
              <a:avLst/>
              <a:gdLst/>
              <a:ahLst/>
              <a:cxnLst/>
              <a:rect l="l" t="t" r="r" b="b"/>
              <a:pathLst>
                <a:path w="20889" h="20375" extrusionOk="0">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7"/>
            <p:cNvSpPr/>
            <p:nvPr/>
          </p:nvSpPr>
          <p:spPr>
            <a:xfrm>
              <a:off x="1384050" y="-2463000"/>
              <a:ext cx="38250" cy="38250"/>
            </a:xfrm>
            <a:custGeom>
              <a:avLst/>
              <a:gdLst/>
              <a:ahLst/>
              <a:cxnLst/>
              <a:rect l="l" t="t" r="r" b="b"/>
              <a:pathLst>
                <a:path w="1530" h="1530" extrusionOk="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7"/>
            <p:cNvSpPr/>
            <p:nvPr/>
          </p:nvSpPr>
          <p:spPr>
            <a:xfrm>
              <a:off x="1108400" y="-3240375"/>
              <a:ext cx="38250" cy="38650"/>
            </a:xfrm>
            <a:custGeom>
              <a:avLst/>
              <a:gdLst/>
              <a:ahLst/>
              <a:cxnLst/>
              <a:rect l="l" t="t" r="r" b="b"/>
              <a:pathLst>
                <a:path w="1530" h="1546" extrusionOk="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7"/>
            <p:cNvSpPr/>
            <p:nvPr/>
          </p:nvSpPr>
          <p:spPr>
            <a:xfrm>
              <a:off x="537050" y="-3146175"/>
              <a:ext cx="522775" cy="509125"/>
            </a:xfrm>
            <a:custGeom>
              <a:avLst/>
              <a:gdLst/>
              <a:ahLst/>
              <a:cxnLst/>
              <a:rect l="l" t="t" r="r" b="b"/>
              <a:pathLst>
                <a:path w="20911" h="20365" extrusionOk="0">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7"/>
            <p:cNvSpPr/>
            <p:nvPr/>
          </p:nvSpPr>
          <p:spPr>
            <a:xfrm>
              <a:off x="449150" y="-2581150"/>
              <a:ext cx="38250" cy="38375"/>
            </a:xfrm>
            <a:custGeom>
              <a:avLst/>
              <a:gdLst/>
              <a:ahLst/>
              <a:cxnLst/>
              <a:rect l="l" t="t" r="r" b="b"/>
              <a:pathLst>
                <a:path w="1530" h="1535" extrusionOk="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7"/>
            <p:cNvSpPr/>
            <p:nvPr/>
          </p:nvSpPr>
          <p:spPr>
            <a:xfrm>
              <a:off x="1636250" y="-2122350"/>
              <a:ext cx="136725" cy="25125"/>
            </a:xfrm>
            <a:custGeom>
              <a:avLst/>
              <a:gdLst/>
              <a:ahLst/>
              <a:cxnLst/>
              <a:rect l="l" t="t" r="r" b="b"/>
              <a:pathLst>
                <a:path w="5469" h="1005" extrusionOk="0">
                  <a:moveTo>
                    <a:pt x="1005" y="0"/>
                  </a:moveTo>
                  <a:lnTo>
                    <a:pt x="0"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7"/>
            <p:cNvSpPr/>
            <p:nvPr/>
          </p:nvSpPr>
          <p:spPr>
            <a:xfrm>
              <a:off x="1711575" y="-2197675"/>
              <a:ext cx="136725" cy="25125"/>
            </a:xfrm>
            <a:custGeom>
              <a:avLst/>
              <a:gdLst/>
              <a:ahLst/>
              <a:cxnLst/>
              <a:rect l="l" t="t" r="r" b="b"/>
              <a:pathLst>
                <a:path w="5469" h="1005" extrusionOk="0">
                  <a:moveTo>
                    <a:pt x="1005" y="0"/>
                  </a:moveTo>
                  <a:lnTo>
                    <a:pt x="1"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7"/>
            <p:cNvSpPr/>
            <p:nvPr/>
          </p:nvSpPr>
          <p:spPr>
            <a:xfrm>
              <a:off x="1786900" y="-2273000"/>
              <a:ext cx="137000" cy="25125"/>
            </a:xfrm>
            <a:custGeom>
              <a:avLst/>
              <a:gdLst/>
              <a:ahLst/>
              <a:cxnLst/>
              <a:rect l="l" t="t" r="r" b="b"/>
              <a:pathLst>
                <a:path w="5480" h="1005" extrusionOk="0">
                  <a:moveTo>
                    <a:pt x="1005" y="0"/>
                  </a:moveTo>
                  <a:lnTo>
                    <a:pt x="1" y="1004"/>
                  </a:lnTo>
                  <a:lnTo>
                    <a:pt x="4464"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7"/>
            <p:cNvSpPr/>
            <p:nvPr/>
          </p:nvSpPr>
          <p:spPr>
            <a:xfrm>
              <a:off x="1862225" y="-2348325"/>
              <a:ext cx="137000" cy="25125"/>
            </a:xfrm>
            <a:custGeom>
              <a:avLst/>
              <a:gdLst/>
              <a:ahLst/>
              <a:cxnLst/>
              <a:rect l="l" t="t" r="r" b="b"/>
              <a:pathLst>
                <a:path w="5480" h="1005" extrusionOk="0">
                  <a:moveTo>
                    <a:pt x="1005" y="0"/>
                  </a:moveTo>
                  <a:lnTo>
                    <a:pt x="1" y="1004"/>
                  </a:lnTo>
                  <a:lnTo>
                    <a:pt x="4476"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7"/>
            <p:cNvSpPr/>
            <p:nvPr/>
          </p:nvSpPr>
          <p:spPr>
            <a:xfrm>
              <a:off x="1937550" y="-2423950"/>
              <a:ext cx="137025" cy="25425"/>
            </a:xfrm>
            <a:custGeom>
              <a:avLst/>
              <a:gdLst/>
              <a:ahLst/>
              <a:cxnLst/>
              <a:rect l="l" t="t" r="r" b="b"/>
              <a:pathLst>
                <a:path w="5481" h="1017" extrusionOk="0">
                  <a:moveTo>
                    <a:pt x="1016" y="1"/>
                  </a:moveTo>
                  <a:lnTo>
                    <a:pt x="1" y="1016"/>
                  </a:lnTo>
                  <a:lnTo>
                    <a:pt x="4476" y="1016"/>
                  </a:lnTo>
                  <a:lnTo>
                    <a:pt x="5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7"/>
            <p:cNvSpPr/>
            <p:nvPr/>
          </p:nvSpPr>
          <p:spPr>
            <a:xfrm>
              <a:off x="2013150" y="-2499275"/>
              <a:ext cx="136750" cy="25150"/>
            </a:xfrm>
            <a:custGeom>
              <a:avLst/>
              <a:gdLst/>
              <a:ahLst/>
              <a:cxnLst/>
              <a:rect l="l" t="t" r="r" b="b"/>
              <a:pathLst>
                <a:path w="5470" h="1006" extrusionOk="0">
                  <a:moveTo>
                    <a:pt x="1005" y="1"/>
                  </a:moveTo>
                  <a:lnTo>
                    <a:pt x="1" y="1005"/>
                  </a:lnTo>
                  <a:lnTo>
                    <a:pt x="4465" y="1005"/>
                  </a:lnTo>
                  <a:lnTo>
                    <a:pt x="54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7"/>
            <p:cNvSpPr/>
            <p:nvPr/>
          </p:nvSpPr>
          <p:spPr>
            <a:xfrm>
              <a:off x="2088500" y="-2574600"/>
              <a:ext cx="136725" cy="25150"/>
            </a:xfrm>
            <a:custGeom>
              <a:avLst/>
              <a:gdLst/>
              <a:ahLst/>
              <a:cxnLst/>
              <a:rect l="l" t="t" r="r" b="b"/>
              <a:pathLst>
                <a:path w="5469" h="1006" extrusionOk="0">
                  <a:moveTo>
                    <a:pt x="1004" y="1"/>
                  </a:moveTo>
                  <a:lnTo>
                    <a:pt x="0" y="1005"/>
                  </a:lnTo>
                  <a:lnTo>
                    <a:pt x="4464" y="1005"/>
                  </a:lnTo>
                  <a:lnTo>
                    <a:pt x="54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7"/>
            <p:cNvSpPr/>
            <p:nvPr/>
          </p:nvSpPr>
          <p:spPr>
            <a:xfrm>
              <a:off x="463950" y="-2710950"/>
              <a:ext cx="548500" cy="546775"/>
            </a:xfrm>
            <a:custGeom>
              <a:avLst/>
              <a:gdLst/>
              <a:ahLst/>
              <a:cxnLst/>
              <a:rect l="l" t="t" r="r" b="b"/>
              <a:pathLst>
                <a:path w="21940" h="21871" extrusionOk="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7"/>
            <p:cNvSpPr/>
            <p:nvPr/>
          </p:nvSpPr>
          <p:spPr>
            <a:xfrm>
              <a:off x="942975" y="-1800075"/>
              <a:ext cx="549225" cy="547350"/>
            </a:xfrm>
            <a:custGeom>
              <a:avLst/>
              <a:gdLst/>
              <a:ahLst/>
              <a:cxnLst/>
              <a:rect l="l" t="t" r="r" b="b"/>
              <a:pathLst>
                <a:path w="21969" h="21894" extrusionOk="0">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7"/>
            <p:cNvSpPr/>
            <p:nvPr/>
          </p:nvSpPr>
          <p:spPr>
            <a:xfrm>
              <a:off x="295725" y="-2356925"/>
              <a:ext cx="548500" cy="547050"/>
            </a:xfrm>
            <a:custGeom>
              <a:avLst/>
              <a:gdLst/>
              <a:ahLst/>
              <a:cxnLst/>
              <a:rect l="l" t="t" r="r" b="b"/>
              <a:pathLst>
                <a:path w="21940" h="21882" extrusionOk="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7"/>
            <p:cNvSpPr/>
            <p:nvPr/>
          </p:nvSpPr>
          <p:spPr>
            <a:xfrm>
              <a:off x="1774900" y="-1975200"/>
              <a:ext cx="248600" cy="239275"/>
            </a:xfrm>
            <a:custGeom>
              <a:avLst/>
              <a:gdLst/>
              <a:ahLst/>
              <a:cxnLst/>
              <a:rect l="l" t="t" r="r" b="b"/>
              <a:pathLst>
                <a:path w="9944" h="9571" extrusionOk="0">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7"/>
            <p:cNvSpPr/>
            <p:nvPr/>
          </p:nvSpPr>
          <p:spPr>
            <a:xfrm>
              <a:off x="1850800" y="-1908650"/>
              <a:ext cx="106300" cy="106325"/>
            </a:xfrm>
            <a:custGeom>
              <a:avLst/>
              <a:gdLst/>
              <a:ahLst/>
              <a:cxnLst/>
              <a:rect l="l" t="t" r="r" b="b"/>
              <a:pathLst>
                <a:path w="4252" h="4253" extrusionOk="0">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7"/>
            <p:cNvSpPr/>
            <p:nvPr/>
          </p:nvSpPr>
          <p:spPr>
            <a:xfrm>
              <a:off x="735125" y="-2028925"/>
              <a:ext cx="184150" cy="157950"/>
            </a:xfrm>
            <a:custGeom>
              <a:avLst/>
              <a:gdLst/>
              <a:ahLst/>
              <a:cxnLst/>
              <a:rect l="l" t="t" r="r" b="b"/>
              <a:pathLst>
                <a:path w="7366" h="6318" extrusionOk="0">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7"/>
            <p:cNvSpPr/>
            <p:nvPr/>
          </p:nvSpPr>
          <p:spPr>
            <a:xfrm>
              <a:off x="803475" y="-1984150"/>
              <a:ext cx="74500" cy="69000"/>
            </a:xfrm>
            <a:custGeom>
              <a:avLst/>
              <a:gdLst/>
              <a:ahLst/>
              <a:cxnLst/>
              <a:rect l="l" t="t" r="r" b="b"/>
              <a:pathLst>
                <a:path w="2980" h="2760" extrusionOk="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0" name="Google Shape;1300;p37"/>
          <p:cNvGrpSpPr/>
          <p:nvPr/>
        </p:nvGrpSpPr>
        <p:grpSpPr>
          <a:xfrm>
            <a:off x="8623681" y="1670375"/>
            <a:ext cx="1040638" cy="901375"/>
            <a:chOff x="8457538" y="810363"/>
            <a:chExt cx="1040638" cy="901375"/>
          </a:xfrm>
        </p:grpSpPr>
        <p:grpSp>
          <p:nvGrpSpPr>
            <p:cNvPr id="1301" name="Google Shape;1301;p37"/>
            <p:cNvGrpSpPr/>
            <p:nvPr/>
          </p:nvGrpSpPr>
          <p:grpSpPr>
            <a:xfrm>
              <a:off x="8781450" y="810363"/>
              <a:ext cx="716725" cy="901375"/>
              <a:chOff x="-3888525" y="-2483300"/>
              <a:chExt cx="716725" cy="901375"/>
            </a:xfrm>
          </p:grpSpPr>
          <p:sp>
            <p:nvSpPr>
              <p:cNvPr id="1302" name="Google Shape;1302;p37"/>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3" name="Google Shape;1303;p37"/>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4" name="Google Shape;1304;p37"/>
            <p:cNvGrpSpPr/>
            <p:nvPr/>
          </p:nvGrpSpPr>
          <p:grpSpPr>
            <a:xfrm>
              <a:off x="8457538" y="1331488"/>
              <a:ext cx="323925" cy="323650"/>
              <a:chOff x="1608625" y="299800"/>
              <a:chExt cx="323925" cy="323650"/>
            </a:xfrm>
          </p:grpSpPr>
          <p:sp>
            <p:nvSpPr>
              <p:cNvPr id="1305" name="Google Shape;1305;p37"/>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7"/>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7"/>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08" name="Google Shape;1308;p37"/>
          <p:cNvGrpSpPr/>
          <p:nvPr/>
        </p:nvGrpSpPr>
        <p:grpSpPr>
          <a:xfrm>
            <a:off x="1871548" y="741085"/>
            <a:ext cx="5381374" cy="303547"/>
            <a:chOff x="1512197" y="1069304"/>
            <a:chExt cx="3407100" cy="192184"/>
          </a:xfrm>
        </p:grpSpPr>
        <p:grpSp>
          <p:nvGrpSpPr>
            <p:cNvPr id="1309" name="Google Shape;1309;p37"/>
            <p:cNvGrpSpPr/>
            <p:nvPr/>
          </p:nvGrpSpPr>
          <p:grpSpPr>
            <a:xfrm>
              <a:off x="1512197" y="1069304"/>
              <a:ext cx="3350100" cy="192184"/>
              <a:chOff x="2944697" y="1069304"/>
              <a:chExt cx="3350100" cy="192184"/>
            </a:xfrm>
          </p:grpSpPr>
          <p:sp>
            <p:nvSpPr>
              <p:cNvPr id="1310" name="Google Shape;1310;p37"/>
              <p:cNvSpPr/>
              <p:nvPr/>
            </p:nvSpPr>
            <p:spPr>
              <a:xfrm rot="-2700000" flipH="1">
                <a:off x="5498640" y="1097509"/>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11" name="Google Shape;1311;p37"/>
              <p:cNvCxnSpPr>
                <a:stCxn id="1312" idx="6"/>
                <a:endCxn id="1313" idx="2"/>
              </p:cNvCxnSpPr>
              <p:nvPr/>
            </p:nvCxnSpPr>
            <p:spPr>
              <a:xfrm rot="10800000">
                <a:off x="3001697" y="1164492"/>
                <a:ext cx="3293100" cy="900"/>
              </a:xfrm>
              <a:prstGeom prst="straightConnector1">
                <a:avLst/>
              </a:prstGeom>
              <a:noFill/>
              <a:ln w="9525" cap="flat" cmpd="sng">
                <a:solidFill>
                  <a:schemeClr val="lt1"/>
                </a:solidFill>
                <a:prstDash val="solid"/>
                <a:round/>
                <a:headEnd type="none" w="med" len="med"/>
                <a:tailEnd type="none" w="med" len="med"/>
              </a:ln>
            </p:spPr>
          </p:cxnSp>
          <p:sp>
            <p:nvSpPr>
              <p:cNvPr id="1313" name="Google Shape;1313;p37"/>
              <p:cNvSpPr/>
              <p:nvPr/>
            </p:nvSpPr>
            <p:spPr>
              <a:xfrm flipH="1">
                <a:off x="2944697" y="11359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2" name="Google Shape;1312;p37"/>
            <p:cNvSpPr/>
            <p:nvPr/>
          </p:nvSpPr>
          <p:spPr>
            <a:xfrm flipH="1">
              <a:off x="4862297" y="1136892"/>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252;p36">
            <a:extLst>
              <a:ext uri="{FF2B5EF4-FFF2-40B4-BE49-F238E27FC236}">
                <a16:creationId xmlns:a16="http://schemas.microsoft.com/office/drawing/2014/main" id="{8785C1A0-AA6A-1AE6-E748-0730E645D597}"/>
              </a:ext>
            </a:extLst>
          </p:cNvPr>
          <p:cNvSpPr txBox="1">
            <a:spLocks noGrp="1"/>
          </p:cNvSpPr>
          <p:nvPr>
            <p:ph type="title"/>
          </p:nvPr>
        </p:nvSpPr>
        <p:spPr>
          <a:xfrm>
            <a:off x="782850" y="341090"/>
            <a:ext cx="7578300" cy="4956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dirty="0"/>
              <a:t>03. SPEC – Thông số kỹ thuật</a:t>
            </a:r>
            <a:endParaRPr dirty="0"/>
          </a:p>
        </p:txBody>
      </p:sp>
      <p:pic>
        <p:nvPicPr>
          <p:cNvPr id="4" name="Picture 3">
            <a:extLst>
              <a:ext uri="{FF2B5EF4-FFF2-40B4-BE49-F238E27FC236}">
                <a16:creationId xmlns:a16="http://schemas.microsoft.com/office/drawing/2014/main" id="{6C6EF7FB-E83A-F879-7135-933400C12BD0}"/>
              </a:ext>
            </a:extLst>
          </p:cNvPr>
          <p:cNvPicPr>
            <a:picLocks noChangeAspect="1"/>
          </p:cNvPicPr>
          <p:nvPr/>
        </p:nvPicPr>
        <p:blipFill>
          <a:blip r:embed="rId3"/>
          <a:stretch>
            <a:fillRect/>
          </a:stretch>
        </p:blipFill>
        <p:spPr>
          <a:xfrm>
            <a:off x="5325123" y="1510575"/>
            <a:ext cx="2608872" cy="2574043"/>
          </a:xfrm>
          <a:prstGeom prst="rect">
            <a:avLst/>
          </a:prstGeom>
        </p:spPr>
      </p:pic>
    </p:spTree>
    <p:extLst>
      <p:ext uri="{BB962C8B-B14F-4D97-AF65-F5344CB8AC3E}">
        <p14:creationId xmlns:p14="http://schemas.microsoft.com/office/powerpoint/2010/main" val="1752194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95000"/>
          </a:schemeClr>
        </a:solidFill>
        <a:effectLst/>
      </p:bgPr>
    </p:bg>
    <p:spTree>
      <p:nvGrpSpPr>
        <p:cNvPr id="1" name="Shape 1263"/>
        <p:cNvGrpSpPr/>
        <p:nvPr/>
      </p:nvGrpSpPr>
      <p:grpSpPr>
        <a:xfrm>
          <a:off x="0" y="0"/>
          <a:ext cx="0" cy="0"/>
          <a:chOff x="0" y="0"/>
          <a:chExt cx="0" cy="0"/>
        </a:xfrm>
      </p:grpSpPr>
      <p:grpSp>
        <p:nvGrpSpPr>
          <p:cNvPr id="1266" name="Google Shape;1266;p37"/>
          <p:cNvGrpSpPr/>
          <p:nvPr/>
        </p:nvGrpSpPr>
        <p:grpSpPr>
          <a:xfrm>
            <a:off x="708769" y="229268"/>
            <a:ext cx="1019565" cy="1290805"/>
            <a:chOff x="-4017975" y="-49702"/>
            <a:chExt cx="1162825" cy="1472177"/>
          </a:xfrm>
        </p:grpSpPr>
        <p:sp>
          <p:nvSpPr>
            <p:cNvPr id="1267" name="Google Shape;1267;p37"/>
            <p:cNvSpPr/>
            <p:nvPr/>
          </p:nvSpPr>
          <p:spPr>
            <a:xfrm>
              <a:off x="-3993425" y="647375"/>
              <a:ext cx="751825" cy="750275"/>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7"/>
            <p:cNvSpPr/>
            <p:nvPr/>
          </p:nvSpPr>
          <p:spPr>
            <a:xfrm>
              <a:off x="-3547325" y="792500"/>
              <a:ext cx="155125" cy="154850"/>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7"/>
            <p:cNvSpPr/>
            <p:nvPr/>
          </p:nvSpPr>
          <p:spPr>
            <a:xfrm>
              <a:off x="-3265275" y="616650"/>
              <a:ext cx="61400" cy="57100"/>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7"/>
            <p:cNvSpPr/>
            <p:nvPr/>
          </p:nvSpPr>
          <p:spPr>
            <a:xfrm>
              <a:off x="-4017975" y="1365825"/>
              <a:ext cx="56925" cy="56650"/>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7"/>
            <p:cNvSpPr/>
            <p:nvPr/>
          </p:nvSpPr>
          <p:spPr>
            <a:xfrm>
              <a:off x="-3633259" y="-49702"/>
              <a:ext cx="547675" cy="54732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7"/>
            <p:cNvSpPr/>
            <p:nvPr/>
          </p:nvSpPr>
          <p:spPr>
            <a:xfrm>
              <a:off x="-3103750" y="258425"/>
              <a:ext cx="248600" cy="239200"/>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7"/>
            <p:cNvSpPr/>
            <p:nvPr/>
          </p:nvSpPr>
          <p:spPr>
            <a:xfrm>
              <a:off x="-3027850" y="324625"/>
              <a:ext cx="106300" cy="106600"/>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 name="Google Shape;1274;p37"/>
          <p:cNvGrpSpPr/>
          <p:nvPr/>
        </p:nvGrpSpPr>
        <p:grpSpPr>
          <a:xfrm>
            <a:off x="6056447" y="3828300"/>
            <a:ext cx="1929500" cy="2210100"/>
            <a:chOff x="295725" y="-3462825"/>
            <a:chExt cx="1929500" cy="2210100"/>
          </a:xfrm>
        </p:grpSpPr>
        <p:sp>
          <p:nvSpPr>
            <p:cNvPr id="1275" name="Google Shape;1275;p37"/>
            <p:cNvSpPr/>
            <p:nvPr/>
          </p:nvSpPr>
          <p:spPr>
            <a:xfrm>
              <a:off x="1089425" y="-3462825"/>
              <a:ext cx="700025" cy="959400"/>
            </a:xfrm>
            <a:custGeom>
              <a:avLst/>
              <a:gdLst/>
              <a:ahLst/>
              <a:cxnLst/>
              <a:rect l="l" t="t" r="r" b="b"/>
              <a:pathLst>
                <a:path w="28001" h="38376" extrusionOk="0">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7"/>
            <p:cNvSpPr/>
            <p:nvPr/>
          </p:nvSpPr>
          <p:spPr>
            <a:xfrm>
              <a:off x="1064875" y="-2535525"/>
              <a:ext cx="56950" cy="56925"/>
            </a:xfrm>
            <a:custGeom>
              <a:avLst/>
              <a:gdLst/>
              <a:ahLst/>
              <a:cxnLst/>
              <a:rect l="l" t="t" r="r" b="b"/>
              <a:pathLst>
                <a:path w="2278" h="2277" extrusionOk="0">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7"/>
            <p:cNvSpPr/>
            <p:nvPr/>
          </p:nvSpPr>
          <p:spPr>
            <a:xfrm>
              <a:off x="1212200" y="-2944175"/>
              <a:ext cx="869900" cy="1026350"/>
            </a:xfrm>
            <a:custGeom>
              <a:avLst/>
              <a:gdLst/>
              <a:ahLst/>
              <a:cxnLst/>
              <a:rect l="l" t="t" r="r" b="b"/>
              <a:pathLst>
                <a:path w="34796" h="41054" extrusionOk="0">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7"/>
            <p:cNvSpPr/>
            <p:nvPr/>
          </p:nvSpPr>
          <p:spPr>
            <a:xfrm>
              <a:off x="1577675" y="-2592175"/>
              <a:ext cx="155125" cy="154875"/>
            </a:xfrm>
            <a:custGeom>
              <a:avLst/>
              <a:gdLst/>
              <a:ahLst/>
              <a:cxnLst/>
              <a:rect l="l" t="t" r="r" b="b"/>
              <a:pathLst>
                <a:path w="6205" h="6195" extrusionOk="0">
                  <a:moveTo>
                    <a:pt x="6160" y="1"/>
                  </a:moveTo>
                  <a:lnTo>
                    <a:pt x="0" y="6150"/>
                  </a:lnTo>
                  <a:lnTo>
                    <a:pt x="1395" y="6194"/>
                  </a:lnTo>
                  <a:lnTo>
                    <a:pt x="6205" y="1384"/>
                  </a:lnTo>
                  <a:lnTo>
                    <a:pt x="6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7"/>
            <p:cNvSpPr/>
            <p:nvPr/>
          </p:nvSpPr>
          <p:spPr>
            <a:xfrm>
              <a:off x="1188475" y="-1949950"/>
              <a:ext cx="56950" cy="56950"/>
            </a:xfrm>
            <a:custGeom>
              <a:avLst/>
              <a:gdLst/>
              <a:ahLst/>
              <a:cxnLst/>
              <a:rect l="l" t="t" r="r" b="b"/>
              <a:pathLst>
                <a:path w="2278" h="2278" extrusionOk="0">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7"/>
            <p:cNvSpPr/>
            <p:nvPr/>
          </p:nvSpPr>
          <p:spPr>
            <a:xfrm>
              <a:off x="2043025" y="-3122375"/>
              <a:ext cx="38525" cy="38650"/>
            </a:xfrm>
            <a:custGeom>
              <a:avLst/>
              <a:gdLst/>
              <a:ahLst/>
              <a:cxnLst/>
              <a:rect l="l" t="t" r="r" b="b"/>
              <a:pathLst>
                <a:path w="1541" h="1546" extrusionOk="0">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7"/>
            <p:cNvSpPr/>
            <p:nvPr/>
          </p:nvSpPr>
          <p:spPr>
            <a:xfrm>
              <a:off x="1472200" y="-3028150"/>
              <a:ext cx="522225" cy="509375"/>
            </a:xfrm>
            <a:custGeom>
              <a:avLst/>
              <a:gdLst/>
              <a:ahLst/>
              <a:cxnLst/>
              <a:rect l="l" t="t" r="r" b="b"/>
              <a:pathLst>
                <a:path w="20889" h="20375" extrusionOk="0">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7"/>
            <p:cNvSpPr/>
            <p:nvPr/>
          </p:nvSpPr>
          <p:spPr>
            <a:xfrm>
              <a:off x="1384050" y="-2463000"/>
              <a:ext cx="38250" cy="38250"/>
            </a:xfrm>
            <a:custGeom>
              <a:avLst/>
              <a:gdLst/>
              <a:ahLst/>
              <a:cxnLst/>
              <a:rect l="l" t="t" r="r" b="b"/>
              <a:pathLst>
                <a:path w="1530" h="1530" extrusionOk="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7"/>
            <p:cNvSpPr/>
            <p:nvPr/>
          </p:nvSpPr>
          <p:spPr>
            <a:xfrm>
              <a:off x="1108400" y="-3240375"/>
              <a:ext cx="38250" cy="38650"/>
            </a:xfrm>
            <a:custGeom>
              <a:avLst/>
              <a:gdLst/>
              <a:ahLst/>
              <a:cxnLst/>
              <a:rect l="l" t="t" r="r" b="b"/>
              <a:pathLst>
                <a:path w="1530" h="1546" extrusionOk="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7"/>
            <p:cNvSpPr/>
            <p:nvPr/>
          </p:nvSpPr>
          <p:spPr>
            <a:xfrm>
              <a:off x="537050" y="-3146175"/>
              <a:ext cx="522775" cy="509125"/>
            </a:xfrm>
            <a:custGeom>
              <a:avLst/>
              <a:gdLst/>
              <a:ahLst/>
              <a:cxnLst/>
              <a:rect l="l" t="t" r="r" b="b"/>
              <a:pathLst>
                <a:path w="20911" h="20365" extrusionOk="0">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7"/>
            <p:cNvSpPr/>
            <p:nvPr/>
          </p:nvSpPr>
          <p:spPr>
            <a:xfrm>
              <a:off x="449150" y="-2581150"/>
              <a:ext cx="38250" cy="38375"/>
            </a:xfrm>
            <a:custGeom>
              <a:avLst/>
              <a:gdLst/>
              <a:ahLst/>
              <a:cxnLst/>
              <a:rect l="l" t="t" r="r" b="b"/>
              <a:pathLst>
                <a:path w="1530" h="1535" extrusionOk="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7"/>
            <p:cNvSpPr/>
            <p:nvPr/>
          </p:nvSpPr>
          <p:spPr>
            <a:xfrm>
              <a:off x="1636250" y="-2122350"/>
              <a:ext cx="136725" cy="25125"/>
            </a:xfrm>
            <a:custGeom>
              <a:avLst/>
              <a:gdLst/>
              <a:ahLst/>
              <a:cxnLst/>
              <a:rect l="l" t="t" r="r" b="b"/>
              <a:pathLst>
                <a:path w="5469" h="1005" extrusionOk="0">
                  <a:moveTo>
                    <a:pt x="1005" y="0"/>
                  </a:moveTo>
                  <a:lnTo>
                    <a:pt x="0"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7"/>
            <p:cNvSpPr/>
            <p:nvPr/>
          </p:nvSpPr>
          <p:spPr>
            <a:xfrm>
              <a:off x="1711575" y="-2197675"/>
              <a:ext cx="136725" cy="25125"/>
            </a:xfrm>
            <a:custGeom>
              <a:avLst/>
              <a:gdLst/>
              <a:ahLst/>
              <a:cxnLst/>
              <a:rect l="l" t="t" r="r" b="b"/>
              <a:pathLst>
                <a:path w="5469" h="1005" extrusionOk="0">
                  <a:moveTo>
                    <a:pt x="1005" y="0"/>
                  </a:moveTo>
                  <a:lnTo>
                    <a:pt x="1"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7"/>
            <p:cNvSpPr/>
            <p:nvPr/>
          </p:nvSpPr>
          <p:spPr>
            <a:xfrm>
              <a:off x="1786900" y="-2273000"/>
              <a:ext cx="137000" cy="25125"/>
            </a:xfrm>
            <a:custGeom>
              <a:avLst/>
              <a:gdLst/>
              <a:ahLst/>
              <a:cxnLst/>
              <a:rect l="l" t="t" r="r" b="b"/>
              <a:pathLst>
                <a:path w="5480" h="1005" extrusionOk="0">
                  <a:moveTo>
                    <a:pt x="1005" y="0"/>
                  </a:moveTo>
                  <a:lnTo>
                    <a:pt x="1" y="1004"/>
                  </a:lnTo>
                  <a:lnTo>
                    <a:pt x="4464"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7"/>
            <p:cNvSpPr/>
            <p:nvPr/>
          </p:nvSpPr>
          <p:spPr>
            <a:xfrm>
              <a:off x="1862225" y="-2348325"/>
              <a:ext cx="137000" cy="25125"/>
            </a:xfrm>
            <a:custGeom>
              <a:avLst/>
              <a:gdLst/>
              <a:ahLst/>
              <a:cxnLst/>
              <a:rect l="l" t="t" r="r" b="b"/>
              <a:pathLst>
                <a:path w="5480" h="1005" extrusionOk="0">
                  <a:moveTo>
                    <a:pt x="1005" y="0"/>
                  </a:moveTo>
                  <a:lnTo>
                    <a:pt x="1" y="1004"/>
                  </a:lnTo>
                  <a:lnTo>
                    <a:pt x="4476"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7"/>
            <p:cNvSpPr/>
            <p:nvPr/>
          </p:nvSpPr>
          <p:spPr>
            <a:xfrm>
              <a:off x="1937550" y="-2423950"/>
              <a:ext cx="137025" cy="25425"/>
            </a:xfrm>
            <a:custGeom>
              <a:avLst/>
              <a:gdLst/>
              <a:ahLst/>
              <a:cxnLst/>
              <a:rect l="l" t="t" r="r" b="b"/>
              <a:pathLst>
                <a:path w="5481" h="1017" extrusionOk="0">
                  <a:moveTo>
                    <a:pt x="1016" y="1"/>
                  </a:moveTo>
                  <a:lnTo>
                    <a:pt x="1" y="1016"/>
                  </a:lnTo>
                  <a:lnTo>
                    <a:pt x="4476" y="1016"/>
                  </a:lnTo>
                  <a:lnTo>
                    <a:pt x="5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7"/>
            <p:cNvSpPr/>
            <p:nvPr/>
          </p:nvSpPr>
          <p:spPr>
            <a:xfrm>
              <a:off x="2013150" y="-2499275"/>
              <a:ext cx="136750" cy="25150"/>
            </a:xfrm>
            <a:custGeom>
              <a:avLst/>
              <a:gdLst/>
              <a:ahLst/>
              <a:cxnLst/>
              <a:rect l="l" t="t" r="r" b="b"/>
              <a:pathLst>
                <a:path w="5470" h="1006" extrusionOk="0">
                  <a:moveTo>
                    <a:pt x="1005" y="1"/>
                  </a:moveTo>
                  <a:lnTo>
                    <a:pt x="1" y="1005"/>
                  </a:lnTo>
                  <a:lnTo>
                    <a:pt x="4465" y="1005"/>
                  </a:lnTo>
                  <a:lnTo>
                    <a:pt x="54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7"/>
            <p:cNvSpPr/>
            <p:nvPr/>
          </p:nvSpPr>
          <p:spPr>
            <a:xfrm>
              <a:off x="2088500" y="-2574600"/>
              <a:ext cx="136725" cy="25150"/>
            </a:xfrm>
            <a:custGeom>
              <a:avLst/>
              <a:gdLst/>
              <a:ahLst/>
              <a:cxnLst/>
              <a:rect l="l" t="t" r="r" b="b"/>
              <a:pathLst>
                <a:path w="5469" h="1006" extrusionOk="0">
                  <a:moveTo>
                    <a:pt x="1004" y="1"/>
                  </a:moveTo>
                  <a:lnTo>
                    <a:pt x="0" y="1005"/>
                  </a:lnTo>
                  <a:lnTo>
                    <a:pt x="4464" y="1005"/>
                  </a:lnTo>
                  <a:lnTo>
                    <a:pt x="54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7"/>
            <p:cNvSpPr/>
            <p:nvPr/>
          </p:nvSpPr>
          <p:spPr>
            <a:xfrm>
              <a:off x="463950" y="-2710950"/>
              <a:ext cx="548500" cy="546775"/>
            </a:xfrm>
            <a:custGeom>
              <a:avLst/>
              <a:gdLst/>
              <a:ahLst/>
              <a:cxnLst/>
              <a:rect l="l" t="t" r="r" b="b"/>
              <a:pathLst>
                <a:path w="21940" h="21871" extrusionOk="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7"/>
            <p:cNvSpPr/>
            <p:nvPr/>
          </p:nvSpPr>
          <p:spPr>
            <a:xfrm>
              <a:off x="942975" y="-1800075"/>
              <a:ext cx="549225" cy="547350"/>
            </a:xfrm>
            <a:custGeom>
              <a:avLst/>
              <a:gdLst/>
              <a:ahLst/>
              <a:cxnLst/>
              <a:rect l="l" t="t" r="r" b="b"/>
              <a:pathLst>
                <a:path w="21969" h="21894" extrusionOk="0">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7"/>
            <p:cNvSpPr/>
            <p:nvPr/>
          </p:nvSpPr>
          <p:spPr>
            <a:xfrm>
              <a:off x="295725" y="-2356925"/>
              <a:ext cx="548500" cy="547050"/>
            </a:xfrm>
            <a:custGeom>
              <a:avLst/>
              <a:gdLst/>
              <a:ahLst/>
              <a:cxnLst/>
              <a:rect l="l" t="t" r="r" b="b"/>
              <a:pathLst>
                <a:path w="21940" h="21882" extrusionOk="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7"/>
            <p:cNvSpPr/>
            <p:nvPr/>
          </p:nvSpPr>
          <p:spPr>
            <a:xfrm>
              <a:off x="1774900" y="-1975200"/>
              <a:ext cx="248600" cy="239275"/>
            </a:xfrm>
            <a:custGeom>
              <a:avLst/>
              <a:gdLst/>
              <a:ahLst/>
              <a:cxnLst/>
              <a:rect l="l" t="t" r="r" b="b"/>
              <a:pathLst>
                <a:path w="9944" h="9571" extrusionOk="0">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7"/>
            <p:cNvSpPr/>
            <p:nvPr/>
          </p:nvSpPr>
          <p:spPr>
            <a:xfrm>
              <a:off x="1850800" y="-1908650"/>
              <a:ext cx="106300" cy="106325"/>
            </a:xfrm>
            <a:custGeom>
              <a:avLst/>
              <a:gdLst/>
              <a:ahLst/>
              <a:cxnLst/>
              <a:rect l="l" t="t" r="r" b="b"/>
              <a:pathLst>
                <a:path w="4252" h="4253" extrusionOk="0">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7"/>
            <p:cNvSpPr/>
            <p:nvPr/>
          </p:nvSpPr>
          <p:spPr>
            <a:xfrm>
              <a:off x="735125" y="-2028925"/>
              <a:ext cx="184150" cy="157950"/>
            </a:xfrm>
            <a:custGeom>
              <a:avLst/>
              <a:gdLst/>
              <a:ahLst/>
              <a:cxnLst/>
              <a:rect l="l" t="t" r="r" b="b"/>
              <a:pathLst>
                <a:path w="7366" h="6318" extrusionOk="0">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7"/>
            <p:cNvSpPr/>
            <p:nvPr/>
          </p:nvSpPr>
          <p:spPr>
            <a:xfrm>
              <a:off x="803475" y="-1984150"/>
              <a:ext cx="74500" cy="69000"/>
            </a:xfrm>
            <a:custGeom>
              <a:avLst/>
              <a:gdLst/>
              <a:ahLst/>
              <a:cxnLst/>
              <a:rect l="l" t="t" r="r" b="b"/>
              <a:pathLst>
                <a:path w="2980" h="2760" extrusionOk="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0" name="Google Shape;1300;p37"/>
          <p:cNvGrpSpPr/>
          <p:nvPr/>
        </p:nvGrpSpPr>
        <p:grpSpPr>
          <a:xfrm>
            <a:off x="8623681" y="1670375"/>
            <a:ext cx="1040638" cy="901375"/>
            <a:chOff x="8457538" y="810363"/>
            <a:chExt cx="1040638" cy="901375"/>
          </a:xfrm>
        </p:grpSpPr>
        <p:grpSp>
          <p:nvGrpSpPr>
            <p:cNvPr id="1301" name="Google Shape;1301;p37"/>
            <p:cNvGrpSpPr/>
            <p:nvPr/>
          </p:nvGrpSpPr>
          <p:grpSpPr>
            <a:xfrm>
              <a:off x="8781450" y="810363"/>
              <a:ext cx="716725" cy="901375"/>
              <a:chOff x="-3888525" y="-2483300"/>
              <a:chExt cx="716725" cy="901375"/>
            </a:xfrm>
          </p:grpSpPr>
          <p:sp>
            <p:nvSpPr>
              <p:cNvPr id="1302" name="Google Shape;1302;p37"/>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3" name="Google Shape;1303;p37"/>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4" name="Google Shape;1304;p37"/>
            <p:cNvGrpSpPr/>
            <p:nvPr/>
          </p:nvGrpSpPr>
          <p:grpSpPr>
            <a:xfrm>
              <a:off x="8457538" y="1331488"/>
              <a:ext cx="323925" cy="323650"/>
              <a:chOff x="1608625" y="299800"/>
              <a:chExt cx="323925" cy="323650"/>
            </a:xfrm>
          </p:grpSpPr>
          <p:sp>
            <p:nvSpPr>
              <p:cNvPr id="1305" name="Google Shape;1305;p37"/>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7"/>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7"/>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08" name="Google Shape;1308;p37"/>
          <p:cNvGrpSpPr/>
          <p:nvPr/>
        </p:nvGrpSpPr>
        <p:grpSpPr>
          <a:xfrm>
            <a:off x="1871548" y="741085"/>
            <a:ext cx="5381374" cy="303547"/>
            <a:chOff x="1512197" y="1069304"/>
            <a:chExt cx="3407100" cy="192184"/>
          </a:xfrm>
        </p:grpSpPr>
        <p:grpSp>
          <p:nvGrpSpPr>
            <p:cNvPr id="1309" name="Google Shape;1309;p37"/>
            <p:cNvGrpSpPr/>
            <p:nvPr/>
          </p:nvGrpSpPr>
          <p:grpSpPr>
            <a:xfrm>
              <a:off x="1512197" y="1069304"/>
              <a:ext cx="3350100" cy="192184"/>
              <a:chOff x="2944697" y="1069304"/>
              <a:chExt cx="3350100" cy="192184"/>
            </a:xfrm>
          </p:grpSpPr>
          <p:sp>
            <p:nvSpPr>
              <p:cNvPr id="1310" name="Google Shape;1310;p37"/>
              <p:cNvSpPr/>
              <p:nvPr/>
            </p:nvSpPr>
            <p:spPr>
              <a:xfrm rot="-2700000" flipH="1">
                <a:off x="5498640" y="1097509"/>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11" name="Google Shape;1311;p37"/>
              <p:cNvCxnSpPr>
                <a:stCxn id="1312" idx="6"/>
                <a:endCxn id="1313" idx="2"/>
              </p:cNvCxnSpPr>
              <p:nvPr/>
            </p:nvCxnSpPr>
            <p:spPr>
              <a:xfrm rot="10800000">
                <a:off x="3001697" y="1164492"/>
                <a:ext cx="3293100" cy="900"/>
              </a:xfrm>
              <a:prstGeom prst="straightConnector1">
                <a:avLst/>
              </a:prstGeom>
              <a:noFill/>
              <a:ln w="9525" cap="flat" cmpd="sng">
                <a:solidFill>
                  <a:schemeClr val="lt1"/>
                </a:solidFill>
                <a:prstDash val="solid"/>
                <a:round/>
                <a:headEnd type="none" w="med" len="med"/>
                <a:tailEnd type="none" w="med" len="med"/>
              </a:ln>
            </p:spPr>
          </p:cxnSp>
          <p:sp>
            <p:nvSpPr>
              <p:cNvPr id="1313" name="Google Shape;1313;p37"/>
              <p:cNvSpPr/>
              <p:nvPr/>
            </p:nvSpPr>
            <p:spPr>
              <a:xfrm flipH="1">
                <a:off x="2944697" y="11359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2" name="Google Shape;1312;p37"/>
            <p:cNvSpPr/>
            <p:nvPr/>
          </p:nvSpPr>
          <p:spPr>
            <a:xfrm flipH="1">
              <a:off x="4862297" y="1136892"/>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252;p36">
            <a:extLst>
              <a:ext uri="{FF2B5EF4-FFF2-40B4-BE49-F238E27FC236}">
                <a16:creationId xmlns:a16="http://schemas.microsoft.com/office/drawing/2014/main" id="{8785C1A0-AA6A-1AE6-E748-0730E645D597}"/>
              </a:ext>
            </a:extLst>
          </p:cNvPr>
          <p:cNvSpPr txBox="1">
            <a:spLocks noGrp="1"/>
          </p:cNvSpPr>
          <p:nvPr>
            <p:ph type="title"/>
          </p:nvPr>
        </p:nvSpPr>
        <p:spPr>
          <a:xfrm>
            <a:off x="782850" y="341090"/>
            <a:ext cx="7578300" cy="4956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dirty="0"/>
              <a:t>03. SPEC – Thông số kỹ thuật</a:t>
            </a:r>
            <a:endParaRPr dirty="0"/>
          </a:p>
        </p:txBody>
      </p:sp>
      <p:pic>
        <p:nvPicPr>
          <p:cNvPr id="4" name="Picture 3">
            <a:extLst>
              <a:ext uri="{FF2B5EF4-FFF2-40B4-BE49-F238E27FC236}">
                <a16:creationId xmlns:a16="http://schemas.microsoft.com/office/drawing/2014/main" id="{6C6EF7FB-E83A-F879-7135-933400C12BD0}"/>
              </a:ext>
            </a:extLst>
          </p:cNvPr>
          <p:cNvPicPr>
            <a:picLocks noChangeAspect="1"/>
          </p:cNvPicPr>
          <p:nvPr/>
        </p:nvPicPr>
        <p:blipFill>
          <a:blip r:embed="rId3"/>
          <a:stretch>
            <a:fillRect/>
          </a:stretch>
        </p:blipFill>
        <p:spPr>
          <a:xfrm>
            <a:off x="5020473" y="1111928"/>
            <a:ext cx="2608872" cy="2574043"/>
          </a:xfrm>
          <a:prstGeom prst="rect">
            <a:avLst/>
          </a:prstGeom>
        </p:spPr>
      </p:pic>
      <p:sp>
        <p:nvSpPr>
          <p:cNvPr id="1264" name="Google Shape;1264;p37"/>
          <p:cNvSpPr txBox="1">
            <a:spLocks noGrp="1"/>
          </p:cNvSpPr>
          <p:nvPr>
            <p:ph type="body" idx="1"/>
          </p:nvPr>
        </p:nvSpPr>
        <p:spPr>
          <a:xfrm>
            <a:off x="758681" y="918331"/>
            <a:ext cx="7349144" cy="5078621"/>
          </a:xfrm>
          <a:prstGeom prst="rect">
            <a:avLst/>
          </a:prstGeom>
        </p:spPr>
        <p:txBody>
          <a:bodyPr spcFirstLastPara="1" wrap="square" lIns="91425" tIns="0" rIns="91425" bIns="0" anchor="t" anchorCtr="0">
            <a:noAutofit/>
          </a:bodyPr>
          <a:lstStyle/>
          <a:p>
            <a:pPr marL="0" lvl="0" indent="0" algn="l" rtl="0">
              <a:lnSpc>
                <a:spcPct val="112000"/>
              </a:lnSpc>
              <a:spcBef>
                <a:spcPts val="600"/>
              </a:spcBef>
              <a:spcAft>
                <a:spcPts val="600"/>
              </a:spcAft>
              <a:buNone/>
            </a:pPr>
            <a:r>
              <a:rPr lang="fr-FR" sz="1400" b="1" dirty="0">
                <a:latin typeface="SVN-Product Sans" panose="020B0403030502040203" pitchFamily="34" charset="0"/>
              </a:rPr>
              <a:t>2. Linh </a:t>
            </a:r>
            <a:r>
              <a:rPr lang="fr-FR" sz="1400" b="1" dirty="0" err="1">
                <a:latin typeface="SVN-Product Sans" panose="020B0403030502040203" pitchFamily="34" charset="0"/>
              </a:rPr>
              <a:t>kiện</a:t>
            </a:r>
            <a:r>
              <a:rPr lang="fr-FR" sz="1400" b="1" dirty="0">
                <a:latin typeface="SVN-Product Sans" panose="020B0403030502040203" pitchFamily="34" charset="0"/>
              </a:rPr>
              <a:t> </a:t>
            </a:r>
            <a:r>
              <a:rPr lang="fr-FR" sz="1400" b="1" dirty="0" err="1">
                <a:latin typeface="SVN-Product Sans" panose="020B0403030502040203" pitchFamily="34" charset="0"/>
              </a:rPr>
              <a:t>điện</a:t>
            </a:r>
            <a:r>
              <a:rPr lang="fr-FR" sz="1400" b="1" dirty="0">
                <a:latin typeface="SVN-Product Sans" panose="020B0403030502040203" pitchFamily="34" charset="0"/>
              </a:rPr>
              <a:t> </a:t>
            </a:r>
            <a:r>
              <a:rPr lang="fr-FR" sz="1400" b="1" dirty="0" err="1">
                <a:latin typeface="SVN-Product Sans" panose="020B0403030502040203" pitchFamily="34" charset="0"/>
              </a:rPr>
              <a:t>tử</a:t>
            </a:r>
            <a:endParaRPr lang="fr-FR" sz="1400" b="1" dirty="0">
              <a:latin typeface="SVN-Product Sans" panose="020B0403030502040203" pitchFamily="34" charset="0"/>
            </a:endParaRPr>
          </a:p>
          <a:p>
            <a:pPr marL="0" lvl="0" indent="0" algn="l" rtl="0">
              <a:lnSpc>
                <a:spcPct val="112000"/>
              </a:lnSpc>
              <a:spcBef>
                <a:spcPts val="600"/>
              </a:spcBef>
              <a:spcAft>
                <a:spcPts val="600"/>
              </a:spcAft>
              <a:buNone/>
            </a:pPr>
            <a:r>
              <a:rPr lang="fr-FR" sz="1400" b="1" dirty="0">
                <a:latin typeface="SVN-Product Sans" panose="020B0403030502040203" pitchFamily="34" charset="0"/>
              </a:rPr>
              <a:t>   2.2. </a:t>
            </a:r>
            <a:r>
              <a:rPr lang="fr-FR" sz="1400" b="1" dirty="0" err="1">
                <a:latin typeface="SVN-Product Sans" panose="020B0403030502040203" pitchFamily="34" charset="0"/>
              </a:rPr>
              <a:t>Cảm</a:t>
            </a:r>
            <a:r>
              <a:rPr lang="fr-FR" sz="1400" b="1" dirty="0">
                <a:latin typeface="SVN-Product Sans" panose="020B0403030502040203" pitchFamily="34" charset="0"/>
              </a:rPr>
              <a:t> </a:t>
            </a:r>
            <a:r>
              <a:rPr lang="fr-FR" sz="1400" b="1" dirty="0" err="1">
                <a:latin typeface="SVN-Product Sans" panose="020B0403030502040203" pitchFamily="34" charset="0"/>
              </a:rPr>
              <a:t>biến</a:t>
            </a:r>
            <a:r>
              <a:rPr lang="fr-FR" sz="1400" b="1" dirty="0">
                <a:latin typeface="SVN-Product Sans" panose="020B0403030502040203" pitchFamily="34" charset="0"/>
              </a:rPr>
              <a:t> </a:t>
            </a:r>
            <a:r>
              <a:rPr lang="fr-FR" sz="1400" b="1" dirty="0" err="1">
                <a:latin typeface="SVN-Product Sans" panose="020B0403030502040203" pitchFamily="34" charset="0"/>
              </a:rPr>
              <a:t>khí</a:t>
            </a:r>
            <a:r>
              <a:rPr lang="fr-FR" sz="1400" b="1" dirty="0">
                <a:latin typeface="SVN-Product Sans" panose="020B0403030502040203" pitchFamily="34" charset="0"/>
              </a:rPr>
              <a:t> CO MQ-7</a:t>
            </a:r>
          </a:p>
          <a:p>
            <a:pPr marL="285750" lvl="0" indent="-285750" algn="l" rtl="0">
              <a:lnSpc>
                <a:spcPct val="112000"/>
              </a:lnSpc>
              <a:spcBef>
                <a:spcPts val="300"/>
              </a:spcBef>
              <a:spcAft>
                <a:spcPts val="300"/>
              </a:spcAft>
              <a:buFont typeface="Wingdings" panose="05000000000000000000" pitchFamily="2" charset="2"/>
              <a:buChar char="§"/>
            </a:pPr>
            <a:r>
              <a:rPr lang="vi-VN" sz="1400" dirty="0">
                <a:latin typeface="SVN-Product Sans" panose="020B0403030502040203" pitchFamily="34" charset="0"/>
              </a:rPr>
              <a:t>Điện áp nguồn: ≤24VDC</a:t>
            </a:r>
          </a:p>
          <a:p>
            <a:pPr marL="285750" lvl="0" indent="-285750" algn="l" rtl="0">
              <a:lnSpc>
                <a:spcPct val="112000"/>
              </a:lnSpc>
              <a:spcBef>
                <a:spcPts val="300"/>
              </a:spcBef>
              <a:spcAft>
                <a:spcPts val="300"/>
              </a:spcAft>
              <a:buFont typeface="Wingdings" panose="05000000000000000000" pitchFamily="2" charset="2"/>
              <a:buChar char="§"/>
            </a:pPr>
            <a:r>
              <a:rPr lang="vi-VN" sz="1400" dirty="0">
                <a:latin typeface="SVN-Product Sans" panose="020B0403030502040203" pitchFamily="34" charset="0"/>
              </a:rPr>
              <a:t> Điện áp của </a:t>
            </a:r>
            <a:r>
              <a:rPr lang="vi-VN" sz="1400" dirty="0" err="1">
                <a:latin typeface="SVN-Product Sans" panose="020B0403030502040203" pitchFamily="34" charset="0"/>
              </a:rPr>
              <a:t>heater</a:t>
            </a:r>
            <a:r>
              <a:rPr lang="vi-VN" sz="1400" dirty="0">
                <a:latin typeface="SVN-Product Sans" panose="020B0403030502040203" pitchFamily="34" charset="0"/>
              </a:rPr>
              <a:t>: 5V±0.1 AC/DC</a:t>
            </a:r>
          </a:p>
          <a:p>
            <a:pPr marL="285750" lvl="0" indent="-285750" algn="l" rtl="0">
              <a:lnSpc>
                <a:spcPct val="112000"/>
              </a:lnSpc>
              <a:spcBef>
                <a:spcPts val="300"/>
              </a:spcBef>
              <a:spcAft>
                <a:spcPts val="300"/>
              </a:spcAft>
              <a:buFont typeface="Wingdings" panose="05000000000000000000" pitchFamily="2" charset="2"/>
              <a:buChar char="§"/>
            </a:pPr>
            <a:r>
              <a:rPr lang="vi-VN" sz="1400" dirty="0">
                <a:latin typeface="SVN-Product Sans" panose="020B0403030502040203" pitchFamily="34" charset="0"/>
              </a:rPr>
              <a:t> Điện trở tải: thay đổi được (2k</a:t>
            </a:r>
            <a:r>
              <a:rPr lang="el-GR" sz="1400" dirty="0">
                <a:latin typeface="SVN-Product Sans" panose="020B0403030502040203" pitchFamily="34" charset="0"/>
              </a:rPr>
              <a:t>Ω-47</a:t>
            </a:r>
            <a:r>
              <a:rPr lang="vi-VN" sz="1400" dirty="0">
                <a:latin typeface="SVN-Product Sans" panose="020B0403030502040203" pitchFamily="34" charset="0"/>
              </a:rPr>
              <a:t>k</a:t>
            </a:r>
            <a:r>
              <a:rPr lang="el-GR" sz="1400" dirty="0">
                <a:latin typeface="SVN-Product Sans" panose="020B0403030502040203" pitchFamily="34" charset="0"/>
              </a:rPr>
              <a:t>Ω)</a:t>
            </a:r>
          </a:p>
          <a:p>
            <a:pPr marL="285750" lvl="0" indent="-285750" algn="l" rtl="0">
              <a:lnSpc>
                <a:spcPct val="112000"/>
              </a:lnSpc>
              <a:spcBef>
                <a:spcPts val="300"/>
              </a:spcBef>
              <a:spcAft>
                <a:spcPts val="300"/>
              </a:spcAft>
              <a:buFont typeface="Wingdings" panose="05000000000000000000" pitchFamily="2" charset="2"/>
              <a:buChar char="§"/>
            </a:pPr>
            <a:r>
              <a:rPr lang="el-GR" sz="1400" dirty="0">
                <a:latin typeface="SVN-Product Sans" panose="020B0403030502040203" pitchFamily="34" charset="0"/>
              </a:rPr>
              <a:t> </a:t>
            </a:r>
            <a:r>
              <a:rPr lang="vi-VN" sz="1400" dirty="0">
                <a:latin typeface="SVN-Product Sans" panose="020B0403030502040203" pitchFamily="34" charset="0"/>
              </a:rPr>
              <a:t>Điện trở của </a:t>
            </a:r>
            <a:r>
              <a:rPr lang="vi-VN" sz="1400" dirty="0" err="1">
                <a:latin typeface="SVN-Product Sans" panose="020B0403030502040203" pitchFamily="34" charset="0"/>
              </a:rPr>
              <a:t>heater</a:t>
            </a:r>
            <a:r>
              <a:rPr lang="vi-VN" sz="1400" dirty="0">
                <a:latin typeface="SVN-Product Sans" panose="020B0403030502040203" pitchFamily="34" charset="0"/>
              </a:rPr>
              <a:t>: 33</a:t>
            </a:r>
            <a:r>
              <a:rPr lang="el-GR" sz="1400" dirty="0">
                <a:latin typeface="SVN-Product Sans" panose="020B0403030502040203" pitchFamily="34" charset="0"/>
              </a:rPr>
              <a:t>Ω±5%</a:t>
            </a:r>
          </a:p>
          <a:p>
            <a:pPr marL="285750" lvl="0" indent="-285750" algn="l" rtl="0">
              <a:lnSpc>
                <a:spcPct val="112000"/>
              </a:lnSpc>
              <a:spcBef>
                <a:spcPts val="300"/>
              </a:spcBef>
              <a:spcAft>
                <a:spcPts val="300"/>
              </a:spcAft>
              <a:buFont typeface="Wingdings" panose="05000000000000000000" pitchFamily="2" charset="2"/>
              <a:buChar char="§"/>
            </a:pPr>
            <a:r>
              <a:rPr lang="el-GR" sz="1400" dirty="0">
                <a:latin typeface="SVN-Product Sans" panose="020B0403030502040203" pitchFamily="34" charset="0"/>
              </a:rPr>
              <a:t> </a:t>
            </a:r>
            <a:r>
              <a:rPr lang="vi-VN" sz="1400" dirty="0">
                <a:latin typeface="SVN-Product Sans" panose="020B0403030502040203" pitchFamily="34" charset="0"/>
              </a:rPr>
              <a:t>Công suất tiêu thụ của </a:t>
            </a:r>
            <a:r>
              <a:rPr lang="vi-VN" sz="1400" dirty="0" err="1">
                <a:latin typeface="SVN-Product Sans" panose="020B0403030502040203" pitchFamily="34" charset="0"/>
              </a:rPr>
              <a:t>heater</a:t>
            </a:r>
            <a:r>
              <a:rPr lang="vi-VN" sz="1400" dirty="0">
                <a:latin typeface="SVN-Product Sans" panose="020B0403030502040203" pitchFamily="34" charset="0"/>
              </a:rPr>
              <a:t>: ít hơn 800mW</a:t>
            </a:r>
          </a:p>
          <a:p>
            <a:pPr marL="285750" lvl="0" indent="-285750" algn="l" rtl="0">
              <a:lnSpc>
                <a:spcPct val="112000"/>
              </a:lnSpc>
              <a:spcBef>
                <a:spcPts val="300"/>
              </a:spcBef>
              <a:spcAft>
                <a:spcPts val="300"/>
              </a:spcAft>
              <a:buFont typeface="Wingdings" panose="05000000000000000000" pitchFamily="2" charset="2"/>
              <a:buChar char="§"/>
            </a:pPr>
            <a:r>
              <a:rPr lang="vi-VN" sz="1400" dirty="0">
                <a:latin typeface="SVN-Product Sans" panose="020B0403030502040203" pitchFamily="34" charset="0"/>
              </a:rPr>
              <a:t> Khoảng phát hiện: 10 – 300 </a:t>
            </a:r>
            <a:r>
              <a:rPr lang="vi-VN" sz="1400" dirty="0" err="1">
                <a:latin typeface="SVN-Product Sans" panose="020B0403030502040203" pitchFamily="34" charset="0"/>
              </a:rPr>
              <a:t>ppm</a:t>
            </a:r>
            <a:r>
              <a:rPr lang="vi-VN" sz="1400" dirty="0">
                <a:latin typeface="SVN-Product Sans" panose="020B0403030502040203" pitchFamily="34" charset="0"/>
              </a:rPr>
              <a:t> NH3, 10 – 1000 </a:t>
            </a:r>
            <a:r>
              <a:rPr lang="vi-VN" sz="1400" dirty="0" err="1">
                <a:latin typeface="SVN-Product Sans" panose="020B0403030502040203" pitchFamily="34" charset="0"/>
              </a:rPr>
              <a:t>ppm</a:t>
            </a:r>
            <a:r>
              <a:rPr lang="vi-VN" sz="1400" dirty="0">
                <a:latin typeface="SVN-Product Sans" panose="020B0403030502040203" pitchFamily="34" charset="0"/>
              </a:rPr>
              <a:t> </a:t>
            </a:r>
            <a:r>
              <a:rPr lang="vi-VN" sz="1400" dirty="0" err="1">
                <a:latin typeface="SVN-Product Sans" panose="020B0403030502040203" pitchFamily="34" charset="0"/>
              </a:rPr>
              <a:t>Benzene</a:t>
            </a:r>
            <a:r>
              <a:rPr lang="vi-VN" sz="1400" dirty="0">
                <a:latin typeface="SVN-Product Sans" panose="020B0403030502040203" pitchFamily="34" charset="0"/>
              </a:rPr>
              <a:t>, 10 – 300 </a:t>
            </a:r>
            <a:r>
              <a:rPr lang="vi-VN" sz="1400" dirty="0" err="1">
                <a:latin typeface="SVN-Product Sans" panose="020B0403030502040203" pitchFamily="34" charset="0"/>
              </a:rPr>
              <a:t>Alcol</a:t>
            </a:r>
            <a:endParaRPr lang="vi-VN" sz="1400" dirty="0">
              <a:latin typeface="SVN-Product Sans" panose="020B0403030502040203" pitchFamily="34" charset="0"/>
            </a:endParaRPr>
          </a:p>
          <a:p>
            <a:pPr marL="285750" lvl="0" indent="-285750" algn="l" rtl="0">
              <a:lnSpc>
                <a:spcPct val="112000"/>
              </a:lnSpc>
              <a:spcBef>
                <a:spcPts val="300"/>
              </a:spcBef>
              <a:spcAft>
                <a:spcPts val="300"/>
              </a:spcAft>
              <a:buFont typeface="Wingdings" panose="05000000000000000000" pitchFamily="2" charset="2"/>
              <a:buChar char="§"/>
            </a:pPr>
            <a:r>
              <a:rPr lang="vi-VN" sz="1400" dirty="0">
                <a:latin typeface="SVN-Product Sans" panose="020B0403030502040203" pitchFamily="34" charset="0"/>
              </a:rPr>
              <a:t> Kích thước: 32mm*20mm</a:t>
            </a:r>
          </a:p>
          <a:p>
            <a:pPr marL="285750" lvl="0" indent="-285750" algn="l" rtl="0">
              <a:lnSpc>
                <a:spcPct val="112000"/>
              </a:lnSpc>
              <a:spcBef>
                <a:spcPts val="300"/>
              </a:spcBef>
              <a:spcAft>
                <a:spcPts val="300"/>
              </a:spcAft>
              <a:buFont typeface="Wingdings" panose="05000000000000000000" pitchFamily="2" charset="2"/>
              <a:buChar char="§"/>
            </a:pPr>
            <a:r>
              <a:rPr lang="vi-VN" sz="1400" dirty="0">
                <a:latin typeface="SVN-Product Sans" panose="020B0403030502040203" pitchFamily="34" charset="0"/>
              </a:rPr>
              <a:t> Khoảng đo rộng</a:t>
            </a:r>
          </a:p>
          <a:p>
            <a:pPr marL="285750" lvl="0" indent="-285750" algn="l" rtl="0">
              <a:lnSpc>
                <a:spcPct val="112000"/>
              </a:lnSpc>
              <a:spcBef>
                <a:spcPts val="300"/>
              </a:spcBef>
              <a:spcAft>
                <a:spcPts val="300"/>
              </a:spcAft>
              <a:buFont typeface="Wingdings" panose="05000000000000000000" pitchFamily="2" charset="2"/>
              <a:buChar char="§"/>
            </a:pPr>
            <a:r>
              <a:rPr lang="vi-VN" sz="1400" dirty="0">
                <a:latin typeface="SVN-Product Sans" panose="020B0403030502040203" pitchFamily="34" charset="0"/>
              </a:rPr>
              <a:t> Bền, tuổi thọ cao</a:t>
            </a:r>
          </a:p>
          <a:p>
            <a:pPr marL="285750" lvl="0" indent="-285750" algn="l" rtl="0">
              <a:lnSpc>
                <a:spcPct val="112000"/>
              </a:lnSpc>
              <a:spcBef>
                <a:spcPts val="300"/>
              </a:spcBef>
              <a:spcAft>
                <a:spcPts val="300"/>
              </a:spcAft>
              <a:buFont typeface="Wingdings" panose="05000000000000000000" pitchFamily="2" charset="2"/>
              <a:buChar char="§"/>
            </a:pPr>
            <a:r>
              <a:rPr lang="vi-VN" sz="1400" dirty="0">
                <a:latin typeface="SVN-Product Sans" panose="020B0403030502040203" pitchFamily="34" charset="0"/>
              </a:rPr>
              <a:t> Phát hiện nhanh, độ nhạy cao</a:t>
            </a:r>
          </a:p>
          <a:p>
            <a:pPr marL="285750" lvl="0" indent="-285750" algn="l" rtl="0">
              <a:lnSpc>
                <a:spcPct val="112000"/>
              </a:lnSpc>
              <a:spcBef>
                <a:spcPts val="300"/>
              </a:spcBef>
              <a:spcAft>
                <a:spcPts val="300"/>
              </a:spcAft>
              <a:buFont typeface="Wingdings" panose="05000000000000000000" pitchFamily="2" charset="2"/>
              <a:buChar char="§"/>
            </a:pPr>
            <a:r>
              <a:rPr lang="vi-VN" sz="1400" dirty="0">
                <a:latin typeface="SVN-Product Sans" panose="020B0403030502040203" pitchFamily="34" charset="0"/>
              </a:rPr>
              <a:t> Mạch đơn giản.</a:t>
            </a:r>
          </a:p>
          <a:p>
            <a:pPr marL="285750" lvl="0" indent="-285750" algn="l" rtl="0">
              <a:lnSpc>
                <a:spcPct val="112000"/>
              </a:lnSpc>
              <a:spcBef>
                <a:spcPts val="600"/>
              </a:spcBef>
              <a:spcAft>
                <a:spcPts val="600"/>
              </a:spcAft>
              <a:buFont typeface="Wingdings" panose="05000000000000000000" pitchFamily="2" charset="2"/>
              <a:buChar char="§"/>
            </a:pPr>
            <a:endParaRPr lang="fr-FR" sz="1400" b="1" dirty="0">
              <a:latin typeface="SVN-Product Sans" panose="020B0403030502040203" pitchFamily="34" charset="0"/>
            </a:endParaRPr>
          </a:p>
        </p:txBody>
      </p:sp>
    </p:spTree>
    <p:extLst>
      <p:ext uri="{BB962C8B-B14F-4D97-AF65-F5344CB8AC3E}">
        <p14:creationId xmlns:p14="http://schemas.microsoft.com/office/powerpoint/2010/main" val="1674760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13" name="Google Shape;1113;p33"/>
          <p:cNvSpPr txBox="1">
            <a:spLocks noGrp="1"/>
          </p:cNvSpPr>
          <p:nvPr>
            <p:ph type="title" idx="2"/>
          </p:nvPr>
        </p:nvSpPr>
        <p:spPr>
          <a:xfrm>
            <a:off x="2149343" y="2314230"/>
            <a:ext cx="6515474" cy="853791"/>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dirty="0" err="1">
                <a:latin typeface="SVN-Servetica Medium" panose="020B0604020202020204" pitchFamily="34" charset="0"/>
              </a:rPr>
              <a:t>Sơ</a:t>
            </a:r>
            <a:r>
              <a:rPr lang="en-US" dirty="0">
                <a:latin typeface="SVN-Servetica Medium" panose="020B0604020202020204" pitchFamily="34" charset="0"/>
              </a:rPr>
              <a:t> </a:t>
            </a:r>
            <a:r>
              <a:rPr lang="en-US" dirty="0" err="1">
                <a:latin typeface="SVN-Servetica Medium" panose="020B0604020202020204" pitchFamily="34" charset="0"/>
              </a:rPr>
              <a:t>đồ</a:t>
            </a:r>
            <a:r>
              <a:rPr lang="en-US" dirty="0">
                <a:latin typeface="SVN-Servetica Medium" panose="020B0604020202020204" pitchFamily="34" charset="0"/>
              </a:rPr>
              <a:t> </a:t>
            </a:r>
            <a:r>
              <a:rPr lang="en-US" dirty="0" err="1">
                <a:latin typeface="SVN-Servetica Medium" panose="020B0604020202020204" pitchFamily="34" charset="0"/>
              </a:rPr>
              <a:t>hệ</a:t>
            </a:r>
            <a:r>
              <a:rPr lang="en-US" dirty="0">
                <a:latin typeface="SVN-Servetica Medium" panose="020B0604020202020204" pitchFamily="34" charset="0"/>
              </a:rPr>
              <a:t> </a:t>
            </a:r>
            <a:r>
              <a:rPr lang="en-US" dirty="0" err="1">
                <a:latin typeface="SVN-Servetica Medium" panose="020B0604020202020204" pitchFamily="34" charset="0"/>
              </a:rPr>
              <a:t>khối</a:t>
            </a:r>
            <a:r>
              <a:rPr lang="en-US" dirty="0">
                <a:latin typeface="SVN-Servetica Medium" panose="020B0604020202020204" pitchFamily="34" charset="0"/>
              </a:rPr>
              <a:t> – </a:t>
            </a:r>
            <a:r>
              <a:rPr lang="en-US" dirty="0" err="1">
                <a:latin typeface="SVN-Servetica Medium" panose="020B0604020202020204" pitchFamily="34" charset="0"/>
              </a:rPr>
              <a:t>Kế</a:t>
            </a:r>
            <a:r>
              <a:rPr lang="en-US" dirty="0">
                <a:latin typeface="SVN-Servetica Medium" panose="020B0604020202020204" pitchFamily="34" charset="0"/>
              </a:rPr>
              <a:t> </a:t>
            </a:r>
            <a:r>
              <a:rPr lang="en-US" dirty="0" err="1">
                <a:latin typeface="SVN-Servetica Medium" panose="020B0604020202020204" pitchFamily="34" charset="0"/>
              </a:rPr>
              <a:t>hoạch</a:t>
            </a:r>
            <a:endParaRPr lang="en-US" dirty="0">
              <a:latin typeface="SVN-Servetica Medium" panose="020B0604020202020204" pitchFamily="34" charset="0"/>
            </a:endParaRPr>
          </a:p>
        </p:txBody>
      </p:sp>
      <p:grpSp>
        <p:nvGrpSpPr>
          <p:cNvPr id="1115" name="Google Shape;1115;p33"/>
          <p:cNvGrpSpPr/>
          <p:nvPr/>
        </p:nvGrpSpPr>
        <p:grpSpPr>
          <a:xfrm>
            <a:off x="2972897" y="2089316"/>
            <a:ext cx="3478000" cy="192185"/>
            <a:chOff x="4788672" y="2177404"/>
            <a:chExt cx="3478000" cy="192185"/>
          </a:xfrm>
        </p:grpSpPr>
        <p:sp>
          <p:nvSpPr>
            <p:cNvPr id="1116" name="Google Shape;1116;p33"/>
            <p:cNvSpPr/>
            <p:nvPr/>
          </p:nvSpPr>
          <p:spPr>
            <a:xfrm rot="-2700000" flipH="1">
              <a:off x="7250940" y="2205609"/>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17" name="Google Shape;1117;p33"/>
            <p:cNvCxnSpPr>
              <a:stCxn id="1118" idx="6"/>
              <a:endCxn id="1119" idx="2"/>
            </p:cNvCxnSpPr>
            <p:nvPr/>
          </p:nvCxnSpPr>
          <p:spPr>
            <a:xfrm rot="10800000">
              <a:off x="4845772" y="2272517"/>
              <a:ext cx="3363900" cy="0"/>
            </a:xfrm>
            <a:prstGeom prst="straightConnector1">
              <a:avLst/>
            </a:prstGeom>
            <a:noFill/>
            <a:ln w="9525" cap="flat" cmpd="sng">
              <a:solidFill>
                <a:schemeClr val="lt1"/>
              </a:solidFill>
              <a:prstDash val="solid"/>
              <a:round/>
              <a:headEnd type="none" w="med" len="med"/>
              <a:tailEnd type="none" w="med" len="med"/>
            </a:ln>
          </p:spPr>
        </p:cxnSp>
        <p:sp>
          <p:nvSpPr>
            <p:cNvPr id="1119" name="Google Shape;1119;p33"/>
            <p:cNvSpPr/>
            <p:nvPr/>
          </p:nvSpPr>
          <p:spPr>
            <a:xfrm flipH="1">
              <a:off x="4788672" y="22440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3"/>
            <p:cNvSpPr/>
            <p:nvPr/>
          </p:nvSpPr>
          <p:spPr>
            <a:xfrm flipH="1">
              <a:off x="8209672" y="22440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33"/>
          <p:cNvGrpSpPr/>
          <p:nvPr/>
        </p:nvGrpSpPr>
        <p:grpSpPr>
          <a:xfrm flipH="1">
            <a:off x="5966846" y="3576950"/>
            <a:ext cx="1929500" cy="2210100"/>
            <a:chOff x="295725" y="-3462825"/>
            <a:chExt cx="1929500" cy="2210100"/>
          </a:xfrm>
        </p:grpSpPr>
        <p:sp>
          <p:nvSpPr>
            <p:cNvPr id="1121" name="Google Shape;1121;p33"/>
            <p:cNvSpPr/>
            <p:nvPr/>
          </p:nvSpPr>
          <p:spPr>
            <a:xfrm>
              <a:off x="1089425" y="-3462825"/>
              <a:ext cx="700025" cy="959400"/>
            </a:xfrm>
            <a:custGeom>
              <a:avLst/>
              <a:gdLst/>
              <a:ahLst/>
              <a:cxnLst/>
              <a:rect l="l" t="t" r="r" b="b"/>
              <a:pathLst>
                <a:path w="28001" h="38376" extrusionOk="0">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3"/>
            <p:cNvSpPr/>
            <p:nvPr/>
          </p:nvSpPr>
          <p:spPr>
            <a:xfrm>
              <a:off x="1064875" y="-2535525"/>
              <a:ext cx="56950" cy="56925"/>
            </a:xfrm>
            <a:custGeom>
              <a:avLst/>
              <a:gdLst/>
              <a:ahLst/>
              <a:cxnLst/>
              <a:rect l="l" t="t" r="r" b="b"/>
              <a:pathLst>
                <a:path w="2278" h="2277" extrusionOk="0">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3"/>
            <p:cNvSpPr/>
            <p:nvPr/>
          </p:nvSpPr>
          <p:spPr>
            <a:xfrm>
              <a:off x="1212200" y="-2944175"/>
              <a:ext cx="869900" cy="1026350"/>
            </a:xfrm>
            <a:custGeom>
              <a:avLst/>
              <a:gdLst/>
              <a:ahLst/>
              <a:cxnLst/>
              <a:rect l="l" t="t" r="r" b="b"/>
              <a:pathLst>
                <a:path w="34796" h="41054" extrusionOk="0">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3"/>
            <p:cNvSpPr/>
            <p:nvPr/>
          </p:nvSpPr>
          <p:spPr>
            <a:xfrm>
              <a:off x="1577675" y="-2592175"/>
              <a:ext cx="155125" cy="154875"/>
            </a:xfrm>
            <a:custGeom>
              <a:avLst/>
              <a:gdLst/>
              <a:ahLst/>
              <a:cxnLst/>
              <a:rect l="l" t="t" r="r" b="b"/>
              <a:pathLst>
                <a:path w="6205" h="6195" extrusionOk="0">
                  <a:moveTo>
                    <a:pt x="6160" y="1"/>
                  </a:moveTo>
                  <a:lnTo>
                    <a:pt x="0" y="6150"/>
                  </a:lnTo>
                  <a:lnTo>
                    <a:pt x="1395" y="6194"/>
                  </a:lnTo>
                  <a:lnTo>
                    <a:pt x="6205" y="1384"/>
                  </a:lnTo>
                  <a:lnTo>
                    <a:pt x="6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3"/>
            <p:cNvSpPr/>
            <p:nvPr/>
          </p:nvSpPr>
          <p:spPr>
            <a:xfrm>
              <a:off x="1188475" y="-1949950"/>
              <a:ext cx="56950" cy="56950"/>
            </a:xfrm>
            <a:custGeom>
              <a:avLst/>
              <a:gdLst/>
              <a:ahLst/>
              <a:cxnLst/>
              <a:rect l="l" t="t" r="r" b="b"/>
              <a:pathLst>
                <a:path w="2278" h="2278" extrusionOk="0">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3"/>
            <p:cNvSpPr/>
            <p:nvPr/>
          </p:nvSpPr>
          <p:spPr>
            <a:xfrm>
              <a:off x="2043025" y="-3122375"/>
              <a:ext cx="38525" cy="38650"/>
            </a:xfrm>
            <a:custGeom>
              <a:avLst/>
              <a:gdLst/>
              <a:ahLst/>
              <a:cxnLst/>
              <a:rect l="l" t="t" r="r" b="b"/>
              <a:pathLst>
                <a:path w="1541" h="1546" extrusionOk="0">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3"/>
            <p:cNvSpPr/>
            <p:nvPr/>
          </p:nvSpPr>
          <p:spPr>
            <a:xfrm>
              <a:off x="1472200" y="-3028150"/>
              <a:ext cx="522225" cy="509375"/>
            </a:xfrm>
            <a:custGeom>
              <a:avLst/>
              <a:gdLst/>
              <a:ahLst/>
              <a:cxnLst/>
              <a:rect l="l" t="t" r="r" b="b"/>
              <a:pathLst>
                <a:path w="20889" h="20375" extrusionOk="0">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3"/>
            <p:cNvSpPr/>
            <p:nvPr/>
          </p:nvSpPr>
          <p:spPr>
            <a:xfrm>
              <a:off x="1384050" y="-2463000"/>
              <a:ext cx="38250" cy="38250"/>
            </a:xfrm>
            <a:custGeom>
              <a:avLst/>
              <a:gdLst/>
              <a:ahLst/>
              <a:cxnLst/>
              <a:rect l="l" t="t" r="r" b="b"/>
              <a:pathLst>
                <a:path w="1530" h="1530" extrusionOk="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3"/>
            <p:cNvSpPr/>
            <p:nvPr/>
          </p:nvSpPr>
          <p:spPr>
            <a:xfrm>
              <a:off x="1108400" y="-3240375"/>
              <a:ext cx="38250" cy="38650"/>
            </a:xfrm>
            <a:custGeom>
              <a:avLst/>
              <a:gdLst/>
              <a:ahLst/>
              <a:cxnLst/>
              <a:rect l="l" t="t" r="r" b="b"/>
              <a:pathLst>
                <a:path w="1530" h="1546" extrusionOk="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3"/>
            <p:cNvSpPr/>
            <p:nvPr/>
          </p:nvSpPr>
          <p:spPr>
            <a:xfrm>
              <a:off x="537050" y="-3146175"/>
              <a:ext cx="522775" cy="509125"/>
            </a:xfrm>
            <a:custGeom>
              <a:avLst/>
              <a:gdLst/>
              <a:ahLst/>
              <a:cxnLst/>
              <a:rect l="l" t="t" r="r" b="b"/>
              <a:pathLst>
                <a:path w="20911" h="20365" extrusionOk="0">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3"/>
            <p:cNvSpPr/>
            <p:nvPr/>
          </p:nvSpPr>
          <p:spPr>
            <a:xfrm>
              <a:off x="449150" y="-2581150"/>
              <a:ext cx="38250" cy="38375"/>
            </a:xfrm>
            <a:custGeom>
              <a:avLst/>
              <a:gdLst/>
              <a:ahLst/>
              <a:cxnLst/>
              <a:rect l="l" t="t" r="r" b="b"/>
              <a:pathLst>
                <a:path w="1530" h="1535" extrusionOk="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3"/>
            <p:cNvSpPr/>
            <p:nvPr/>
          </p:nvSpPr>
          <p:spPr>
            <a:xfrm>
              <a:off x="1636250" y="-2122350"/>
              <a:ext cx="136725" cy="25125"/>
            </a:xfrm>
            <a:custGeom>
              <a:avLst/>
              <a:gdLst/>
              <a:ahLst/>
              <a:cxnLst/>
              <a:rect l="l" t="t" r="r" b="b"/>
              <a:pathLst>
                <a:path w="5469" h="1005" extrusionOk="0">
                  <a:moveTo>
                    <a:pt x="1005" y="0"/>
                  </a:moveTo>
                  <a:lnTo>
                    <a:pt x="0"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3"/>
            <p:cNvSpPr/>
            <p:nvPr/>
          </p:nvSpPr>
          <p:spPr>
            <a:xfrm>
              <a:off x="1711575" y="-2197675"/>
              <a:ext cx="136725" cy="25125"/>
            </a:xfrm>
            <a:custGeom>
              <a:avLst/>
              <a:gdLst/>
              <a:ahLst/>
              <a:cxnLst/>
              <a:rect l="l" t="t" r="r" b="b"/>
              <a:pathLst>
                <a:path w="5469" h="1005" extrusionOk="0">
                  <a:moveTo>
                    <a:pt x="1005" y="0"/>
                  </a:moveTo>
                  <a:lnTo>
                    <a:pt x="1"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3"/>
            <p:cNvSpPr/>
            <p:nvPr/>
          </p:nvSpPr>
          <p:spPr>
            <a:xfrm>
              <a:off x="1786900" y="-2273000"/>
              <a:ext cx="137000" cy="25125"/>
            </a:xfrm>
            <a:custGeom>
              <a:avLst/>
              <a:gdLst/>
              <a:ahLst/>
              <a:cxnLst/>
              <a:rect l="l" t="t" r="r" b="b"/>
              <a:pathLst>
                <a:path w="5480" h="1005" extrusionOk="0">
                  <a:moveTo>
                    <a:pt x="1005" y="0"/>
                  </a:moveTo>
                  <a:lnTo>
                    <a:pt x="1" y="1004"/>
                  </a:lnTo>
                  <a:lnTo>
                    <a:pt x="4464"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3"/>
            <p:cNvSpPr/>
            <p:nvPr/>
          </p:nvSpPr>
          <p:spPr>
            <a:xfrm>
              <a:off x="1862225" y="-2348325"/>
              <a:ext cx="137000" cy="25125"/>
            </a:xfrm>
            <a:custGeom>
              <a:avLst/>
              <a:gdLst/>
              <a:ahLst/>
              <a:cxnLst/>
              <a:rect l="l" t="t" r="r" b="b"/>
              <a:pathLst>
                <a:path w="5480" h="1005" extrusionOk="0">
                  <a:moveTo>
                    <a:pt x="1005" y="0"/>
                  </a:moveTo>
                  <a:lnTo>
                    <a:pt x="1" y="1004"/>
                  </a:lnTo>
                  <a:lnTo>
                    <a:pt x="4476"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3"/>
            <p:cNvSpPr/>
            <p:nvPr/>
          </p:nvSpPr>
          <p:spPr>
            <a:xfrm>
              <a:off x="1937550" y="-2423950"/>
              <a:ext cx="137025" cy="25425"/>
            </a:xfrm>
            <a:custGeom>
              <a:avLst/>
              <a:gdLst/>
              <a:ahLst/>
              <a:cxnLst/>
              <a:rect l="l" t="t" r="r" b="b"/>
              <a:pathLst>
                <a:path w="5481" h="1017" extrusionOk="0">
                  <a:moveTo>
                    <a:pt x="1016" y="1"/>
                  </a:moveTo>
                  <a:lnTo>
                    <a:pt x="1" y="1016"/>
                  </a:lnTo>
                  <a:lnTo>
                    <a:pt x="4476" y="1016"/>
                  </a:lnTo>
                  <a:lnTo>
                    <a:pt x="5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3"/>
            <p:cNvSpPr/>
            <p:nvPr/>
          </p:nvSpPr>
          <p:spPr>
            <a:xfrm>
              <a:off x="2013150" y="-2499275"/>
              <a:ext cx="136750" cy="25150"/>
            </a:xfrm>
            <a:custGeom>
              <a:avLst/>
              <a:gdLst/>
              <a:ahLst/>
              <a:cxnLst/>
              <a:rect l="l" t="t" r="r" b="b"/>
              <a:pathLst>
                <a:path w="5470" h="1006" extrusionOk="0">
                  <a:moveTo>
                    <a:pt x="1005" y="1"/>
                  </a:moveTo>
                  <a:lnTo>
                    <a:pt x="1" y="1005"/>
                  </a:lnTo>
                  <a:lnTo>
                    <a:pt x="4465" y="1005"/>
                  </a:lnTo>
                  <a:lnTo>
                    <a:pt x="54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3"/>
            <p:cNvSpPr/>
            <p:nvPr/>
          </p:nvSpPr>
          <p:spPr>
            <a:xfrm>
              <a:off x="2088500" y="-2574600"/>
              <a:ext cx="136725" cy="25150"/>
            </a:xfrm>
            <a:custGeom>
              <a:avLst/>
              <a:gdLst/>
              <a:ahLst/>
              <a:cxnLst/>
              <a:rect l="l" t="t" r="r" b="b"/>
              <a:pathLst>
                <a:path w="5469" h="1006" extrusionOk="0">
                  <a:moveTo>
                    <a:pt x="1004" y="1"/>
                  </a:moveTo>
                  <a:lnTo>
                    <a:pt x="0" y="1005"/>
                  </a:lnTo>
                  <a:lnTo>
                    <a:pt x="4464" y="1005"/>
                  </a:lnTo>
                  <a:lnTo>
                    <a:pt x="54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3"/>
            <p:cNvSpPr/>
            <p:nvPr/>
          </p:nvSpPr>
          <p:spPr>
            <a:xfrm>
              <a:off x="463950" y="-2710950"/>
              <a:ext cx="548500" cy="546775"/>
            </a:xfrm>
            <a:custGeom>
              <a:avLst/>
              <a:gdLst/>
              <a:ahLst/>
              <a:cxnLst/>
              <a:rect l="l" t="t" r="r" b="b"/>
              <a:pathLst>
                <a:path w="21940" h="21871" extrusionOk="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3"/>
            <p:cNvSpPr/>
            <p:nvPr/>
          </p:nvSpPr>
          <p:spPr>
            <a:xfrm>
              <a:off x="942975" y="-1800075"/>
              <a:ext cx="549225" cy="547350"/>
            </a:xfrm>
            <a:custGeom>
              <a:avLst/>
              <a:gdLst/>
              <a:ahLst/>
              <a:cxnLst/>
              <a:rect l="l" t="t" r="r" b="b"/>
              <a:pathLst>
                <a:path w="21969" h="21894" extrusionOk="0">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3"/>
            <p:cNvSpPr/>
            <p:nvPr/>
          </p:nvSpPr>
          <p:spPr>
            <a:xfrm>
              <a:off x="295725" y="-2356925"/>
              <a:ext cx="548500" cy="547050"/>
            </a:xfrm>
            <a:custGeom>
              <a:avLst/>
              <a:gdLst/>
              <a:ahLst/>
              <a:cxnLst/>
              <a:rect l="l" t="t" r="r" b="b"/>
              <a:pathLst>
                <a:path w="21940" h="21882" extrusionOk="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3"/>
            <p:cNvSpPr/>
            <p:nvPr/>
          </p:nvSpPr>
          <p:spPr>
            <a:xfrm>
              <a:off x="1774900" y="-1975200"/>
              <a:ext cx="248600" cy="239275"/>
            </a:xfrm>
            <a:custGeom>
              <a:avLst/>
              <a:gdLst/>
              <a:ahLst/>
              <a:cxnLst/>
              <a:rect l="l" t="t" r="r" b="b"/>
              <a:pathLst>
                <a:path w="9944" h="9571" extrusionOk="0">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3"/>
            <p:cNvSpPr/>
            <p:nvPr/>
          </p:nvSpPr>
          <p:spPr>
            <a:xfrm>
              <a:off x="1850800" y="-1908650"/>
              <a:ext cx="106300" cy="106325"/>
            </a:xfrm>
            <a:custGeom>
              <a:avLst/>
              <a:gdLst/>
              <a:ahLst/>
              <a:cxnLst/>
              <a:rect l="l" t="t" r="r" b="b"/>
              <a:pathLst>
                <a:path w="4252" h="4253" extrusionOk="0">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3"/>
            <p:cNvSpPr/>
            <p:nvPr/>
          </p:nvSpPr>
          <p:spPr>
            <a:xfrm>
              <a:off x="735125" y="-2028925"/>
              <a:ext cx="184150" cy="157950"/>
            </a:xfrm>
            <a:custGeom>
              <a:avLst/>
              <a:gdLst/>
              <a:ahLst/>
              <a:cxnLst/>
              <a:rect l="l" t="t" r="r" b="b"/>
              <a:pathLst>
                <a:path w="7366" h="6318" extrusionOk="0">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3"/>
            <p:cNvSpPr/>
            <p:nvPr/>
          </p:nvSpPr>
          <p:spPr>
            <a:xfrm>
              <a:off x="803475" y="-1984150"/>
              <a:ext cx="74500" cy="69000"/>
            </a:xfrm>
            <a:custGeom>
              <a:avLst/>
              <a:gdLst/>
              <a:ahLst/>
              <a:cxnLst/>
              <a:rect l="l" t="t" r="r" b="b"/>
              <a:pathLst>
                <a:path w="2980" h="2760" extrusionOk="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6" name="Google Shape;1146;p33"/>
          <p:cNvGrpSpPr/>
          <p:nvPr/>
        </p:nvGrpSpPr>
        <p:grpSpPr>
          <a:xfrm>
            <a:off x="806592" y="2347850"/>
            <a:ext cx="873188" cy="546900"/>
            <a:chOff x="1115510" y="4327288"/>
            <a:chExt cx="873188" cy="546900"/>
          </a:xfrm>
        </p:grpSpPr>
        <p:sp>
          <p:nvSpPr>
            <p:cNvPr id="1147" name="Google Shape;1147;p33"/>
            <p:cNvSpPr/>
            <p:nvPr/>
          </p:nvSpPr>
          <p:spPr>
            <a:xfrm flipH="1">
              <a:off x="1115510" y="4327288"/>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8" name="Google Shape;1148;p33"/>
            <p:cNvGrpSpPr/>
            <p:nvPr/>
          </p:nvGrpSpPr>
          <p:grpSpPr>
            <a:xfrm flipH="1">
              <a:off x="1664772" y="4493938"/>
              <a:ext cx="323925" cy="323650"/>
              <a:chOff x="1608625" y="299800"/>
              <a:chExt cx="323925" cy="323650"/>
            </a:xfrm>
          </p:grpSpPr>
          <p:sp>
            <p:nvSpPr>
              <p:cNvPr id="1149" name="Google Shape;1149;p33"/>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3"/>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3"/>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985;p30">
            <a:extLst>
              <a:ext uri="{FF2B5EF4-FFF2-40B4-BE49-F238E27FC236}">
                <a16:creationId xmlns:a16="http://schemas.microsoft.com/office/drawing/2014/main" id="{9BBB3F6F-0B55-541F-8FC5-AC88A9F240E3}"/>
              </a:ext>
            </a:extLst>
          </p:cNvPr>
          <p:cNvSpPr txBox="1">
            <a:spLocks/>
          </p:cNvSpPr>
          <p:nvPr/>
        </p:nvSpPr>
        <p:spPr>
          <a:xfrm flipH="1">
            <a:off x="5407080" y="1327102"/>
            <a:ext cx="1524516" cy="954399"/>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Montserrat"/>
              <a:buNone/>
              <a:defRPr sz="4000" b="1" i="0" u="none" strike="noStrike" cap="none">
                <a:solidFill>
                  <a:schemeClr val="lt1"/>
                </a:solidFill>
                <a:latin typeface="Jost"/>
                <a:ea typeface="Jost"/>
                <a:cs typeface="Jost"/>
                <a:sym typeface="Jost"/>
              </a:defRPr>
            </a:lvl1pPr>
            <a:lvl2pPr marR="0" lvl="1" algn="ctr" rtl="0">
              <a:lnSpc>
                <a:spcPct val="100000"/>
              </a:lnSpc>
              <a:spcBef>
                <a:spcPts val="0"/>
              </a:spcBef>
              <a:spcAft>
                <a:spcPts val="0"/>
              </a:spcAft>
              <a:buClr>
                <a:schemeClr val="lt1"/>
              </a:buClr>
              <a:buSzPts val="4000"/>
              <a:buFont typeface="Montserrat Black"/>
              <a:buNone/>
              <a:defRPr sz="4000" b="0" i="0" u="none" strike="noStrike" cap="none">
                <a:solidFill>
                  <a:schemeClr val="lt1"/>
                </a:solidFill>
                <a:latin typeface="Montserrat Black"/>
                <a:ea typeface="Montserrat Black"/>
                <a:cs typeface="Montserrat Black"/>
                <a:sym typeface="Montserrat Black"/>
              </a:defRPr>
            </a:lvl2pPr>
            <a:lvl3pPr marR="0" lvl="2" algn="ctr" rtl="0">
              <a:lnSpc>
                <a:spcPct val="100000"/>
              </a:lnSpc>
              <a:spcBef>
                <a:spcPts val="0"/>
              </a:spcBef>
              <a:spcAft>
                <a:spcPts val="0"/>
              </a:spcAft>
              <a:buClr>
                <a:schemeClr val="lt1"/>
              </a:buClr>
              <a:buSzPts val="4000"/>
              <a:buFont typeface="Montserrat Black"/>
              <a:buNone/>
              <a:defRPr sz="4000" b="0" i="0" u="none" strike="noStrike" cap="none">
                <a:solidFill>
                  <a:schemeClr val="lt1"/>
                </a:solidFill>
                <a:latin typeface="Montserrat Black"/>
                <a:ea typeface="Montserrat Black"/>
                <a:cs typeface="Montserrat Black"/>
                <a:sym typeface="Montserrat Black"/>
              </a:defRPr>
            </a:lvl3pPr>
            <a:lvl4pPr marR="0" lvl="3" algn="ctr" rtl="0">
              <a:lnSpc>
                <a:spcPct val="100000"/>
              </a:lnSpc>
              <a:spcBef>
                <a:spcPts val="0"/>
              </a:spcBef>
              <a:spcAft>
                <a:spcPts val="0"/>
              </a:spcAft>
              <a:buClr>
                <a:schemeClr val="lt1"/>
              </a:buClr>
              <a:buSzPts val="4000"/>
              <a:buFont typeface="Montserrat Black"/>
              <a:buNone/>
              <a:defRPr sz="4000" b="0" i="0" u="none" strike="noStrike" cap="none">
                <a:solidFill>
                  <a:schemeClr val="lt1"/>
                </a:solidFill>
                <a:latin typeface="Montserrat Black"/>
                <a:ea typeface="Montserrat Black"/>
                <a:cs typeface="Montserrat Black"/>
                <a:sym typeface="Montserrat Black"/>
              </a:defRPr>
            </a:lvl4pPr>
            <a:lvl5pPr marR="0" lvl="4" algn="ctr" rtl="0">
              <a:lnSpc>
                <a:spcPct val="100000"/>
              </a:lnSpc>
              <a:spcBef>
                <a:spcPts val="0"/>
              </a:spcBef>
              <a:spcAft>
                <a:spcPts val="0"/>
              </a:spcAft>
              <a:buClr>
                <a:schemeClr val="lt1"/>
              </a:buClr>
              <a:buSzPts val="4000"/>
              <a:buFont typeface="Montserrat Black"/>
              <a:buNone/>
              <a:defRPr sz="4000" b="0" i="0" u="none" strike="noStrike" cap="none">
                <a:solidFill>
                  <a:schemeClr val="lt1"/>
                </a:solidFill>
                <a:latin typeface="Montserrat Black"/>
                <a:ea typeface="Montserrat Black"/>
                <a:cs typeface="Montserrat Black"/>
                <a:sym typeface="Montserrat Black"/>
              </a:defRPr>
            </a:lvl5pPr>
            <a:lvl6pPr marR="0" lvl="5" algn="ctr" rtl="0">
              <a:lnSpc>
                <a:spcPct val="100000"/>
              </a:lnSpc>
              <a:spcBef>
                <a:spcPts val="0"/>
              </a:spcBef>
              <a:spcAft>
                <a:spcPts val="0"/>
              </a:spcAft>
              <a:buClr>
                <a:schemeClr val="lt1"/>
              </a:buClr>
              <a:buSzPts val="4000"/>
              <a:buFont typeface="Montserrat Black"/>
              <a:buNone/>
              <a:defRPr sz="4000" b="0" i="0" u="none" strike="noStrike" cap="none">
                <a:solidFill>
                  <a:schemeClr val="lt1"/>
                </a:solidFill>
                <a:latin typeface="Montserrat Black"/>
                <a:ea typeface="Montserrat Black"/>
                <a:cs typeface="Montserrat Black"/>
                <a:sym typeface="Montserrat Black"/>
              </a:defRPr>
            </a:lvl6pPr>
            <a:lvl7pPr marR="0" lvl="6" algn="ctr" rtl="0">
              <a:lnSpc>
                <a:spcPct val="100000"/>
              </a:lnSpc>
              <a:spcBef>
                <a:spcPts val="0"/>
              </a:spcBef>
              <a:spcAft>
                <a:spcPts val="0"/>
              </a:spcAft>
              <a:buClr>
                <a:schemeClr val="lt1"/>
              </a:buClr>
              <a:buSzPts val="4000"/>
              <a:buFont typeface="Montserrat Black"/>
              <a:buNone/>
              <a:defRPr sz="4000" b="0" i="0" u="none" strike="noStrike" cap="none">
                <a:solidFill>
                  <a:schemeClr val="lt1"/>
                </a:solidFill>
                <a:latin typeface="Montserrat Black"/>
                <a:ea typeface="Montserrat Black"/>
                <a:cs typeface="Montserrat Black"/>
                <a:sym typeface="Montserrat Black"/>
              </a:defRPr>
            </a:lvl7pPr>
            <a:lvl8pPr marR="0" lvl="7" algn="ctr" rtl="0">
              <a:lnSpc>
                <a:spcPct val="100000"/>
              </a:lnSpc>
              <a:spcBef>
                <a:spcPts val="0"/>
              </a:spcBef>
              <a:spcAft>
                <a:spcPts val="0"/>
              </a:spcAft>
              <a:buClr>
                <a:schemeClr val="lt1"/>
              </a:buClr>
              <a:buSzPts val="4000"/>
              <a:buFont typeface="Montserrat Black"/>
              <a:buNone/>
              <a:defRPr sz="4000" b="0" i="0" u="none" strike="noStrike" cap="none">
                <a:solidFill>
                  <a:schemeClr val="lt1"/>
                </a:solidFill>
                <a:latin typeface="Montserrat Black"/>
                <a:ea typeface="Montserrat Black"/>
                <a:cs typeface="Montserrat Black"/>
                <a:sym typeface="Montserrat Black"/>
              </a:defRPr>
            </a:lvl8pPr>
            <a:lvl9pPr marR="0" lvl="8" algn="ctr" rtl="0">
              <a:lnSpc>
                <a:spcPct val="100000"/>
              </a:lnSpc>
              <a:spcBef>
                <a:spcPts val="0"/>
              </a:spcBef>
              <a:spcAft>
                <a:spcPts val="0"/>
              </a:spcAft>
              <a:buClr>
                <a:schemeClr val="lt1"/>
              </a:buClr>
              <a:buSzPts val="4000"/>
              <a:buFont typeface="Montserrat Black"/>
              <a:buNone/>
              <a:defRPr sz="4000" b="0" i="0" u="none" strike="noStrike" cap="none">
                <a:solidFill>
                  <a:schemeClr val="lt1"/>
                </a:solidFill>
                <a:latin typeface="Montserrat Black"/>
                <a:ea typeface="Montserrat Black"/>
                <a:cs typeface="Montserrat Black"/>
                <a:sym typeface="Montserrat Black"/>
              </a:defRPr>
            </a:lvl9pPr>
          </a:lstStyle>
          <a:p>
            <a:pPr algn="l"/>
            <a:r>
              <a:rPr lang="en" sz="6600" dirty="0">
                <a:latin typeface="SVN-Servetica Medium" panose="020B0604020202020204" pitchFamily="34" charset="0"/>
              </a:rPr>
              <a:t>04</a:t>
            </a:r>
          </a:p>
        </p:txBody>
      </p:sp>
    </p:spTree>
    <p:extLst>
      <p:ext uri="{BB962C8B-B14F-4D97-AF65-F5344CB8AC3E}">
        <p14:creationId xmlns:p14="http://schemas.microsoft.com/office/powerpoint/2010/main" val="18820423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2"/>
        <p:cNvGrpSpPr/>
        <p:nvPr/>
      </p:nvGrpSpPr>
      <p:grpSpPr>
        <a:xfrm>
          <a:off x="0" y="0"/>
          <a:ext cx="0" cy="0"/>
          <a:chOff x="0" y="0"/>
          <a:chExt cx="0" cy="0"/>
        </a:xfrm>
      </p:grpSpPr>
      <p:sp>
        <p:nvSpPr>
          <p:cNvPr id="2" name="TextBox 3">
            <a:extLst>
              <a:ext uri="{FF2B5EF4-FFF2-40B4-BE49-F238E27FC236}">
                <a16:creationId xmlns:a16="http://schemas.microsoft.com/office/drawing/2014/main" id="{92B598A0-585D-4A75-6C91-3C03D8E5E1D9}"/>
              </a:ext>
            </a:extLst>
          </p:cNvPr>
          <p:cNvSpPr txBox="1"/>
          <p:nvPr/>
        </p:nvSpPr>
        <p:spPr>
          <a:xfrm>
            <a:off x="940906" y="860109"/>
            <a:ext cx="4793675" cy="369332"/>
          </a:xfrm>
          <a:prstGeom prst="rect">
            <a:avLst/>
          </a:prstGeom>
          <a:noFill/>
        </p:spPr>
        <p:txBody>
          <a:bodyPr wrap="square" rtlCol="0">
            <a:spAutoFit/>
          </a:bodyPr>
          <a:lstStyle/>
          <a:p>
            <a:r>
              <a:rPr lang="en-US" sz="1800" b="1" dirty="0">
                <a:solidFill>
                  <a:srgbClr val="4E5EA3"/>
                </a:solidFill>
                <a:latin typeface="SVN-Product Sans" panose="020B0403030502040203" pitchFamily="34" charset="0"/>
              </a:rPr>
              <a:t>4.1. </a:t>
            </a:r>
            <a:r>
              <a:rPr lang="en-US" sz="1800" b="1" dirty="0" err="1">
                <a:solidFill>
                  <a:srgbClr val="4E5EA3"/>
                </a:solidFill>
                <a:latin typeface="SVN-Product Sans" panose="020B0403030502040203" pitchFamily="34" charset="0"/>
              </a:rPr>
              <a:t>Sơ</a:t>
            </a:r>
            <a:r>
              <a:rPr lang="en-US" sz="1800" b="1" dirty="0">
                <a:solidFill>
                  <a:srgbClr val="4E5EA3"/>
                </a:solidFill>
                <a:latin typeface="SVN-Product Sans" panose="020B0403030502040203" pitchFamily="34" charset="0"/>
              </a:rPr>
              <a:t> </a:t>
            </a:r>
            <a:r>
              <a:rPr lang="en-US" sz="1800" b="1" dirty="0" err="1">
                <a:solidFill>
                  <a:srgbClr val="4E5EA3"/>
                </a:solidFill>
                <a:latin typeface="SVN-Product Sans" panose="020B0403030502040203" pitchFamily="34" charset="0"/>
              </a:rPr>
              <a:t>đồ</a:t>
            </a:r>
            <a:r>
              <a:rPr lang="en-US" sz="1800" b="1" dirty="0">
                <a:solidFill>
                  <a:srgbClr val="4E5EA3"/>
                </a:solidFill>
                <a:latin typeface="SVN-Product Sans" panose="020B0403030502040203" pitchFamily="34" charset="0"/>
              </a:rPr>
              <a:t> </a:t>
            </a:r>
            <a:r>
              <a:rPr lang="en-US" sz="1800" b="1" dirty="0" err="1">
                <a:solidFill>
                  <a:srgbClr val="4E5EA3"/>
                </a:solidFill>
                <a:latin typeface="SVN-Product Sans" panose="020B0403030502040203" pitchFamily="34" charset="0"/>
              </a:rPr>
              <a:t>khối</a:t>
            </a:r>
            <a:r>
              <a:rPr lang="en-US" sz="1800" b="1" dirty="0">
                <a:solidFill>
                  <a:srgbClr val="4E5EA3"/>
                </a:solidFill>
                <a:latin typeface="SVN-Product Sans" panose="020B0403030502040203" pitchFamily="34" charset="0"/>
              </a:rPr>
              <a:t> </a:t>
            </a:r>
            <a:r>
              <a:rPr lang="en-US" sz="1800" b="1" dirty="0" err="1">
                <a:solidFill>
                  <a:srgbClr val="4E5EA3"/>
                </a:solidFill>
                <a:latin typeface="SVN-Product Sans" panose="020B0403030502040203" pitchFamily="34" charset="0"/>
              </a:rPr>
              <a:t>hệ</a:t>
            </a:r>
            <a:r>
              <a:rPr lang="en-US" sz="1800" b="1" dirty="0">
                <a:solidFill>
                  <a:srgbClr val="4E5EA3"/>
                </a:solidFill>
                <a:latin typeface="SVN-Product Sans" panose="020B0403030502040203" pitchFamily="34" charset="0"/>
              </a:rPr>
              <a:t> </a:t>
            </a:r>
            <a:r>
              <a:rPr lang="en-US" sz="1800" b="1" dirty="0" err="1">
                <a:solidFill>
                  <a:srgbClr val="4E5EA3"/>
                </a:solidFill>
                <a:latin typeface="SVN-Product Sans" panose="020B0403030502040203" pitchFamily="34" charset="0"/>
              </a:rPr>
              <a:t>thống</a:t>
            </a:r>
            <a:endParaRPr lang="en-150" sz="1800" b="1" dirty="0">
              <a:solidFill>
                <a:srgbClr val="4E5EA3"/>
              </a:solidFill>
              <a:latin typeface="SVN-Product Sans" panose="020B0403030502040203" pitchFamily="34" charset="0"/>
            </a:endParaRPr>
          </a:p>
        </p:txBody>
      </p:sp>
      <p:sp>
        <p:nvSpPr>
          <p:cNvPr id="4" name="Rectangle 51">
            <a:extLst>
              <a:ext uri="{FF2B5EF4-FFF2-40B4-BE49-F238E27FC236}">
                <a16:creationId xmlns:a16="http://schemas.microsoft.com/office/drawing/2014/main" id="{392153AB-D1EF-90D6-4506-9C72580685C4}"/>
              </a:ext>
            </a:extLst>
          </p:cNvPr>
          <p:cNvSpPr/>
          <p:nvPr/>
        </p:nvSpPr>
        <p:spPr>
          <a:xfrm>
            <a:off x="3763528" y="2798193"/>
            <a:ext cx="1760631" cy="8018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Vi điều khiển esp32</a:t>
            </a:r>
            <a:endParaRPr lang="en-150">
              <a:solidFill>
                <a:schemeClr val="tx1"/>
              </a:solidFill>
            </a:endParaRPr>
          </a:p>
        </p:txBody>
      </p:sp>
      <p:sp>
        <p:nvSpPr>
          <p:cNvPr id="5" name="Rectangle 52">
            <a:extLst>
              <a:ext uri="{FF2B5EF4-FFF2-40B4-BE49-F238E27FC236}">
                <a16:creationId xmlns:a16="http://schemas.microsoft.com/office/drawing/2014/main" id="{B09DADAA-7603-88FB-BBBB-C4395EFCCEE0}"/>
              </a:ext>
            </a:extLst>
          </p:cNvPr>
          <p:cNvSpPr/>
          <p:nvPr/>
        </p:nvSpPr>
        <p:spPr>
          <a:xfrm>
            <a:off x="7286609" y="2827157"/>
            <a:ext cx="1231550" cy="679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ThingSpeak</a:t>
            </a:r>
            <a:endParaRPr lang="en-150">
              <a:solidFill>
                <a:schemeClr val="tx1"/>
              </a:solidFill>
            </a:endParaRPr>
          </a:p>
        </p:txBody>
      </p:sp>
      <p:sp>
        <p:nvSpPr>
          <p:cNvPr id="7" name="Oval 2">
            <a:extLst>
              <a:ext uri="{FF2B5EF4-FFF2-40B4-BE49-F238E27FC236}">
                <a16:creationId xmlns:a16="http://schemas.microsoft.com/office/drawing/2014/main" id="{55B741C2-DD93-005A-A6EC-D1AAAAE0146A}"/>
              </a:ext>
            </a:extLst>
          </p:cNvPr>
          <p:cNvSpPr/>
          <p:nvPr/>
        </p:nvSpPr>
        <p:spPr>
          <a:xfrm>
            <a:off x="578365" y="3731686"/>
            <a:ext cx="1760632" cy="9092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Cảm biến MQ7: Đo khí CO</a:t>
            </a:r>
            <a:endParaRPr lang="en-150" dirty="0">
              <a:solidFill>
                <a:schemeClr val="tx1"/>
              </a:solidFill>
            </a:endParaRPr>
          </a:p>
        </p:txBody>
      </p:sp>
      <p:sp>
        <p:nvSpPr>
          <p:cNvPr id="10" name="Arrow: Right 14">
            <a:extLst>
              <a:ext uri="{FF2B5EF4-FFF2-40B4-BE49-F238E27FC236}">
                <a16:creationId xmlns:a16="http://schemas.microsoft.com/office/drawing/2014/main" id="{44759B1D-531C-7846-EC4D-6568B0CAB412}"/>
              </a:ext>
            </a:extLst>
          </p:cNvPr>
          <p:cNvSpPr/>
          <p:nvPr/>
        </p:nvSpPr>
        <p:spPr>
          <a:xfrm rot="20297895">
            <a:off x="2146923" y="3549670"/>
            <a:ext cx="1653465" cy="262240"/>
          </a:xfrm>
          <a:prstGeom prst="rightArrow">
            <a:avLst/>
          </a:prstGeom>
          <a:ln>
            <a:solidFill>
              <a:srgbClr val="4E5E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150"/>
          </a:p>
        </p:txBody>
      </p:sp>
      <p:sp>
        <p:nvSpPr>
          <p:cNvPr id="11" name="Arrow: Right 16">
            <a:extLst>
              <a:ext uri="{FF2B5EF4-FFF2-40B4-BE49-F238E27FC236}">
                <a16:creationId xmlns:a16="http://schemas.microsoft.com/office/drawing/2014/main" id="{4B389B1A-8443-F2B3-D7F9-15BD85555232}"/>
              </a:ext>
            </a:extLst>
          </p:cNvPr>
          <p:cNvSpPr/>
          <p:nvPr/>
        </p:nvSpPr>
        <p:spPr>
          <a:xfrm>
            <a:off x="5907321" y="3082349"/>
            <a:ext cx="1193658" cy="169338"/>
          </a:xfrm>
          <a:prstGeom prst="rightArrow">
            <a:avLst/>
          </a:prstGeom>
          <a:ln>
            <a:solidFill>
              <a:srgbClr val="4E5E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150"/>
          </a:p>
        </p:txBody>
      </p:sp>
      <p:grpSp>
        <p:nvGrpSpPr>
          <p:cNvPr id="12" name="Google Shape;1115;p33">
            <a:extLst>
              <a:ext uri="{FF2B5EF4-FFF2-40B4-BE49-F238E27FC236}">
                <a16:creationId xmlns:a16="http://schemas.microsoft.com/office/drawing/2014/main" id="{CD64AF2B-C587-3F98-BC07-49E0238459BD}"/>
              </a:ext>
            </a:extLst>
          </p:cNvPr>
          <p:cNvGrpSpPr/>
          <p:nvPr/>
        </p:nvGrpSpPr>
        <p:grpSpPr>
          <a:xfrm>
            <a:off x="2347717" y="567477"/>
            <a:ext cx="4366190" cy="241264"/>
            <a:chOff x="4788672" y="2177404"/>
            <a:chExt cx="3478000" cy="192185"/>
          </a:xfrm>
        </p:grpSpPr>
        <p:sp>
          <p:nvSpPr>
            <p:cNvPr id="13" name="Google Shape;1116;p33">
              <a:extLst>
                <a:ext uri="{FF2B5EF4-FFF2-40B4-BE49-F238E27FC236}">
                  <a16:creationId xmlns:a16="http://schemas.microsoft.com/office/drawing/2014/main" id="{2E585278-BB87-2F03-19FB-902807412FD1}"/>
                </a:ext>
              </a:extLst>
            </p:cNvPr>
            <p:cNvSpPr/>
            <p:nvPr/>
          </p:nvSpPr>
          <p:spPr>
            <a:xfrm rot="-2700000" flipH="1">
              <a:off x="7250940" y="2205609"/>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 name="Google Shape;1117;p33">
              <a:extLst>
                <a:ext uri="{FF2B5EF4-FFF2-40B4-BE49-F238E27FC236}">
                  <a16:creationId xmlns:a16="http://schemas.microsoft.com/office/drawing/2014/main" id="{0397BF07-2553-DE98-75FA-69CB558C13F6}"/>
                </a:ext>
              </a:extLst>
            </p:cNvPr>
            <p:cNvCxnSpPr>
              <a:stCxn id="16" idx="6"/>
              <a:endCxn id="15" idx="2"/>
            </p:cNvCxnSpPr>
            <p:nvPr/>
          </p:nvCxnSpPr>
          <p:spPr>
            <a:xfrm rot="10800000">
              <a:off x="4845772" y="2272517"/>
              <a:ext cx="3363900" cy="0"/>
            </a:xfrm>
            <a:prstGeom prst="straightConnector1">
              <a:avLst/>
            </a:prstGeom>
            <a:noFill/>
            <a:ln w="9525" cap="flat" cmpd="sng">
              <a:solidFill>
                <a:schemeClr val="lt1"/>
              </a:solidFill>
              <a:prstDash val="solid"/>
              <a:round/>
              <a:headEnd type="none" w="med" len="med"/>
              <a:tailEnd type="none" w="med" len="med"/>
            </a:ln>
          </p:spPr>
        </p:cxnSp>
        <p:sp>
          <p:nvSpPr>
            <p:cNvPr id="15" name="Google Shape;1119;p33">
              <a:extLst>
                <a:ext uri="{FF2B5EF4-FFF2-40B4-BE49-F238E27FC236}">
                  <a16:creationId xmlns:a16="http://schemas.microsoft.com/office/drawing/2014/main" id="{FFDE7B0C-2841-3248-E1C6-EBB2701D9880}"/>
                </a:ext>
              </a:extLst>
            </p:cNvPr>
            <p:cNvSpPr/>
            <p:nvPr/>
          </p:nvSpPr>
          <p:spPr>
            <a:xfrm flipH="1">
              <a:off x="4788672" y="22440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18;p33">
              <a:extLst>
                <a:ext uri="{FF2B5EF4-FFF2-40B4-BE49-F238E27FC236}">
                  <a16:creationId xmlns:a16="http://schemas.microsoft.com/office/drawing/2014/main" id="{22AEC18C-9775-178F-BEB6-35F4A77D4BD5}"/>
                </a:ext>
              </a:extLst>
            </p:cNvPr>
            <p:cNvSpPr/>
            <p:nvPr/>
          </p:nvSpPr>
          <p:spPr>
            <a:xfrm flipH="1">
              <a:off x="8209672" y="22440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TextBox 17">
            <a:extLst>
              <a:ext uri="{FF2B5EF4-FFF2-40B4-BE49-F238E27FC236}">
                <a16:creationId xmlns:a16="http://schemas.microsoft.com/office/drawing/2014/main" id="{E1A1CF67-5AF9-938D-11C6-90E6928FB0FD}"/>
              </a:ext>
            </a:extLst>
          </p:cNvPr>
          <p:cNvSpPr txBox="1"/>
          <p:nvPr/>
        </p:nvSpPr>
        <p:spPr>
          <a:xfrm>
            <a:off x="1760931" y="164850"/>
            <a:ext cx="5525678" cy="523220"/>
          </a:xfrm>
          <a:prstGeom prst="rect">
            <a:avLst/>
          </a:prstGeom>
          <a:noFill/>
        </p:spPr>
        <p:txBody>
          <a:bodyPr wrap="square">
            <a:spAutoFit/>
          </a:bodyPr>
          <a:lstStyle/>
          <a:p>
            <a:r>
              <a:rPr lang="en-US" sz="2800" b="1" dirty="0">
                <a:solidFill>
                  <a:srgbClr val="4E5EA3"/>
                </a:solidFill>
                <a:latin typeface="Montserrat" panose="00000500000000000000" pitchFamily="2" charset="0"/>
              </a:rPr>
              <a:t>04. </a:t>
            </a:r>
            <a:r>
              <a:rPr lang="en-US" sz="2800" b="1" dirty="0" err="1">
                <a:solidFill>
                  <a:srgbClr val="4E5EA3"/>
                </a:solidFill>
                <a:latin typeface="Montserrat" panose="00000500000000000000" pitchFamily="2" charset="0"/>
              </a:rPr>
              <a:t>Sơ</a:t>
            </a:r>
            <a:r>
              <a:rPr lang="en-US" sz="2800" b="1" dirty="0">
                <a:solidFill>
                  <a:srgbClr val="4E5EA3"/>
                </a:solidFill>
                <a:latin typeface="Montserrat" panose="00000500000000000000" pitchFamily="2" charset="0"/>
              </a:rPr>
              <a:t> </a:t>
            </a:r>
            <a:r>
              <a:rPr lang="en-US" sz="2800" b="1" dirty="0" err="1">
                <a:solidFill>
                  <a:srgbClr val="4E5EA3"/>
                </a:solidFill>
                <a:latin typeface="Montserrat" panose="00000500000000000000" pitchFamily="2" charset="0"/>
              </a:rPr>
              <a:t>đồ</a:t>
            </a:r>
            <a:r>
              <a:rPr lang="en-US" sz="2800" b="1" dirty="0">
                <a:solidFill>
                  <a:srgbClr val="4E5EA3"/>
                </a:solidFill>
                <a:latin typeface="Montserrat" panose="00000500000000000000" pitchFamily="2" charset="0"/>
              </a:rPr>
              <a:t> </a:t>
            </a:r>
            <a:r>
              <a:rPr lang="en-US" sz="2800" b="1" dirty="0" err="1">
                <a:solidFill>
                  <a:srgbClr val="4E5EA3"/>
                </a:solidFill>
                <a:latin typeface="Montserrat" panose="00000500000000000000" pitchFamily="2" charset="0"/>
              </a:rPr>
              <a:t>hệ</a:t>
            </a:r>
            <a:r>
              <a:rPr lang="en-US" sz="2800" b="1" dirty="0">
                <a:solidFill>
                  <a:srgbClr val="4E5EA3"/>
                </a:solidFill>
                <a:latin typeface="Montserrat" panose="00000500000000000000" pitchFamily="2" charset="0"/>
              </a:rPr>
              <a:t> </a:t>
            </a:r>
            <a:r>
              <a:rPr lang="en-US" sz="2800" b="1" dirty="0" err="1">
                <a:solidFill>
                  <a:srgbClr val="4E5EA3"/>
                </a:solidFill>
                <a:latin typeface="Montserrat" panose="00000500000000000000" pitchFamily="2" charset="0"/>
              </a:rPr>
              <a:t>khối</a:t>
            </a:r>
            <a:r>
              <a:rPr lang="en-US" sz="2800" b="1" dirty="0">
                <a:solidFill>
                  <a:srgbClr val="4E5EA3"/>
                </a:solidFill>
                <a:latin typeface="Montserrat" panose="00000500000000000000" pitchFamily="2" charset="0"/>
              </a:rPr>
              <a:t> – </a:t>
            </a:r>
            <a:r>
              <a:rPr lang="en-US" sz="2800" b="1" dirty="0" err="1">
                <a:solidFill>
                  <a:srgbClr val="4E5EA3"/>
                </a:solidFill>
                <a:latin typeface="Montserrat" panose="00000500000000000000" pitchFamily="2" charset="0"/>
              </a:rPr>
              <a:t>Kế</a:t>
            </a:r>
            <a:r>
              <a:rPr lang="en-US" sz="2800" b="1" dirty="0">
                <a:solidFill>
                  <a:srgbClr val="4E5EA3"/>
                </a:solidFill>
                <a:latin typeface="Montserrat" panose="00000500000000000000" pitchFamily="2" charset="0"/>
              </a:rPr>
              <a:t> </a:t>
            </a:r>
            <a:r>
              <a:rPr lang="en-US" sz="2800" b="1" dirty="0" err="1">
                <a:solidFill>
                  <a:srgbClr val="4E5EA3"/>
                </a:solidFill>
                <a:latin typeface="Montserrat" panose="00000500000000000000" pitchFamily="2" charset="0"/>
              </a:rPr>
              <a:t>hoạch</a:t>
            </a:r>
            <a:endParaRPr lang="en-US" sz="2800" b="1" dirty="0">
              <a:solidFill>
                <a:srgbClr val="4E5EA3"/>
              </a:solidFill>
              <a:latin typeface="Montserrat" panose="00000500000000000000" pitchFamily="2" charset="0"/>
            </a:endParaRPr>
          </a:p>
        </p:txBody>
      </p:sp>
      <p:sp>
        <p:nvSpPr>
          <p:cNvPr id="17" name="Oval 2">
            <a:extLst>
              <a:ext uri="{FF2B5EF4-FFF2-40B4-BE49-F238E27FC236}">
                <a16:creationId xmlns:a16="http://schemas.microsoft.com/office/drawing/2014/main" id="{FD08B261-2FAB-4BF0-BBF9-CC1011C42EB8}"/>
              </a:ext>
            </a:extLst>
          </p:cNvPr>
          <p:cNvSpPr/>
          <p:nvPr/>
        </p:nvSpPr>
        <p:spPr>
          <a:xfrm>
            <a:off x="488520" y="1747734"/>
            <a:ext cx="1760632" cy="9092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Cảm biến MQ135: Đo khí CO2</a:t>
            </a:r>
            <a:endParaRPr lang="en-150" dirty="0">
              <a:solidFill>
                <a:schemeClr val="tx1"/>
              </a:solidFill>
            </a:endParaRPr>
          </a:p>
        </p:txBody>
      </p:sp>
      <p:sp>
        <p:nvSpPr>
          <p:cNvPr id="22" name="Arrow: Right 14">
            <a:extLst>
              <a:ext uri="{FF2B5EF4-FFF2-40B4-BE49-F238E27FC236}">
                <a16:creationId xmlns:a16="http://schemas.microsoft.com/office/drawing/2014/main" id="{D82E5BDA-A719-664C-2588-F6BE41D52166}"/>
              </a:ext>
            </a:extLst>
          </p:cNvPr>
          <p:cNvSpPr/>
          <p:nvPr/>
        </p:nvSpPr>
        <p:spPr>
          <a:xfrm rot="1111934">
            <a:off x="2133549" y="2446753"/>
            <a:ext cx="1653465" cy="262240"/>
          </a:xfrm>
          <a:prstGeom prst="rightArrow">
            <a:avLst/>
          </a:prstGeom>
          <a:ln>
            <a:solidFill>
              <a:srgbClr val="4E5E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150"/>
          </a:p>
        </p:txBody>
      </p:sp>
    </p:spTree>
    <p:extLst>
      <p:ext uri="{BB962C8B-B14F-4D97-AF65-F5344CB8AC3E}">
        <p14:creationId xmlns:p14="http://schemas.microsoft.com/office/powerpoint/2010/main" val="795336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42"/>
        <p:cNvGrpSpPr/>
        <p:nvPr/>
      </p:nvGrpSpPr>
      <p:grpSpPr>
        <a:xfrm>
          <a:off x="0" y="0"/>
          <a:ext cx="0" cy="0"/>
          <a:chOff x="0" y="0"/>
          <a:chExt cx="0" cy="0"/>
        </a:xfrm>
      </p:grpSpPr>
      <p:sp>
        <p:nvSpPr>
          <p:cNvPr id="12" name="TextBox 3">
            <a:extLst>
              <a:ext uri="{FF2B5EF4-FFF2-40B4-BE49-F238E27FC236}">
                <a16:creationId xmlns:a16="http://schemas.microsoft.com/office/drawing/2014/main" id="{A84759A8-7F52-A608-E8EC-143DB08A108C}"/>
              </a:ext>
            </a:extLst>
          </p:cNvPr>
          <p:cNvSpPr txBox="1"/>
          <p:nvPr/>
        </p:nvSpPr>
        <p:spPr>
          <a:xfrm>
            <a:off x="1241215" y="971766"/>
            <a:ext cx="2870153" cy="369332"/>
          </a:xfrm>
          <a:prstGeom prst="rect">
            <a:avLst/>
          </a:prstGeom>
          <a:noFill/>
        </p:spPr>
        <p:txBody>
          <a:bodyPr wrap="square" rtlCol="0">
            <a:spAutoFit/>
          </a:bodyPr>
          <a:lstStyle/>
          <a:p>
            <a:r>
              <a:rPr lang="en-US" sz="1800" b="1" dirty="0">
                <a:solidFill>
                  <a:srgbClr val="4E5EA3"/>
                </a:solidFill>
                <a:latin typeface="SVN-Product Sans" panose="020B0403030502040203" pitchFamily="34" charset="0"/>
              </a:rPr>
              <a:t>4.2. </a:t>
            </a:r>
            <a:r>
              <a:rPr lang="en-US" sz="1800" b="1" dirty="0" err="1">
                <a:solidFill>
                  <a:srgbClr val="4E5EA3"/>
                </a:solidFill>
                <a:latin typeface="SVN-Product Sans" panose="020B0403030502040203" pitchFamily="34" charset="0"/>
              </a:rPr>
              <a:t>Kế</a:t>
            </a:r>
            <a:r>
              <a:rPr lang="en-US" sz="1800" b="1" dirty="0">
                <a:solidFill>
                  <a:srgbClr val="4E5EA3"/>
                </a:solidFill>
                <a:latin typeface="SVN-Product Sans" panose="020B0403030502040203" pitchFamily="34" charset="0"/>
              </a:rPr>
              <a:t> </a:t>
            </a:r>
            <a:r>
              <a:rPr lang="en-US" sz="1800" b="1" dirty="0" err="1">
                <a:solidFill>
                  <a:srgbClr val="4E5EA3"/>
                </a:solidFill>
                <a:latin typeface="SVN-Product Sans" panose="020B0403030502040203" pitchFamily="34" charset="0"/>
              </a:rPr>
              <a:t>hoạch</a:t>
            </a:r>
            <a:endParaRPr lang="en-150" sz="1800" b="1" dirty="0">
              <a:solidFill>
                <a:srgbClr val="4E5EA3"/>
              </a:solidFill>
              <a:latin typeface="SVN-Product Sans" panose="020B0403030502040203" pitchFamily="34" charset="0"/>
            </a:endParaRPr>
          </a:p>
        </p:txBody>
      </p:sp>
      <p:sp>
        <p:nvSpPr>
          <p:cNvPr id="13" name="TextBox 8">
            <a:extLst>
              <a:ext uri="{FF2B5EF4-FFF2-40B4-BE49-F238E27FC236}">
                <a16:creationId xmlns:a16="http://schemas.microsoft.com/office/drawing/2014/main" id="{61438E53-5FA5-EFE9-D90B-88DB1537C17D}"/>
              </a:ext>
            </a:extLst>
          </p:cNvPr>
          <p:cNvSpPr txBox="1"/>
          <p:nvPr/>
        </p:nvSpPr>
        <p:spPr>
          <a:xfrm>
            <a:off x="615301" y="1417588"/>
            <a:ext cx="10595114" cy="2677656"/>
          </a:xfrm>
          <a:prstGeom prst="rect">
            <a:avLst/>
          </a:prstGeom>
          <a:noFill/>
        </p:spPr>
        <p:txBody>
          <a:bodyPr wrap="square" rtlCol="0">
            <a:spAutoFit/>
          </a:bodyPr>
          <a:lstStyle/>
          <a:p>
            <a:r>
              <a:rPr lang="en-US" dirty="0">
                <a:solidFill>
                  <a:srgbClr val="4E5EA3"/>
                </a:solidFill>
                <a:latin typeface="SVN-Product Sans" panose="020B0403030502040203" pitchFamily="34" charset="0"/>
              </a:rPr>
              <a:t>1. </a:t>
            </a:r>
            <a:r>
              <a:rPr lang="en-US" dirty="0" err="1">
                <a:solidFill>
                  <a:srgbClr val="4E5EA3"/>
                </a:solidFill>
                <a:latin typeface="SVN-Product Sans" panose="020B0403030502040203" pitchFamily="34" charset="0"/>
              </a:rPr>
              <a:t>Xác</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định</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yêu</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cầu</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hệ</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thống</a:t>
            </a:r>
            <a:endParaRPr lang="en-US" dirty="0">
              <a:solidFill>
                <a:srgbClr val="4E5EA3"/>
              </a:solidFill>
              <a:latin typeface="SVN-Product Sans" panose="020B0403030502040203" pitchFamily="34" charset="0"/>
            </a:endParaRPr>
          </a:p>
          <a:p>
            <a:pPr lvl="1"/>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Đặt</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ra</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mục</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tiêu</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và</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yêu</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cầu</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cho</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hệ</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thống</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Ví</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dụ</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Loại</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bụi</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cần</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đo</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phạm</a:t>
            </a:r>
            <a:r>
              <a:rPr lang="en-US" dirty="0">
                <a:solidFill>
                  <a:srgbClr val="4E5EA3"/>
                </a:solidFill>
                <a:latin typeface="SVN-Product Sans" panose="020B0403030502040203" pitchFamily="34" charset="0"/>
              </a:rPr>
              <a:t> vi </a:t>
            </a:r>
            <a:r>
              <a:rPr lang="en-US" dirty="0" err="1">
                <a:solidFill>
                  <a:srgbClr val="4E5EA3"/>
                </a:solidFill>
                <a:latin typeface="SVN-Product Sans" panose="020B0403030502040203" pitchFamily="34" charset="0"/>
              </a:rPr>
              <a:t>đo</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độ</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chính</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xác</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tần</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suất</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đo</a:t>
            </a:r>
            <a:r>
              <a:rPr lang="en-US" dirty="0">
                <a:solidFill>
                  <a:srgbClr val="4E5EA3"/>
                </a:solidFill>
                <a:latin typeface="SVN-Product Sans" panose="020B0403030502040203" pitchFamily="34" charset="0"/>
              </a:rPr>
              <a:t>,…. </a:t>
            </a:r>
          </a:p>
          <a:p>
            <a:r>
              <a:rPr lang="en-US" dirty="0">
                <a:solidFill>
                  <a:srgbClr val="4E5EA3"/>
                </a:solidFill>
                <a:latin typeface="SVN-Product Sans" panose="020B0403030502040203" pitchFamily="34" charset="0"/>
              </a:rPr>
              <a:t>2. </a:t>
            </a:r>
            <a:r>
              <a:rPr lang="en-US" dirty="0" err="1">
                <a:solidFill>
                  <a:srgbClr val="4E5EA3"/>
                </a:solidFill>
                <a:latin typeface="SVN-Product Sans" panose="020B0403030502040203" pitchFamily="34" charset="0"/>
              </a:rPr>
              <a:t>Chuẩn</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bị</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các</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thành</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phần</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cần</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thiết</a:t>
            </a:r>
            <a:r>
              <a:rPr lang="en-US" dirty="0">
                <a:solidFill>
                  <a:srgbClr val="4E5EA3"/>
                </a:solidFill>
                <a:latin typeface="SVN-Product Sans" panose="020B0403030502040203" pitchFamily="34" charset="0"/>
              </a:rPr>
              <a:t>: </a:t>
            </a:r>
            <a:br>
              <a:rPr lang="en-US" dirty="0">
                <a:solidFill>
                  <a:srgbClr val="4E5EA3"/>
                </a:solidFill>
                <a:latin typeface="SVN-Product Sans" panose="020B0403030502040203" pitchFamily="34" charset="0"/>
              </a:rPr>
            </a:b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Chọn</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cảm</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biến</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bụi</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phù</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hợp</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với</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yêu</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cầu</a:t>
            </a:r>
            <a:r>
              <a:rPr lang="en-US" dirty="0">
                <a:solidFill>
                  <a:srgbClr val="4E5EA3"/>
                </a:solidFill>
                <a:latin typeface="SVN-Product Sans" panose="020B0403030502040203" pitchFamily="34" charset="0"/>
              </a:rPr>
              <a:t> </a:t>
            </a:r>
          </a:p>
          <a:p>
            <a:r>
              <a:rPr lang="en-US" dirty="0">
                <a:solidFill>
                  <a:srgbClr val="4E5EA3"/>
                </a:solidFill>
                <a:latin typeface="SVN-Product Sans" panose="020B0403030502040203" pitchFamily="34" charset="0"/>
              </a:rPr>
              <a:t>        - </a:t>
            </a:r>
            <a:r>
              <a:rPr lang="en-US" dirty="0" err="1">
                <a:solidFill>
                  <a:srgbClr val="4E5EA3"/>
                </a:solidFill>
                <a:latin typeface="SVN-Product Sans" panose="020B0403030502040203" pitchFamily="34" charset="0"/>
              </a:rPr>
              <a:t>Chọn</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bo</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mạch</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nhúng</a:t>
            </a:r>
            <a:r>
              <a:rPr lang="en-US" dirty="0">
                <a:solidFill>
                  <a:srgbClr val="4E5EA3"/>
                </a:solidFill>
                <a:latin typeface="SVN-Product Sans" panose="020B0403030502040203" pitchFamily="34" charset="0"/>
              </a:rPr>
              <a:t>: ESP32</a:t>
            </a:r>
          </a:p>
          <a:p>
            <a:r>
              <a:rPr lang="en-US" dirty="0">
                <a:solidFill>
                  <a:srgbClr val="4E5EA3"/>
                </a:solidFill>
                <a:latin typeface="SVN-Product Sans" panose="020B0403030502040203" pitchFamily="34" charset="0"/>
              </a:rPr>
              <a:t>        - </a:t>
            </a:r>
            <a:r>
              <a:rPr lang="en-US" dirty="0" err="1">
                <a:solidFill>
                  <a:srgbClr val="4E5EA3"/>
                </a:solidFill>
                <a:latin typeface="SVN-Product Sans" panose="020B0403030502040203" pitchFamily="34" charset="0"/>
              </a:rPr>
              <a:t>Chuẩn</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bị</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các</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linh</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kiện</a:t>
            </a:r>
            <a:endParaRPr lang="en-US" dirty="0">
              <a:solidFill>
                <a:srgbClr val="4E5EA3"/>
              </a:solidFill>
              <a:latin typeface="SVN-Product Sans" panose="020B0403030502040203" pitchFamily="34" charset="0"/>
            </a:endParaRPr>
          </a:p>
          <a:p>
            <a:r>
              <a:rPr lang="en-US" dirty="0">
                <a:solidFill>
                  <a:srgbClr val="4E5EA3"/>
                </a:solidFill>
                <a:latin typeface="SVN-Product Sans" panose="020B0403030502040203" pitchFamily="34" charset="0"/>
              </a:rPr>
              <a:t>3. </a:t>
            </a:r>
            <a:r>
              <a:rPr lang="en-US" dirty="0" err="1">
                <a:solidFill>
                  <a:srgbClr val="4E5EA3"/>
                </a:solidFill>
                <a:latin typeface="SVN-Product Sans" panose="020B0403030502040203" pitchFamily="34" charset="0"/>
              </a:rPr>
              <a:t>Kết</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nối</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cảm</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biến</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và</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bo</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mạch</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nhúng</a:t>
            </a:r>
            <a:r>
              <a:rPr lang="en-US" dirty="0">
                <a:solidFill>
                  <a:srgbClr val="4E5EA3"/>
                </a:solidFill>
                <a:latin typeface="SVN-Product Sans" panose="020B0403030502040203" pitchFamily="34" charset="0"/>
              </a:rPr>
              <a:t> </a:t>
            </a:r>
          </a:p>
          <a:p>
            <a:r>
              <a:rPr lang="en-US" dirty="0">
                <a:solidFill>
                  <a:srgbClr val="4E5EA3"/>
                </a:solidFill>
                <a:latin typeface="SVN-Product Sans" panose="020B0403030502040203" pitchFamily="34" charset="0"/>
              </a:rPr>
              <a:t>3. </a:t>
            </a:r>
            <a:r>
              <a:rPr lang="en-US" dirty="0" err="1">
                <a:solidFill>
                  <a:srgbClr val="4E5EA3"/>
                </a:solidFill>
                <a:latin typeface="SVN-Product Sans" panose="020B0403030502040203" pitchFamily="34" charset="0"/>
              </a:rPr>
              <a:t>Lập</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trình</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bo</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mạch</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nhúng</a:t>
            </a:r>
            <a:r>
              <a:rPr lang="en-US" dirty="0">
                <a:solidFill>
                  <a:srgbClr val="4E5EA3"/>
                </a:solidFill>
                <a:latin typeface="SVN-Product Sans" panose="020B0403030502040203" pitchFamily="34" charset="0"/>
              </a:rPr>
              <a:t> </a:t>
            </a:r>
          </a:p>
          <a:p>
            <a:r>
              <a:rPr lang="en-US" dirty="0">
                <a:solidFill>
                  <a:srgbClr val="4E5EA3"/>
                </a:solidFill>
                <a:latin typeface="SVN-Product Sans" panose="020B0403030502040203" pitchFamily="34" charset="0"/>
              </a:rPr>
              <a:t>        - </a:t>
            </a:r>
            <a:r>
              <a:rPr lang="en-US" dirty="0" err="1">
                <a:solidFill>
                  <a:srgbClr val="4E5EA3"/>
                </a:solidFill>
                <a:latin typeface="SVN-Product Sans" panose="020B0403030502040203" pitchFamily="34" charset="0"/>
              </a:rPr>
              <a:t>Sử</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dụng</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ngôn</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ngữ</a:t>
            </a:r>
            <a:r>
              <a:rPr lang="en-US" dirty="0">
                <a:solidFill>
                  <a:srgbClr val="4E5EA3"/>
                </a:solidFill>
                <a:latin typeface="SVN-Product Sans" panose="020B0403030502040203" pitchFamily="34" charset="0"/>
              </a:rPr>
              <a:t>: Arduino IDE </a:t>
            </a:r>
            <a:r>
              <a:rPr lang="en-US" dirty="0" err="1">
                <a:solidFill>
                  <a:srgbClr val="4E5EA3"/>
                </a:solidFill>
                <a:latin typeface="SVN-Product Sans" panose="020B0403030502040203" pitchFamily="34" charset="0"/>
              </a:rPr>
              <a:t>để</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lập</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trình</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bo</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mạch</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nhúng</a:t>
            </a:r>
            <a:endParaRPr lang="en-US" dirty="0">
              <a:solidFill>
                <a:srgbClr val="4E5EA3"/>
              </a:solidFill>
              <a:latin typeface="SVN-Product Sans" panose="020B0403030502040203" pitchFamily="34" charset="0"/>
            </a:endParaRPr>
          </a:p>
          <a:p>
            <a:r>
              <a:rPr lang="en-US" dirty="0">
                <a:solidFill>
                  <a:srgbClr val="4E5EA3"/>
                </a:solidFill>
                <a:latin typeface="SVN-Product Sans" panose="020B0403030502040203" pitchFamily="34" charset="0"/>
              </a:rPr>
              <a:t>        - </a:t>
            </a:r>
            <a:r>
              <a:rPr lang="en-US" dirty="0" err="1">
                <a:solidFill>
                  <a:srgbClr val="4E5EA3"/>
                </a:solidFill>
                <a:latin typeface="SVN-Product Sans" panose="020B0403030502040203" pitchFamily="34" charset="0"/>
              </a:rPr>
              <a:t>Thiết</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lập</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kết</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nối</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Wifi</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trên</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bo</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mạch</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nhúng</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và</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cấu</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hình</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để</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nó</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hoạt</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động</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như</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một</a:t>
            </a:r>
            <a:r>
              <a:rPr lang="en-US" dirty="0">
                <a:solidFill>
                  <a:srgbClr val="4E5EA3"/>
                </a:solidFill>
                <a:latin typeface="SVN-Product Sans" panose="020B0403030502040203" pitchFamily="34" charset="0"/>
              </a:rPr>
              <a:t> web server</a:t>
            </a:r>
          </a:p>
          <a:p>
            <a:r>
              <a:rPr lang="en-US" dirty="0">
                <a:solidFill>
                  <a:srgbClr val="4E5EA3"/>
                </a:solidFill>
                <a:latin typeface="SVN-Product Sans" panose="020B0403030502040203" pitchFamily="34" charset="0"/>
              </a:rPr>
              <a:t>        - </a:t>
            </a:r>
            <a:r>
              <a:rPr lang="en-US" dirty="0" err="1">
                <a:solidFill>
                  <a:srgbClr val="4E5EA3"/>
                </a:solidFill>
                <a:latin typeface="SVN-Product Sans" panose="020B0403030502040203" pitchFamily="34" charset="0"/>
              </a:rPr>
              <a:t>Xử</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lí</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dữ</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liệu</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và</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hiện</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thị</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kết</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quả</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trên</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giao</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diện</a:t>
            </a:r>
            <a:r>
              <a:rPr lang="en-US" dirty="0">
                <a:solidFill>
                  <a:srgbClr val="4E5EA3"/>
                </a:solidFill>
                <a:latin typeface="SVN-Product Sans" panose="020B0403030502040203" pitchFamily="34" charset="0"/>
              </a:rPr>
              <a:t> web </a:t>
            </a:r>
          </a:p>
          <a:p>
            <a:r>
              <a:rPr lang="en-US" dirty="0">
                <a:solidFill>
                  <a:srgbClr val="4E5EA3"/>
                </a:solidFill>
                <a:latin typeface="SVN-Product Sans" panose="020B0403030502040203" pitchFamily="34" charset="0"/>
              </a:rPr>
              <a:t>5. </a:t>
            </a:r>
            <a:r>
              <a:rPr lang="en-US" dirty="0" err="1">
                <a:solidFill>
                  <a:srgbClr val="4E5EA3"/>
                </a:solidFill>
                <a:latin typeface="SVN-Product Sans" panose="020B0403030502040203" pitchFamily="34" charset="0"/>
              </a:rPr>
              <a:t>Kiểm</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tra</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và</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triển</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khai</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hệ</a:t>
            </a:r>
            <a:r>
              <a:rPr lang="en-US" dirty="0">
                <a:solidFill>
                  <a:srgbClr val="4E5EA3"/>
                </a:solidFill>
                <a:latin typeface="SVN-Product Sans" panose="020B0403030502040203" pitchFamily="34" charset="0"/>
              </a:rPr>
              <a:t> </a:t>
            </a:r>
            <a:r>
              <a:rPr lang="en-US" dirty="0" err="1">
                <a:solidFill>
                  <a:srgbClr val="4E5EA3"/>
                </a:solidFill>
                <a:latin typeface="SVN-Product Sans" panose="020B0403030502040203" pitchFamily="34" charset="0"/>
              </a:rPr>
              <a:t>thống</a:t>
            </a:r>
            <a:endParaRPr lang="en-US" dirty="0">
              <a:solidFill>
                <a:srgbClr val="4E5EA3"/>
              </a:solidFill>
              <a:latin typeface="SVN-Product Sans" panose="020B0403030502040203" pitchFamily="34" charset="0"/>
            </a:endParaRPr>
          </a:p>
        </p:txBody>
      </p:sp>
      <p:grpSp>
        <p:nvGrpSpPr>
          <p:cNvPr id="7" name="Google Shape;1115;p33">
            <a:extLst>
              <a:ext uri="{FF2B5EF4-FFF2-40B4-BE49-F238E27FC236}">
                <a16:creationId xmlns:a16="http://schemas.microsoft.com/office/drawing/2014/main" id="{863938C9-5133-D985-B01E-0B1837C35921}"/>
              </a:ext>
            </a:extLst>
          </p:cNvPr>
          <p:cNvGrpSpPr/>
          <p:nvPr/>
        </p:nvGrpSpPr>
        <p:grpSpPr>
          <a:xfrm>
            <a:off x="2347717" y="567477"/>
            <a:ext cx="4366190" cy="241264"/>
            <a:chOff x="4788672" y="2177404"/>
            <a:chExt cx="3478000" cy="192185"/>
          </a:xfrm>
        </p:grpSpPr>
        <p:sp>
          <p:nvSpPr>
            <p:cNvPr id="8" name="Google Shape;1116;p33">
              <a:extLst>
                <a:ext uri="{FF2B5EF4-FFF2-40B4-BE49-F238E27FC236}">
                  <a16:creationId xmlns:a16="http://schemas.microsoft.com/office/drawing/2014/main" id="{D301CEFA-B1ED-F6E1-7FF5-456DCAEBB78F}"/>
                </a:ext>
              </a:extLst>
            </p:cNvPr>
            <p:cNvSpPr/>
            <p:nvPr/>
          </p:nvSpPr>
          <p:spPr>
            <a:xfrm rot="-2700000" flipH="1">
              <a:off x="7250940" y="2205609"/>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 name="Google Shape;1117;p33">
              <a:extLst>
                <a:ext uri="{FF2B5EF4-FFF2-40B4-BE49-F238E27FC236}">
                  <a16:creationId xmlns:a16="http://schemas.microsoft.com/office/drawing/2014/main" id="{0E0776BF-DC78-DD8E-C57C-D6EBDFFFCB69}"/>
                </a:ext>
              </a:extLst>
            </p:cNvPr>
            <p:cNvCxnSpPr>
              <a:stCxn id="11" idx="6"/>
              <a:endCxn id="10" idx="2"/>
            </p:cNvCxnSpPr>
            <p:nvPr/>
          </p:nvCxnSpPr>
          <p:spPr>
            <a:xfrm rot="10800000">
              <a:off x="4845772" y="2272517"/>
              <a:ext cx="3363900" cy="0"/>
            </a:xfrm>
            <a:prstGeom prst="straightConnector1">
              <a:avLst/>
            </a:prstGeom>
            <a:noFill/>
            <a:ln w="9525" cap="flat" cmpd="sng">
              <a:solidFill>
                <a:schemeClr val="lt1"/>
              </a:solidFill>
              <a:prstDash val="solid"/>
              <a:round/>
              <a:headEnd type="none" w="med" len="med"/>
              <a:tailEnd type="none" w="med" len="med"/>
            </a:ln>
          </p:spPr>
        </p:cxnSp>
        <p:sp>
          <p:nvSpPr>
            <p:cNvPr id="10" name="Google Shape;1119;p33">
              <a:extLst>
                <a:ext uri="{FF2B5EF4-FFF2-40B4-BE49-F238E27FC236}">
                  <a16:creationId xmlns:a16="http://schemas.microsoft.com/office/drawing/2014/main" id="{A000C462-609E-3D5A-EC78-105A2C685964}"/>
                </a:ext>
              </a:extLst>
            </p:cNvPr>
            <p:cNvSpPr/>
            <p:nvPr/>
          </p:nvSpPr>
          <p:spPr>
            <a:xfrm flipH="1">
              <a:off x="4788672" y="22440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18;p33">
              <a:extLst>
                <a:ext uri="{FF2B5EF4-FFF2-40B4-BE49-F238E27FC236}">
                  <a16:creationId xmlns:a16="http://schemas.microsoft.com/office/drawing/2014/main" id="{519608BA-8517-E47D-6B38-6414927D2B06}"/>
                </a:ext>
              </a:extLst>
            </p:cNvPr>
            <p:cNvSpPr/>
            <p:nvPr/>
          </p:nvSpPr>
          <p:spPr>
            <a:xfrm flipH="1">
              <a:off x="8209672" y="22440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TextBox 13">
            <a:extLst>
              <a:ext uri="{FF2B5EF4-FFF2-40B4-BE49-F238E27FC236}">
                <a16:creationId xmlns:a16="http://schemas.microsoft.com/office/drawing/2014/main" id="{7F3749F8-14A0-7516-D250-D6EB58D8194D}"/>
              </a:ext>
            </a:extLst>
          </p:cNvPr>
          <p:cNvSpPr txBox="1"/>
          <p:nvPr/>
        </p:nvSpPr>
        <p:spPr>
          <a:xfrm>
            <a:off x="1760931" y="164850"/>
            <a:ext cx="5525678" cy="523220"/>
          </a:xfrm>
          <a:prstGeom prst="rect">
            <a:avLst/>
          </a:prstGeom>
          <a:noFill/>
        </p:spPr>
        <p:txBody>
          <a:bodyPr wrap="square">
            <a:spAutoFit/>
          </a:bodyPr>
          <a:lstStyle/>
          <a:p>
            <a:r>
              <a:rPr lang="en-US" sz="2800" b="1" dirty="0">
                <a:solidFill>
                  <a:srgbClr val="4E5EA3"/>
                </a:solidFill>
                <a:latin typeface="Montserrat" panose="00000500000000000000" pitchFamily="2" charset="0"/>
              </a:rPr>
              <a:t>04. </a:t>
            </a:r>
            <a:r>
              <a:rPr lang="en-US" sz="2800" b="1" dirty="0" err="1">
                <a:solidFill>
                  <a:srgbClr val="4E5EA3"/>
                </a:solidFill>
                <a:latin typeface="Montserrat" panose="00000500000000000000" pitchFamily="2" charset="0"/>
              </a:rPr>
              <a:t>Sơ</a:t>
            </a:r>
            <a:r>
              <a:rPr lang="en-US" sz="2800" b="1" dirty="0">
                <a:solidFill>
                  <a:srgbClr val="4E5EA3"/>
                </a:solidFill>
                <a:latin typeface="Montserrat" panose="00000500000000000000" pitchFamily="2" charset="0"/>
              </a:rPr>
              <a:t> </a:t>
            </a:r>
            <a:r>
              <a:rPr lang="en-US" sz="2800" b="1" dirty="0" err="1">
                <a:solidFill>
                  <a:srgbClr val="4E5EA3"/>
                </a:solidFill>
                <a:latin typeface="Montserrat" panose="00000500000000000000" pitchFamily="2" charset="0"/>
              </a:rPr>
              <a:t>đồ</a:t>
            </a:r>
            <a:r>
              <a:rPr lang="en-US" sz="2800" b="1" dirty="0">
                <a:solidFill>
                  <a:srgbClr val="4E5EA3"/>
                </a:solidFill>
                <a:latin typeface="Montserrat" panose="00000500000000000000" pitchFamily="2" charset="0"/>
              </a:rPr>
              <a:t> </a:t>
            </a:r>
            <a:r>
              <a:rPr lang="en-US" sz="2800" b="1" dirty="0" err="1">
                <a:solidFill>
                  <a:srgbClr val="4E5EA3"/>
                </a:solidFill>
                <a:latin typeface="Montserrat" panose="00000500000000000000" pitchFamily="2" charset="0"/>
              </a:rPr>
              <a:t>hệ</a:t>
            </a:r>
            <a:r>
              <a:rPr lang="en-US" sz="2800" b="1" dirty="0">
                <a:solidFill>
                  <a:srgbClr val="4E5EA3"/>
                </a:solidFill>
                <a:latin typeface="Montserrat" panose="00000500000000000000" pitchFamily="2" charset="0"/>
              </a:rPr>
              <a:t> </a:t>
            </a:r>
            <a:r>
              <a:rPr lang="en-US" sz="2800" b="1" dirty="0" err="1">
                <a:solidFill>
                  <a:srgbClr val="4E5EA3"/>
                </a:solidFill>
                <a:latin typeface="Montserrat" panose="00000500000000000000" pitchFamily="2" charset="0"/>
              </a:rPr>
              <a:t>khối</a:t>
            </a:r>
            <a:r>
              <a:rPr lang="en-US" sz="2800" b="1" dirty="0">
                <a:solidFill>
                  <a:srgbClr val="4E5EA3"/>
                </a:solidFill>
                <a:latin typeface="Montserrat" panose="00000500000000000000" pitchFamily="2" charset="0"/>
              </a:rPr>
              <a:t> – </a:t>
            </a:r>
            <a:r>
              <a:rPr lang="en-US" sz="2800" b="1" dirty="0" err="1">
                <a:solidFill>
                  <a:srgbClr val="4E5EA3"/>
                </a:solidFill>
                <a:latin typeface="Montserrat" panose="00000500000000000000" pitchFamily="2" charset="0"/>
              </a:rPr>
              <a:t>Kế</a:t>
            </a:r>
            <a:r>
              <a:rPr lang="en-US" sz="2800" b="1" dirty="0">
                <a:solidFill>
                  <a:srgbClr val="4E5EA3"/>
                </a:solidFill>
                <a:latin typeface="Montserrat" panose="00000500000000000000" pitchFamily="2" charset="0"/>
              </a:rPr>
              <a:t> </a:t>
            </a:r>
            <a:r>
              <a:rPr lang="en-US" sz="2800" b="1" dirty="0" err="1">
                <a:solidFill>
                  <a:srgbClr val="4E5EA3"/>
                </a:solidFill>
                <a:latin typeface="Montserrat" panose="00000500000000000000" pitchFamily="2" charset="0"/>
              </a:rPr>
              <a:t>hoạch</a:t>
            </a:r>
            <a:endParaRPr lang="en-US" sz="2800" b="1" dirty="0">
              <a:solidFill>
                <a:srgbClr val="4E5EA3"/>
              </a:solidFill>
              <a:latin typeface="Montserrat" panose="00000500000000000000" pitchFamily="2" charset="0"/>
            </a:endParaRPr>
          </a:p>
        </p:txBody>
      </p:sp>
    </p:spTree>
    <p:extLst>
      <p:ext uri="{BB962C8B-B14F-4D97-AF65-F5344CB8AC3E}">
        <p14:creationId xmlns:p14="http://schemas.microsoft.com/office/powerpoint/2010/main" val="3116046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sp>
        <p:nvSpPr>
          <p:cNvPr id="984" name="Google Shape;984;p30"/>
          <p:cNvSpPr txBox="1">
            <a:spLocks noGrp="1"/>
          </p:cNvSpPr>
          <p:nvPr>
            <p:ph type="title"/>
          </p:nvPr>
        </p:nvSpPr>
        <p:spPr>
          <a:xfrm>
            <a:off x="782850" y="556250"/>
            <a:ext cx="7578300" cy="5727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dirty="0"/>
              <a:t>NỘI DUNG</a:t>
            </a:r>
            <a:endParaRPr dirty="0"/>
          </a:p>
        </p:txBody>
      </p:sp>
      <p:sp>
        <p:nvSpPr>
          <p:cNvPr id="985" name="Google Shape;985;p30"/>
          <p:cNvSpPr txBox="1">
            <a:spLocks noGrp="1"/>
          </p:cNvSpPr>
          <p:nvPr>
            <p:ph type="title" idx="2"/>
          </p:nvPr>
        </p:nvSpPr>
        <p:spPr>
          <a:xfrm flipH="1">
            <a:off x="1033550" y="1377577"/>
            <a:ext cx="940500" cy="5727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latin typeface="SVN-Servetica Medium" panose="020B0604020202020204" pitchFamily="34" charset="0"/>
              </a:rPr>
              <a:t>01</a:t>
            </a:r>
            <a:endParaRPr dirty="0">
              <a:latin typeface="SVN-Servetica Medium" panose="020B0604020202020204" pitchFamily="34" charset="0"/>
            </a:endParaRPr>
          </a:p>
        </p:txBody>
      </p:sp>
      <p:sp>
        <p:nvSpPr>
          <p:cNvPr id="987" name="Google Shape;987;p30"/>
          <p:cNvSpPr txBox="1">
            <a:spLocks noGrp="1"/>
          </p:cNvSpPr>
          <p:nvPr>
            <p:ph type="subTitle" idx="3"/>
          </p:nvPr>
        </p:nvSpPr>
        <p:spPr>
          <a:xfrm>
            <a:off x="1033550" y="1945416"/>
            <a:ext cx="3192900" cy="3384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latin typeface="SVN-Servetica Medium" panose="020B0604020202020204" pitchFamily="34" charset="0"/>
              </a:rPr>
              <a:t>Mục đích – Mục tiêu</a:t>
            </a:r>
            <a:endParaRPr dirty="0">
              <a:latin typeface="SVN-Servetica Medium" panose="020B0604020202020204" pitchFamily="34" charset="0"/>
            </a:endParaRPr>
          </a:p>
        </p:txBody>
      </p:sp>
      <p:sp>
        <p:nvSpPr>
          <p:cNvPr id="988" name="Google Shape;988;p30"/>
          <p:cNvSpPr txBox="1">
            <a:spLocks noGrp="1"/>
          </p:cNvSpPr>
          <p:nvPr>
            <p:ph type="title" idx="4"/>
          </p:nvPr>
        </p:nvSpPr>
        <p:spPr>
          <a:xfrm flipH="1">
            <a:off x="1033525" y="3039450"/>
            <a:ext cx="940500" cy="5727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a:latin typeface="SVN-Servetica Medium" panose="020B0604020202020204" pitchFamily="34" charset="0"/>
              </a:rPr>
              <a:t>02</a:t>
            </a:r>
            <a:endParaRPr>
              <a:latin typeface="SVN-Servetica Medium" panose="020B0604020202020204" pitchFamily="34" charset="0"/>
            </a:endParaRPr>
          </a:p>
        </p:txBody>
      </p:sp>
      <p:sp>
        <p:nvSpPr>
          <p:cNvPr id="990" name="Google Shape;990;p30"/>
          <p:cNvSpPr txBox="1">
            <a:spLocks noGrp="1"/>
          </p:cNvSpPr>
          <p:nvPr>
            <p:ph type="subTitle" idx="6"/>
          </p:nvPr>
        </p:nvSpPr>
        <p:spPr>
          <a:xfrm>
            <a:off x="1033550" y="3613450"/>
            <a:ext cx="3192900" cy="3384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latin typeface="SVN-Servetica Medium" panose="020B0604020202020204" pitchFamily="34" charset="0"/>
              </a:rPr>
              <a:t>Người dùng</a:t>
            </a:r>
            <a:endParaRPr dirty="0">
              <a:latin typeface="SVN-Servetica Medium" panose="020B0604020202020204" pitchFamily="34" charset="0"/>
            </a:endParaRPr>
          </a:p>
        </p:txBody>
      </p:sp>
      <p:grpSp>
        <p:nvGrpSpPr>
          <p:cNvPr id="991" name="Google Shape;991;p30"/>
          <p:cNvGrpSpPr/>
          <p:nvPr/>
        </p:nvGrpSpPr>
        <p:grpSpPr>
          <a:xfrm rot="10800000">
            <a:off x="7379194" y="-538557"/>
            <a:ext cx="1803578" cy="1592367"/>
            <a:chOff x="-4912150" y="-393637"/>
            <a:chExt cx="2057000" cy="1816112"/>
          </a:xfrm>
        </p:grpSpPr>
        <p:sp>
          <p:nvSpPr>
            <p:cNvPr id="992" name="Google Shape;992;p30"/>
            <p:cNvSpPr/>
            <p:nvPr/>
          </p:nvSpPr>
          <p:spPr>
            <a:xfrm>
              <a:off x="-4604150" y="-280425"/>
              <a:ext cx="858750" cy="1117575"/>
            </a:xfrm>
            <a:custGeom>
              <a:avLst/>
              <a:gdLst/>
              <a:ahLst/>
              <a:cxnLst/>
              <a:rect l="l" t="t" r="r" b="b"/>
              <a:pathLst>
                <a:path w="34350" h="44703" extrusionOk="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0"/>
            <p:cNvSpPr/>
            <p:nvPr/>
          </p:nvSpPr>
          <p:spPr>
            <a:xfrm>
              <a:off x="-3780300" y="-305525"/>
              <a:ext cx="62525" cy="57000"/>
            </a:xfrm>
            <a:custGeom>
              <a:avLst/>
              <a:gdLst/>
              <a:ahLst/>
              <a:cxnLst/>
              <a:rect l="l" t="t" r="r" b="b"/>
              <a:pathLst>
                <a:path w="2501" h="2280" extrusionOk="0">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0"/>
            <p:cNvSpPr/>
            <p:nvPr/>
          </p:nvSpPr>
          <p:spPr>
            <a:xfrm>
              <a:off x="-4199050" y="281125"/>
              <a:ext cx="155150" cy="154850"/>
            </a:xfrm>
            <a:custGeom>
              <a:avLst/>
              <a:gdLst/>
              <a:ahLst/>
              <a:cxnLst/>
              <a:rect l="l" t="t" r="r" b="b"/>
              <a:pathLst>
                <a:path w="6206" h="6194" extrusionOk="0">
                  <a:moveTo>
                    <a:pt x="6149" y="0"/>
                  </a:moveTo>
                  <a:lnTo>
                    <a:pt x="1" y="6149"/>
                  </a:lnTo>
                  <a:lnTo>
                    <a:pt x="1395" y="6194"/>
                  </a:lnTo>
                  <a:lnTo>
                    <a:pt x="6205" y="1384"/>
                  </a:lnTo>
                  <a:lnTo>
                    <a:pt x="6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0"/>
            <p:cNvSpPr/>
            <p:nvPr/>
          </p:nvSpPr>
          <p:spPr>
            <a:xfrm>
              <a:off x="-4514575" y="97000"/>
              <a:ext cx="740775" cy="896950"/>
            </a:xfrm>
            <a:custGeom>
              <a:avLst/>
              <a:gdLst/>
              <a:ahLst/>
              <a:cxnLst/>
              <a:rect l="l" t="t" r="r" b="b"/>
              <a:pathLst>
                <a:path w="29631" h="35878" extrusionOk="0">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0"/>
            <p:cNvSpPr/>
            <p:nvPr/>
          </p:nvSpPr>
          <p:spPr>
            <a:xfrm>
              <a:off x="-3809300" y="72075"/>
              <a:ext cx="61400" cy="56825"/>
            </a:xfrm>
            <a:custGeom>
              <a:avLst/>
              <a:gdLst/>
              <a:ahLst/>
              <a:cxnLst/>
              <a:rect l="l" t="t" r="r" b="b"/>
              <a:pathLst>
                <a:path w="2456" h="2273" extrusionOk="0">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0"/>
            <p:cNvSpPr/>
            <p:nvPr/>
          </p:nvSpPr>
          <p:spPr>
            <a:xfrm>
              <a:off x="-4203525" y="-330075"/>
              <a:ext cx="275400" cy="273925"/>
            </a:xfrm>
            <a:custGeom>
              <a:avLst/>
              <a:gdLst/>
              <a:ahLst/>
              <a:cxnLst/>
              <a:rect l="l" t="t" r="r" b="b"/>
              <a:pathLst>
                <a:path w="11016" h="10957" extrusionOk="0">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0"/>
            <p:cNvSpPr/>
            <p:nvPr/>
          </p:nvSpPr>
          <p:spPr>
            <a:xfrm>
              <a:off x="-3964425" y="-355100"/>
              <a:ext cx="64750" cy="56950"/>
            </a:xfrm>
            <a:custGeom>
              <a:avLst/>
              <a:gdLst/>
              <a:ahLst/>
              <a:cxnLst/>
              <a:rect l="l" t="t" r="r" b="b"/>
              <a:pathLst>
                <a:path w="2590" h="2278" extrusionOk="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0"/>
            <p:cNvSpPr/>
            <p:nvPr/>
          </p:nvSpPr>
          <p:spPr>
            <a:xfrm>
              <a:off x="-4230300" y="-88200"/>
              <a:ext cx="62525" cy="56800"/>
            </a:xfrm>
            <a:custGeom>
              <a:avLst/>
              <a:gdLst/>
              <a:ahLst/>
              <a:cxnLst/>
              <a:rect l="l" t="t" r="r" b="b"/>
              <a:pathLst>
                <a:path w="2501" h="2272" extrusionOk="0">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0"/>
            <p:cNvSpPr/>
            <p:nvPr/>
          </p:nvSpPr>
          <p:spPr>
            <a:xfrm>
              <a:off x="-3993425" y="647375"/>
              <a:ext cx="751825" cy="750275"/>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0"/>
            <p:cNvSpPr/>
            <p:nvPr/>
          </p:nvSpPr>
          <p:spPr>
            <a:xfrm>
              <a:off x="-3547325" y="792500"/>
              <a:ext cx="155125" cy="154850"/>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0"/>
            <p:cNvSpPr/>
            <p:nvPr/>
          </p:nvSpPr>
          <p:spPr>
            <a:xfrm>
              <a:off x="-3265275" y="616650"/>
              <a:ext cx="61400" cy="57100"/>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0"/>
            <p:cNvSpPr/>
            <p:nvPr/>
          </p:nvSpPr>
          <p:spPr>
            <a:xfrm>
              <a:off x="-4017975" y="1365825"/>
              <a:ext cx="56925" cy="56650"/>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0"/>
            <p:cNvSpPr/>
            <p:nvPr/>
          </p:nvSpPr>
          <p:spPr>
            <a:xfrm>
              <a:off x="-3761575" y="553550"/>
              <a:ext cx="51025" cy="38375"/>
            </a:xfrm>
            <a:custGeom>
              <a:avLst/>
              <a:gdLst/>
              <a:ahLst/>
              <a:cxnLst/>
              <a:rect l="l" t="t" r="r" b="b"/>
              <a:pathLst>
                <a:path w="2041" h="1535" extrusionOk="0">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0"/>
            <p:cNvSpPr/>
            <p:nvPr/>
          </p:nvSpPr>
          <p:spPr>
            <a:xfrm>
              <a:off x="-4478025" y="655725"/>
              <a:ext cx="666475" cy="651250"/>
            </a:xfrm>
            <a:custGeom>
              <a:avLst/>
              <a:gdLst/>
              <a:ahLst/>
              <a:cxnLst/>
              <a:rect l="l" t="t" r="r" b="b"/>
              <a:pathLst>
                <a:path w="26659" h="26050" extrusionOk="0">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0"/>
            <p:cNvSpPr/>
            <p:nvPr/>
          </p:nvSpPr>
          <p:spPr>
            <a:xfrm>
              <a:off x="-4579025" y="1370700"/>
              <a:ext cx="46900" cy="38375"/>
            </a:xfrm>
            <a:custGeom>
              <a:avLst/>
              <a:gdLst/>
              <a:ahLst/>
              <a:cxnLst/>
              <a:rect l="l" t="t" r="r" b="b"/>
              <a:pathLst>
                <a:path w="1876" h="1535" extrusionOk="0">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0"/>
            <p:cNvSpPr/>
            <p:nvPr/>
          </p:nvSpPr>
          <p:spPr>
            <a:xfrm>
              <a:off x="-4912150" y="393325"/>
              <a:ext cx="547675" cy="546850"/>
            </a:xfrm>
            <a:custGeom>
              <a:avLst/>
              <a:gdLst/>
              <a:ahLst/>
              <a:cxnLst/>
              <a:rect l="l" t="t" r="r" b="b"/>
              <a:pathLst>
                <a:path w="21907" h="21874" extrusionOk="0">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0"/>
            <p:cNvSpPr/>
            <p:nvPr/>
          </p:nvSpPr>
          <p:spPr>
            <a:xfrm>
              <a:off x="-3508415" y="-393637"/>
              <a:ext cx="547675" cy="54732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0"/>
            <p:cNvSpPr/>
            <p:nvPr/>
          </p:nvSpPr>
          <p:spPr>
            <a:xfrm>
              <a:off x="-3103750" y="258425"/>
              <a:ext cx="248600" cy="239200"/>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0"/>
            <p:cNvSpPr/>
            <p:nvPr/>
          </p:nvSpPr>
          <p:spPr>
            <a:xfrm>
              <a:off x="-3027850" y="324625"/>
              <a:ext cx="106300" cy="106600"/>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1" name="Google Shape;1011;p30"/>
          <p:cNvSpPr txBox="1">
            <a:spLocks noGrp="1"/>
          </p:cNvSpPr>
          <p:nvPr>
            <p:ph type="title" idx="7"/>
          </p:nvPr>
        </p:nvSpPr>
        <p:spPr>
          <a:xfrm flipH="1">
            <a:off x="7169950" y="1377578"/>
            <a:ext cx="940500" cy="5727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
                <a:latin typeface="SVN-Servetica Medium" panose="020B0604020202020204" pitchFamily="34" charset="0"/>
              </a:rPr>
              <a:t>03</a:t>
            </a:r>
            <a:endParaRPr>
              <a:latin typeface="SVN-Servetica Medium" panose="020B0604020202020204" pitchFamily="34" charset="0"/>
            </a:endParaRPr>
          </a:p>
        </p:txBody>
      </p:sp>
      <p:sp>
        <p:nvSpPr>
          <p:cNvPr id="1013" name="Google Shape;1013;p30"/>
          <p:cNvSpPr txBox="1">
            <a:spLocks noGrp="1"/>
          </p:cNvSpPr>
          <p:nvPr>
            <p:ph type="subTitle" idx="9"/>
          </p:nvPr>
        </p:nvSpPr>
        <p:spPr>
          <a:xfrm>
            <a:off x="4516998" y="1945416"/>
            <a:ext cx="3593452" cy="3384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 dirty="0">
                <a:latin typeface="SVN-Servetica Medium" panose="020B0604020202020204" pitchFamily="34" charset="0"/>
              </a:rPr>
              <a:t>SPEC – Thông số kỹ thuật</a:t>
            </a:r>
            <a:endParaRPr dirty="0">
              <a:latin typeface="SVN-Servetica Medium" panose="020B0604020202020204" pitchFamily="34" charset="0"/>
            </a:endParaRPr>
          </a:p>
        </p:txBody>
      </p:sp>
      <p:sp>
        <p:nvSpPr>
          <p:cNvPr id="1014" name="Google Shape;1014;p30"/>
          <p:cNvSpPr txBox="1">
            <a:spLocks noGrp="1"/>
          </p:cNvSpPr>
          <p:nvPr>
            <p:ph type="title" idx="13"/>
          </p:nvPr>
        </p:nvSpPr>
        <p:spPr>
          <a:xfrm flipH="1">
            <a:off x="7169950" y="3039450"/>
            <a:ext cx="940500" cy="5727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
                <a:latin typeface="SVN-Servetica Medium" panose="020B0604020202020204" pitchFamily="34" charset="0"/>
              </a:rPr>
              <a:t>04</a:t>
            </a:r>
            <a:endParaRPr>
              <a:latin typeface="SVN-Servetica Medium" panose="020B0604020202020204" pitchFamily="34" charset="0"/>
            </a:endParaRPr>
          </a:p>
        </p:txBody>
      </p:sp>
      <p:sp>
        <p:nvSpPr>
          <p:cNvPr id="1016" name="Google Shape;1016;p30"/>
          <p:cNvSpPr txBox="1">
            <a:spLocks noGrp="1"/>
          </p:cNvSpPr>
          <p:nvPr>
            <p:ph type="subTitle" idx="15"/>
          </p:nvPr>
        </p:nvSpPr>
        <p:spPr>
          <a:xfrm>
            <a:off x="4917550" y="3613450"/>
            <a:ext cx="3192900" cy="3384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 dirty="0">
                <a:latin typeface="SVN-Servetica Medium" panose="020B0604020202020204" pitchFamily="34" charset="0"/>
              </a:rPr>
              <a:t>Sơ đồ khối – Kế hoạch</a:t>
            </a:r>
            <a:endParaRPr dirty="0">
              <a:latin typeface="SVN-Servetica Medium" panose="020B0604020202020204" pitchFamily="34" charset="0"/>
            </a:endParaRPr>
          </a:p>
        </p:txBody>
      </p:sp>
      <p:grpSp>
        <p:nvGrpSpPr>
          <p:cNvPr id="1017" name="Google Shape;1017;p30"/>
          <p:cNvGrpSpPr/>
          <p:nvPr/>
        </p:nvGrpSpPr>
        <p:grpSpPr>
          <a:xfrm>
            <a:off x="2868450" y="1050283"/>
            <a:ext cx="3407100" cy="192184"/>
            <a:chOff x="1512197" y="1069304"/>
            <a:chExt cx="3407100" cy="192184"/>
          </a:xfrm>
        </p:grpSpPr>
        <p:grpSp>
          <p:nvGrpSpPr>
            <p:cNvPr id="1018" name="Google Shape;1018;p30"/>
            <p:cNvGrpSpPr/>
            <p:nvPr/>
          </p:nvGrpSpPr>
          <p:grpSpPr>
            <a:xfrm>
              <a:off x="1512197" y="1069304"/>
              <a:ext cx="3350100" cy="192184"/>
              <a:chOff x="2944697" y="1069304"/>
              <a:chExt cx="3350100" cy="192184"/>
            </a:xfrm>
          </p:grpSpPr>
          <p:sp>
            <p:nvSpPr>
              <p:cNvPr id="1019" name="Google Shape;1019;p30"/>
              <p:cNvSpPr/>
              <p:nvPr/>
            </p:nvSpPr>
            <p:spPr>
              <a:xfrm rot="-2700000" flipH="1">
                <a:off x="4508040" y="1097509"/>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0" name="Google Shape;1020;p30"/>
              <p:cNvCxnSpPr>
                <a:stCxn id="1021" idx="6"/>
                <a:endCxn id="1022" idx="2"/>
              </p:cNvCxnSpPr>
              <p:nvPr/>
            </p:nvCxnSpPr>
            <p:spPr>
              <a:xfrm rot="10800000">
                <a:off x="3001697" y="1164492"/>
                <a:ext cx="3293100" cy="900"/>
              </a:xfrm>
              <a:prstGeom prst="straightConnector1">
                <a:avLst/>
              </a:prstGeom>
              <a:noFill/>
              <a:ln w="9525" cap="flat" cmpd="sng">
                <a:solidFill>
                  <a:schemeClr val="lt1"/>
                </a:solidFill>
                <a:prstDash val="solid"/>
                <a:round/>
                <a:headEnd type="none" w="med" len="med"/>
                <a:tailEnd type="none" w="med" len="med"/>
              </a:ln>
            </p:spPr>
          </p:cxnSp>
          <p:sp>
            <p:nvSpPr>
              <p:cNvPr id="1022" name="Google Shape;1022;p30"/>
              <p:cNvSpPr/>
              <p:nvPr/>
            </p:nvSpPr>
            <p:spPr>
              <a:xfrm flipH="1">
                <a:off x="2944697" y="11359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1" name="Google Shape;1021;p30"/>
            <p:cNvSpPr/>
            <p:nvPr/>
          </p:nvSpPr>
          <p:spPr>
            <a:xfrm flipH="1">
              <a:off x="4862297" y="1136892"/>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30"/>
          <p:cNvGrpSpPr/>
          <p:nvPr/>
        </p:nvGrpSpPr>
        <p:grpSpPr>
          <a:xfrm>
            <a:off x="1148150" y="2282921"/>
            <a:ext cx="6847800" cy="192185"/>
            <a:chOff x="1148150" y="2347308"/>
            <a:chExt cx="6847800" cy="192185"/>
          </a:xfrm>
        </p:grpSpPr>
        <p:cxnSp>
          <p:nvCxnSpPr>
            <p:cNvPr id="1024" name="Google Shape;1024;p30"/>
            <p:cNvCxnSpPr>
              <a:stCxn id="1025" idx="2"/>
              <a:endCxn id="1026" idx="6"/>
            </p:cNvCxnSpPr>
            <p:nvPr/>
          </p:nvCxnSpPr>
          <p:spPr>
            <a:xfrm>
              <a:off x="1205150" y="2443408"/>
              <a:ext cx="6733800" cy="0"/>
            </a:xfrm>
            <a:prstGeom prst="straightConnector1">
              <a:avLst/>
            </a:prstGeom>
            <a:noFill/>
            <a:ln w="9525" cap="flat" cmpd="sng">
              <a:solidFill>
                <a:schemeClr val="lt1"/>
              </a:solidFill>
              <a:prstDash val="solid"/>
              <a:round/>
              <a:headEnd type="none" w="med" len="med"/>
              <a:tailEnd type="none" w="med" len="med"/>
            </a:ln>
          </p:spPr>
        </p:cxnSp>
        <p:sp>
          <p:nvSpPr>
            <p:cNvPr id="1025" name="Google Shape;1025;p30"/>
            <p:cNvSpPr/>
            <p:nvPr/>
          </p:nvSpPr>
          <p:spPr>
            <a:xfrm flipH="1">
              <a:off x="1148150" y="2414908"/>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0"/>
            <p:cNvSpPr/>
            <p:nvPr/>
          </p:nvSpPr>
          <p:spPr>
            <a:xfrm flipH="1">
              <a:off x="7938950" y="2414908"/>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0"/>
            <p:cNvSpPr/>
            <p:nvPr/>
          </p:nvSpPr>
          <p:spPr>
            <a:xfrm rot="-2700000" flipH="1">
              <a:off x="4062342" y="2375513"/>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8" name="Google Shape;1028;p30"/>
          <p:cNvGrpSpPr/>
          <p:nvPr/>
        </p:nvGrpSpPr>
        <p:grpSpPr>
          <a:xfrm>
            <a:off x="1148150" y="3985116"/>
            <a:ext cx="6847800" cy="136016"/>
            <a:chOff x="1148150" y="2375399"/>
            <a:chExt cx="6847800" cy="136016"/>
          </a:xfrm>
        </p:grpSpPr>
        <p:cxnSp>
          <p:nvCxnSpPr>
            <p:cNvPr id="1029" name="Google Shape;1029;p30"/>
            <p:cNvCxnSpPr>
              <a:stCxn id="1030" idx="2"/>
              <a:endCxn id="1031" idx="6"/>
            </p:cNvCxnSpPr>
            <p:nvPr/>
          </p:nvCxnSpPr>
          <p:spPr>
            <a:xfrm>
              <a:off x="1205150" y="2443408"/>
              <a:ext cx="6733800" cy="0"/>
            </a:xfrm>
            <a:prstGeom prst="straightConnector1">
              <a:avLst/>
            </a:prstGeom>
            <a:noFill/>
            <a:ln w="9525" cap="flat" cmpd="sng">
              <a:solidFill>
                <a:schemeClr val="lt1"/>
              </a:solidFill>
              <a:prstDash val="solid"/>
              <a:round/>
              <a:headEnd type="none" w="med" len="med"/>
              <a:tailEnd type="none" w="med" len="med"/>
            </a:ln>
          </p:spPr>
        </p:cxnSp>
        <p:sp>
          <p:nvSpPr>
            <p:cNvPr id="1030" name="Google Shape;1030;p30"/>
            <p:cNvSpPr/>
            <p:nvPr/>
          </p:nvSpPr>
          <p:spPr>
            <a:xfrm flipH="1">
              <a:off x="1148150" y="2414908"/>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0"/>
            <p:cNvSpPr/>
            <p:nvPr/>
          </p:nvSpPr>
          <p:spPr>
            <a:xfrm flipH="1">
              <a:off x="7938950" y="2414908"/>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0"/>
            <p:cNvSpPr/>
            <p:nvPr/>
          </p:nvSpPr>
          <p:spPr>
            <a:xfrm rot="13500000">
              <a:off x="4753449" y="2375520"/>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13" name="Google Shape;1113;p33"/>
          <p:cNvSpPr txBox="1">
            <a:spLocks noGrp="1"/>
          </p:cNvSpPr>
          <p:nvPr>
            <p:ph type="title" idx="2"/>
          </p:nvPr>
        </p:nvSpPr>
        <p:spPr>
          <a:xfrm>
            <a:off x="2598625" y="2347850"/>
            <a:ext cx="5472172" cy="12291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dirty="0" err="1">
                <a:latin typeface="SVN-Servetica Medium" panose="020B0604020202020204" pitchFamily="34" charset="0"/>
              </a:rPr>
              <a:t>Mục</a:t>
            </a:r>
            <a:r>
              <a:rPr lang="en-US" dirty="0">
                <a:latin typeface="SVN-Servetica Medium" panose="020B0604020202020204" pitchFamily="34" charset="0"/>
              </a:rPr>
              <a:t> </a:t>
            </a:r>
            <a:r>
              <a:rPr lang="en-US" dirty="0" err="1">
                <a:latin typeface="SVN-Servetica Medium" panose="020B0604020202020204" pitchFamily="34" charset="0"/>
              </a:rPr>
              <a:t>đích</a:t>
            </a:r>
            <a:r>
              <a:rPr lang="en-US" dirty="0">
                <a:latin typeface="SVN-Servetica Medium" panose="020B0604020202020204" pitchFamily="34" charset="0"/>
              </a:rPr>
              <a:t> – </a:t>
            </a:r>
            <a:r>
              <a:rPr lang="en-US" dirty="0" err="1">
                <a:latin typeface="SVN-Servetica Medium" panose="020B0604020202020204" pitchFamily="34" charset="0"/>
              </a:rPr>
              <a:t>Mục</a:t>
            </a:r>
            <a:r>
              <a:rPr lang="en-US" dirty="0">
                <a:latin typeface="SVN-Servetica Medium" panose="020B0604020202020204" pitchFamily="34" charset="0"/>
              </a:rPr>
              <a:t> </a:t>
            </a:r>
            <a:r>
              <a:rPr lang="en-US" dirty="0" err="1">
                <a:latin typeface="SVN-Servetica Medium" panose="020B0604020202020204" pitchFamily="34" charset="0"/>
              </a:rPr>
              <a:t>tiêu</a:t>
            </a:r>
            <a:endParaRPr lang="en-US" dirty="0">
              <a:latin typeface="SVN-Servetica Medium" panose="020B0604020202020204" pitchFamily="34" charset="0"/>
            </a:endParaRPr>
          </a:p>
        </p:txBody>
      </p:sp>
      <p:grpSp>
        <p:nvGrpSpPr>
          <p:cNvPr id="1115" name="Google Shape;1115;p33"/>
          <p:cNvGrpSpPr/>
          <p:nvPr/>
        </p:nvGrpSpPr>
        <p:grpSpPr>
          <a:xfrm>
            <a:off x="2972897" y="2089316"/>
            <a:ext cx="3478000" cy="192185"/>
            <a:chOff x="4788672" y="2177404"/>
            <a:chExt cx="3478000" cy="192185"/>
          </a:xfrm>
        </p:grpSpPr>
        <p:sp>
          <p:nvSpPr>
            <p:cNvPr id="1116" name="Google Shape;1116;p33"/>
            <p:cNvSpPr/>
            <p:nvPr/>
          </p:nvSpPr>
          <p:spPr>
            <a:xfrm rot="-2700000" flipH="1">
              <a:off x="7250940" y="2205609"/>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17" name="Google Shape;1117;p33"/>
            <p:cNvCxnSpPr>
              <a:stCxn id="1118" idx="6"/>
              <a:endCxn id="1119" idx="2"/>
            </p:cNvCxnSpPr>
            <p:nvPr/>
          </p:nvCxnSpPr>
          <p:spPr>
            <a:xfrm rot="10800000">
              <a:off x="4845772" y="2272517"/>
              <a:ext cx="3363900" cy="0"/>
            </a:xfrm>
            <a:prstGeom prst="straightConnector1">
              <a:avLst/>
            </a:prstGeom>
            <a:noFill/>
            <a:ln w="9525" cap="flat" cmpd="sng">
              <a:solidFill>
                <a:schemeClr val="lt1"/>
              </a:solidFill>
              <a:prstDash val="solid"/>
              <a:round/>
              <a:headEnd type="none" w="med" len="med"/>
              <a:tailEnd type="none" w="med" len="med"/>
            </a:ln>
          </p:spPr>
        </p:cxnSp>
        <p:sp>
          <p:nvSpPr>
            <p:cNvPr id="1119" name="Google Shape;1119;p33"/>
            <p:cNvSpPr/>
            <p:nvPr/>
          </p:nvSpPr>
          <p:spPr>
            <a:xfrm flipH="1">
              <a:off x="4788672" y="22440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3"/>
            <p:cNvSpPr/>
            <p:nvPr/>
          </p:nvSpPr>
          <p:spPr>
            <a:xfrm flipH="1">
              <a:off x="8209672" y="22440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33"/>
          <p:cNvGrpSpPr/>
          <p:nvPr/>
        </p:nvGrpSpPr>
        <p:grpSpPr>
          <a:xfrm flipH="1">
            <a:off x="7834772" y="2544125"/>
            <a:ext cx="1929500" cy="2210100"/>
            <a:chOff x="295725" y="-3462825"/>
            <a:chExt cx="1929500" cy="2210100"/>
          </a:xfrm>
        </p:grpSpPr>
        <p:sp>
          <p:nvSpPr>
            <p:cNvPr id="1121" name="Google Shape;1121;p33"/>
            <p:cNvSpPr/>
            <p:nvPr/>
          </p:nvSpPr>
          <p:spPr>
            <a:xfrm>
              <a:off x="1089425" y="-3462825"/>
              <a:ext cx="700025" cy="959400"/>
            </a:xfrm>
            <a:custGeom>
              <a:avLst/>
              <a:gdLst/>
              <a:ahLst/>
              <a:cxnLst/>
              <a:rect l="l" t="t" r="r" b="b"/>
              <a:pathLst>
                <a:path w="28001" h="38376" extrusionOk="0">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3"/>
            <p:cNvSpPr/>
            <p:nvPr/>
          </p:nvSpPr>
          <p:spPr>
            <a:xfrm>
              <a:off x="1064875" y="-2535525"/>
              <a:ext cx="56950" cy="56925"/>
            </a:xfrm>
            <a:custGeom>
              <a:avLst/>
              <a:gdLst/>
              <a:ahLst/>
              <a:cxnLst/>
              <a:rect l="l" t="t" r="r" b="b"/>
              <a:pathLst>
                <a:path w="2278" h="2277" extrusionOk="0">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3"/>
            <p:cNvSpPr/>
            <p:nvPr/>
          </p:nvSpPr>
          <p:spPr>
            <a:xfrm>
              <a:off x="1212200" y="-2944175"/>
              <a:ext cx="869900" cy="1026350"/>
            </a:xfrm>
            <a:custGeom>
              <a:avLst/>
              <a:gdLst/>
              <a:ahLst/>
              <a:cxnLst/>
              <a:rect l="l" t="t" r="r" b="b"/>
              <a:pathLst>
                <a:path w="34796" h="41054" extrusionOk="0">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3"/>
            <p:cNvSpPr/>
            <p:nvPr/>
          </p:nvSpPr>
          <p:spPr>
            <a:xfrm>
              <a:off x="1577675" y="-2592175"/>
              <a:ext cx="155125" cy="154875"/>
            </a:xfrm>
            <a:custGeom>
              <a:avLst/>
              <a:gdLst/>
              <a:ahLst/>
              <a:cxnLst/>
              <a:rect l="l" t="t" r="r" b="b"/>
              <a:pathLst>
                <a:path w="6205" h="6195" extrusionOk="0">
                  <a:moveTo>
                    <a:pt x="6160" y="1"/>
                  </a:moveTo>
                  <a:lnTo>
                    <a:pt x="0" y="6150"/>
                  </a:lnTo>
                  <a:lnTo>
                    <a:pt x="1395" y="6194"/>
                  </a:lnTo>
                  <a:lnTo>
                    <a:pt x="6205" y="1384"/>
                  </a:lnTo>
                  <a:lnTo>
                    <a:pt x="6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3"/>
            <p:cNvSpPr/>
            <p:nvPr/>
          </p:nvSpPr>
          <p:spPr>
            <a:xfrm>
              <a:off x="1188475" y="-1949950"/>
              <a:ext cx="56950" cy="56950"/>
            </a:xfrm>
            <a:custGeom>
              <a:avLst/>
              <a:gdLst/>
              <a:ahLst/>
              <a:cxnLst/>
              <a:rect l="l" t="t" r="r" b="b"/>
              <a:pathLst>
                <a:path w="2278" h="2278" extrusionOk="0">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3"/>
            <p:cNvSpPr/>
            <p:nvPr/>
          </p:nvSpPr>
          <p:spPr>
            <a:xfrm>
              <a:off x="2043025" y="-3122375"/>
              <a:ext cx="38525" cy="38650"/>
            </a:xfrm>
            <a:custGeom>
              <a:avLst/>
              <a:gdLst/>
              <a:ahLst/>
              <a:cxnLst/>
              <a:rect l="l" t="t" r="r" b="b"/>
              <a:pathLst>
                <a:path w="1541" h="1546" extrusionOk="0">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3"/>
            <p:cNvSpPr/>
            <p:nvPr/>
          </p:nvSpPr>
          <p:spPr>
            <a:xfrm>
              <a:off x="1472200" y="-3028150"/>
              <a:ext cx="522225" cy="509375"/>
            </a:xfrm>
            <a:custGeom>
              <a:avLst/>
              <a:gdLst/>
              <a:ahLst/>
              <a:cxnLst/>
              <a:rect l="l" t="t" r="r" b="b"/>
              <a:pathLst>
                <a:path w="20889" h="20375" extrusionOk="0">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3"/>
            <p:cNvSpPr/>
            <p:nvPr/>
          </p:nvSpPr>
          <p:spPr>
            <a:xfrm>
              <a:off x="1384050" y="-2463000"/>
              <a:ext cx="38250" cy="38250"/>
            </a:xfrm>
            <a:custGeom>
              <a:avLst/>
              <a:gdLst/>
              <a:ahLst/>
              <a:cxnLst/>
              <a:rect l="l" t="t" r="r" b="b"/>
              <a:pathLst>
                <a:path w="1530" h="1530" extrusionOk="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3"/>
            <p:cNvSpPr/>
            <p:nvPr/>
          </p:nvSpPr>
          <p:spPr>
            <a:xfrm>
              <a:off x="1108400" y="-3240375"/>
              <a:ext cx="38250" cy="38650"/>
            </a:xfrm>
            <a:custGeom>
              <a:avLst/>
              <a:gdLst/>
              <a:ahLst/>
              <a:cxnLst/>
              <a:rect l="l" t="t" r="r" b="b"/>
              <a:pathLst>
                <a:path w="1530" h="1546" extrusionOk="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3"/>
            <p:cNvSpPr/>
            <p:nvPr/>
          </p:nvSpPr>
          <p:spPr>
            <a:xfrm>
              <a:off x="537050" y="-3146175"/>
              <a:ext cx="522775" cy="509125"/>
            </a:xfrm>
            <a:custGeom>
              <a:avLst/>
              <a:gdLst/>
              <a:ahLst/>
              <a:cxnLst/>
              <a:rect l="l" t="t" r="r" b="b"/>
              <a:pathLst>
                <a:path w="20911" h="20365" extrusionOk="0">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3"/>
            <p:cNvSpPr/>
            <p:nvPr/>
          </p:nvSpPr>
          <p:spPr>
            <a:xfrm>
              <a:off x="449150" y="-2581150"/>
              <a:ext cx="38250" cy="38375"/>
            </a:xfrm>
            <a:custGeom>
              <a:avLst/>
              <a:gdLst/>
              <a:ahLst/>
              <a:cxnLst/>
              <a:rect l="l" t="t" r="r" b="b"/>
              <a:pathLst>
                <a:path w="1530" h="1535" extrusionOk="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3"/>
            <p:cNvSpPr/>
            <p:nvPr/>
          </p:nvSpPr>
          <p:spPr>
            <a:xfrm>
              <a:off x="1636250" y="-2122350"/>
              <a:ext cx="136725" cy="25125"/>
            </a:xfrm>
            <a:custGeom>
              <a:avLst/>
              <a:gdLst/>
              <a:ahLst/>
              <a:cxnLst/>
              <a:rect l="l" t="t" r="r" b="b"/>
              <a:pathLst>
                <a:path w="5469" h="1005" extrusionOk="0">
                  <a:moveTo>
                    <a:pt x="1005" y="0"/>
                  </a:moveTo>
                  <a:lnTo>
                    <a:pt x="0"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3"/>
            <p:cNvSpPr/>
            <p:nvPr/>
          </p:nvSpPr>
          <p:spPr>
            <a:xfrm>
              <a:off x="1711575" y="-2197675"/>
              <a:ext cx="136725" cy="25125"/>
            </a:xfrm>
            <a:custGeom>
              <a:avLst/>
              <a:gdLst/>
              <a:ahLst/>
              <a:cxnLst/>
              <a:rect l="l" t="t" r="r" b="b"/>
              <a:pathLst>
                <a:path w="5469" h="1005" extrusionOk="0">
                  <a:moveTo>
                    <a:pt x="1005" y="0"/>
                  </a:moveTo>
                  <a:lnTo>
                    <a:pt x="1"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3"/>
            <p:cNvSpPr/>
            <p:nvPr/>
          </p:nvSpPr>
          <p:spPr>
            <a:xfrm>
              <a:off x="1786900" y="-2273000"/>
              <a:ext cx="137000" cy="25125"/>
            </a:xfrm>
            <a:custGeom>
              <a:avLst/>
              <a:gdLst/>
              <a:ahLst/>
              <a:cxnLst/>
              <a:rect l="l" t="t" r="r" b="b"/>
              <a:pathLst>
                <a:path w="5480" h="1005" extrusionOk="0">
                  <a:moveTo>
                    <a:pt x="1005" y="0"/>
                  </a:moveTo>
                  <a:lnTo>
                    <a:pt x="1" y="1004"/>
                  </a:lnTo>
                  <a:lnTo>
                    <a:pt x="4464"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3"/>
            <p:cNvSpPr/>
            <p:nvPr/>
          </p:nvSpPr>
          <p:spPr>
            <a:xfrm>
              <a:off x="1862225" y="-2348325"/>
              <a:ext cx="137000" cy="25125"/>
            </a:xfrm>
            <a:custGeom>
              <a:avLst/>
              <a:gdLst/>
              <a:ahLst/>
              <a:cxnLst/>
              <a:rect l="l" t="t" r="r" b="b"/>
              <a:pathLst>
                <a:path w="5480" h="1005" extrusionOk="0">
                  <a:moveTo>
                    <a:pt x="1005" y="0"/>
                  </a:moveTo>
                  <a:lnTo>
                    <a:pt x="1" y="1004"/>
                  </a:lnTo>
                  <a:lnTo>
                    <a:pt x="4476"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3"/>
            <p:cNvSpPr/>
            <p:nvPr/>
          </p:nvSpPr>
          <p:spPr>
            <a:xfrm>
              <a:off x="1937550" y="-2423950"/>
              <a:ext cx="137025" cy="25425"/>
            </a:xfrm>
            <a:custGeom>
              <a:avLst/>
              <a:gdLst/>
              <a:ahLst/>
              <a:cxnLst/>
              <a:rect l="l" t="t" r="r" b="b"/>
              <a:pathLst>
                <a:path w="5481" h="1017" extrusionOk="0">
                  <a:moveTo>
                    <a:pt x="1016" y="1"/>
                  </a:moveTo>
                  <a:lnTo>
                    <a:pt x="1" y="1016"/>
                  </a:lnTo>
                  <a:lnTo>
                    <a:pt x="4476" y="1016"/>
                  </a:lnTo>
                  <a:lnTo>
                    <a:pt x="5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3"/>
            <p:cNvSpPr/>
            <p:nvPr/>
          </p:nvSpPr>
          <p:spPr>
            <a:xfrm>
              <a:off x="2013150" y="-2499275"/>
              <a:ext cx="136750" cy="25150"/>
            </a:xfrm>
            <a:custGeom>
              <a:avLst/>
              <a:gdLst/>
              <a:ahLst/>
              <a:cxnLst/>
              <a:rect l="l" t="t" r="r" b="b"/>
              <a:pathLst>
                <a:path w="5470" h="1006" extrusionOk="0">
                  <a:moveTo>
                    <a:pt x="1005" y="1"/>
                  </a:moveTo>
                  <a:lnTo>
                    <a:pt x="1" y="1005"/>
                  </a:lnTo>
                  <a:lnTo>
                    <a:pt x="4465" y="1005"/>
                  </a:lnTo>
                  <a:lnTo>
                    <a:pt x="54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3"/>
            <p:cNvSpPr/>
            <p:nvPr/>
          </p:nvSpPr>
          <p:spPr>
            <a:xfrm>
              <a:off x="2088500" y="-2574600"/>
              <a:ext cx="136725" cy="25150"/>
            </a:xfrm>
            <a:custGeom>
              <a:avLst/>
              <a:gdLst/>
              <a:ahLst/>
              <a:cxnLst/>
              <a:rect l="l" t="t" r="r" b="b"/>
              <a:pathLst>
                <a:path w="5469" h="1006" extrusionOk="0">
                  <a:moveTo>
                    <a:pt x="1004" y="1"/>
                  </a:moveTo>
                  <a:lnTo>
                    <a:pt x="0" y="1005"/>
                  </a:lnTo>
                  <a:lnTo>
                    <a:pt x="4464" y="1005"/>
                  </a:lnTo>
                  <a:lnTo>
                    <a:pt x="54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3"/>
            <p:cNvSpPr/>
            <p:nvPr/>
          </p:nvSpPr>
          <p:spPr>
            <a:xfrm>
              <a:off x="463950" y="-2710950"/>
              <a:ext cx="548500" cy="546775"/>
            </a:xfrm>
            <a:custGeom>
              <a:avLst/>
              <a:gdLst/>
              <a:ahLst/>
              <a:cxnLst/>
              <a:rect l="l" t="t" r="r" b="b"/>
              <a:pathLst>
                <a:path w="21940" h="21871" extrusionOk="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3"/>
            <p:cNvSpPr/>
            <p:nvPr/>
          </p:nvSpPr>
          <p:spPr>
            <a:xfrm>
              <a:off x="942975" y="-1800075"/>
              <a:ext cx="549225" cy="547350"/>
            </a:xfrm>
            <a:custGeom>
              <a:avLst/>
              <a:gdLst/>
              <a:ahLst/>
              <a:cxnLst/>
              <a:rect l="l" t="t" r="r" b="b"/>
              <a:pathLst>
                <a:path w="21969" h="21894" extrusionOk="0">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3"/>
            <p:cNvSpPr/>
            <p:nvPr/>
          </p:nvSpPr>
          <p:spPr>
            <a:xfrm>
              <a:off x="295725" y="-2356925"/>
              <a:ext cx="548500" cy="547050"/>
            </a:xfrm>
            <a:custGeom>
              <a:avLst/>
              <a:gdLst/>
              <a:ahLst/>
              <a:cxnLst/>
              <a:rect l="l" t="t" r="r" b="b"/>
              <a:pathLst>
                <a:path w="21940" h="21882" extrusionOk="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3"/>
            <p:cNvSpPr/>
            <p:nvPr/>
          </p:nvSpPr>
          <p:spPr>
            <a:xfrm>
              <a:off x="1774900" y="-1975200"/>
              <a:ext cx="248600" cy="239275"/>
            </a:xfrm>
            <a:custGeom>
              <a:avLst/>
              <a:gdLst/>
              <a:ahLst/>
              <a:cxnLst/>
              <a:rect l="l" t="t" r="r" b="b"/>
              <a:pathLst>
                <a:path w="9944" h="9571" extrusionOk="0">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3"/>
            <p:cNvSpPr/>
            <p:nvPr/>
          </p:nvSpPr>
          <p:spPr>
            <a:xfrm>
              <a:off x="1850800" y="-1908650"/>
              <a:ext cx="106300" cy="106325"/>
            </a:xfrm>
            <a:custGeom>
              <a:avLst/>
              <a:gdLst/>
              <a:ahLst/>
              <a:cxnLst/>
              <a:rect l="l" t="t" r="r" b="b"/>
              <a:pathLst>
                <a:path w="4252" h="4253" extrusionOk="0">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3"/>
            <p:cNvSpPr/>
            <p:nvPr/>
          </p:nvSpPr>
          <p:spPr>
            <a:xfrm>
              <a:off x="735125" y="-2028925"/>
              <a:ext cx="184150" cy="157950"/>
            </a:xfrm>
            <a:custGeom>
              <a:avLst/>
              <a:gdLst/>
              <a:ahLst/>
              <a:cxnLst/>
              <a:rect l="l" t="t" r="r" b="b"/>
              <a:pathLst>
                <a:path w="7366" h="6318" extrusionOk="0">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3"/>
            <p:cNvSpPr/>
            <p:nvPr/>
          </p:nvSpPr>
          <p:spPr>
            <a:xfrm>
              <a:off x="803475" y="-1984150"/>
              <a:ext cx="74500" cy="69000"/>
            </a:xfrm>
            <a:custGeom>
              <a:avLst/>
              <a:gdLst/>
              <a:ahLst/>
              <a:cxnLst/>
              <a:rect l="l" t="t" r="r" b="b"/>
              <a:pathLst>
                <a:path w="2980" h="2760" extrusionOk="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6" name="Google Shape;1146;p33"/>
          <p:cNvGrpSpPr/>
          <p:nvPr/>
        </p:nvGrpSpPr>
        <p:grpSpPr>
          <a:xfrm>
            <a:off x="1005972" y="2347838"/>
            <a:ext cx="873188" cy="546900"/>
            <a:chOff x="1115510" y="4327288"/>
            <a:chExt cx="873188" cy="546900"/>
          </a:xfrm>
        </p:grpSpPr>
        <p:sp>
          <p:nvSpPr>
            <p:cNvPr id="1147" name="Google Shape;1147;p33"/>
            <p:cNvSpPr/>
            <p:nvPr/>
          </p:nvSpPr>
          <p:spPr>
            <a:xfrm flipH="1">
              <a:off x="1115510" y="4327288"/>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8" name="Google Shape;1148;p33"/>
            <p:cNvGrpSpPr/>
            <p:nvPr/>
          </p:nvGrpSpPr>
          <p:grpSpPr>
            <a:xfrm flipH="1">
              <a:off x="1664772" y="4493938"/>
              <a:ext cx="323925" cy="323650"/>
              <a:chOff x="1608625" y="299800"/>
              <a:chExt cx="323925" cy="323650"/>
            </a:xfrm>
          </p:grpSpPr>
          <p:sp>
            <p:nvSpPr>
              <p:cNvPr id="1149" name="Google Shape;1149;p33"/>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3"/>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3"/>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985;p30">
            <a:extLst>
              <a:ext uri="{FF2B5EF4-FFF2-40B4-BE49-F238E27FC236}">
                <a16:creationId xmlns:a16="http://schemas.microsoft.com/office/drawing/2014/main" id="{9BBB3F6F-0B55-541F-8FC5-AC88A9F240E3}"/>
              </a:ext>
            </a:extLst>
          </p:cNvPr>
          <p:cNvSpPr txBox="1">
            <a:spLocks/>
          </p:cNvSpPr>
          <p:nvPr/>
        </p:nvSpPr>
        <p:spPr>
          <a:xfrm flipH="1">
            <a:off x="5407080" y="1327102"/>
            <a:ext cx="1524516" cy="954399"/>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Montserrat"/>
              <a:buNone/>
              <a:defRPr sz="4000" b="1" i="0" u="none" strike="noStrike" cap="none">
                <a:solidFill>
                  <a:schemeClr val="lt1"/>
                </a:solidFill>
                <a:latin typeface="Jost"/>
                <a:ea typeface="Jost"/>
                <a:cs typeface="Jost"/>
                <a:sym typeface="Jost"/>
              </a:defRPr>
            </a:lvl1pPr>
            <a:lvl2pPr marR="0" lvl="1" algn="ctr" rtl="0">
              <a:lnSpc>
                <a:spcPct val="100000"/>
              </a:lnSpc>
              <a:spcBef>
                <a:spcPts val="0"/>
              </a:spcBef>
              <a:spcAft>
                <a:spcPts val="0"/>
              </a:spcAft>
              <a:buClr>
                <a:schemeClr val="lt1"/>
              </a:buClr>
              <a:buSzPts val="4000"/>
              <a:buFont typeface="Montserrat Black"/>
              <a:buNone/>
              <a:defRPr sz="4000" b="0" i="0" u="none" strike="noStrike" cap="none">
                <a:solidFill>
                  <a:schemeClr val="lt1"/>
                </a:solidFill>
                <a:latin typeface="Montserrat Black"/>
                <a:ea typeface="Montserrat Black"/>
                <a:cs typeface="Montserrat Black"/>
                <a:sym typeface="Montserrat Black"/>
              </a:defRPr>
            </a:lvl2pPr>
            <a:lvl3pPr marR="0" lvl="2" algn="ctr" rtl="0">
              <a:lnSpc>
                <a:spcPct val="100000"/>
              </a:lnSpc>
              <a:spcBef>
                <a:spcPts val="0"/>
              </a:spcBef>
              <a:spcAft>
                <a:spcPts val="0"/>
              </a:spcAft>
              <a:buClr>
                <a:schemeClr val="lt1"/>
              </a:buClr>
              <a:buSzPts val="4000"/>
              <a:buFont typeface="Montserrat Black"/>
              <a:buNone/>
              <a:defRPr sz="4000" b="0" i="0" u="none" strike="noStrike" cap="none">
                <a:solidFill>
                  <a:schemeClr val="lt1"/>
                </a:solidFill>
                <a:latin typeface="Montserrat Black"/>
                <a:ea typeface="Montserrat Black"/>
                <a:cs typeface="Montserrat Black"/>
                <a:sym typeface="Montserrat Black"/>
              </a:defRPr>
            </a:lvl3pPr>
            <a:lvl4pPr marR="0" lvl="3" algn="ctr" rtl="0">
              <a:lnSpc>
                <a:spcPct val="100000"/>
              </a:lnSpc>
              <a:spcBef>
                <a:spcPts val="0"/>
              </a:spcBef>
              <a:spcAft>
                <a:spcPts val="0"/>
              </a:spcAft>
              <a:buClr>
                <a:schemeClr val="lt1"/>
              </a:buClr>
              <a:buSzPts val="4000"/>
              <a:buFont typeface="Montserrat Black"/>
              <a:buNone/>
              <a:defRPr sz="4000" b="0" i="0" u="none" strike="noStrike" cap="none">
                <a:solidFill>
                  <a:schemeClr val="lt1"/>
                </a:solidFill>
                <a:latin typeface="Montserrat Black"/>
                <a:ea typeface="Montserrat Black"/>
                <a:cs typeface="Montserrat Black"/>
                <a:sym typeface="Montserrat Black"/>
              </a:defRPr>
            </a:lvl4pPr>
            <a:lvl5pPr marR="0" lvl="4" algn="ctr" rtl="0">
              <a:lnSpc>
                <a:spcPct val="100000"/>
              </a:lnSpc>
              <a:spcBef>
                <a:spcPts val="0"/>
              </a:spcBef>
              <a:spcAft>
                <a:spcPts val="0"/>
              </a:spcAft>
              <a:buClr>
                <a:schemeClr val="lt1"/>
              </a:buClr>
              <a:buSzPts val="4000"/>
              <a:buFont typeface="Montserrat Black"/>
              <a:buNone/>
              <a:defRPr sz="4000" b="0" i="0" u="none" strike="noStrike" cap="none">
                <a:solidFill>
                  <a:schemeClr val="lt1"/>
                </a:solidFill>
                <a:latin typeface="Montserrat Black"/>
                <a:ea typeface="Montserrat Black"/>
                <a:cs typeface="Montserrat Black"/>
                <a:sym typeface="Montserrat Black"/>
              </a:defRPr>
            </a:lvl5pPr>
            <a:lvl6pPr marR="0" lvl="5" algn="ctr" rtl="0">
              <a:lnSpc>
                <a:spcPct val="100000"/>
              </a:lnSpc>
              <a:spcBef>
                <a:spcPts val="0"/>
              </a:spcBef>
              <a:spcAft>
                <a:spcPts val="0"/>
              </a:spcAft>
              <a:buClr>
                <a:schemeClr val="lt1"/>
              </a:buClr>
              <a:buSzPts val="4000"/>
              <a:buFont typeface="Montserrat Black"/>
              <a:buNone/>
              <a:defRPr sz="4000" b="0" i="0" u="none" strike="noStrike" cap="none">
                <a:solidFill>
                  <a:schemeClr val="lt1"/>
                </a:solidFill>
                <a:latin typeface="Montserrat Black"/>
                <a:ea typeface="Montserrat Black"/>
                <a:cs typeface="Montserrat Black"/>
                <a:sym typeface="Montserrat Black"/>
              </a:defRPr>
            </a:lvl6pPr>
            <a:lvl7pPr marR="0" lvl="6" algn="ctr" rtl="0">
              <a:lnSpc>
                <a:spcPct val="100000"/>
              </a:lnSpc>
              <a:spcBef>
                <a:spcPts val="0"/>
              </a:spcBef>
              <a:spcAft>
                <a:spcPts val="0"/>
              </a:spcAft>
              <a:buClr>
                <a:schemeClr val="lt1"/>
              </a:buClr>
              <a:buSzPts val="4000"/>
              <a:buFont typeface="Montserrat Black"/>
              <a:buNone/>
              <a:defRPr sz="4000" b="0" i="0" u="none" strike="noStrike" cap="none">
                <a:solidFill>
                  <a:schemeClr val="lt1"/>
                </a:solidFill>
                <a:latin typeface="Montserrat Black"/>
                <a:ea typeface="Montserrat Black"/>
                <a:cs typeface="Montserrat Black"/>
                <a:sym typeface="Montserrat Black"/>
              </a:defRPr>
            </a:lvl7pPr>
            <a:lvl8pPr marR="0" lvl="7" algn="ctr" rtl="0">
              <a:lnSpc>
                <a:spcPct val="100000"/>
              </a:lnSpc>
              <a:spcBef>
                <a:spcPts val="0"/>
              </a:spcBef>
              <a:spcAft>
                <a:spcPts val="0"/>
              </a:spcAft>
              <a:buClr>
                <a:schemeClr val="lt1"/>
              </a:buClr>
              <a:buSzPts val="4000"/>
              <a:buFont typeface="Montserrat Black"/>
              <a:buNone/>
              <a:defRPr sz="4000" b="0" i="0" u="none" strike="noStrike" cap="none">
                <a:solidFill>
                  <a:schemeClr val="lt1"/>
                </a:solidFill>
                <a:latin typeface="Montserrat Black"/>
                <a:ea typeface="Montserrat Black"/>
                <a:cs typeface="Montserrat Black"/>
                <a:sym typeface="Montserrat Black"/>
              </a:defRPr>
            </a:lvl8pPr>
            <a:lvl9pPr marR="0" lvl="8" algn="ctr" rtl="0">
              <a:lnSpc>
                <a:spcPct val="100000"/>
              </a:lnSpc>
              <a:spcBef>
                <a:spcPts val="0"/>
              </a:spcBef>
              <a:spcAft>
                <a:spcPts val="0"/>
              </a:spcAft>
              <a:buClr>
                <a:schemeClr val="lt1"/>
              </a:buClr>
              <a:buSzPts val="4000"/>
              <a:buFont typeface="Montserrat Black"/>
              <a:buNone/>
              <a:defRPr sz="4000" b="0" i="0" u="none" strike="noStrike" cap="none">
                <a:solidFill>
                  <a:schemeClr val="lt1"/>
                </a:solidFill>
                <a:latin typeface="Montserrat Black"/>
                <a:ea typeface="Montserrat Black"/>
                <a:cs typeface="Montserrat Black"/>
                <a:sym typeface="Montserrat Black"/>
              </a:defRPr>
            </a:lvl9pPr>
          </a:lstStyle>
          <a:p>
            <a:pPr algn="l"/>
            <a:r>
              <a:rPr lang="en" sz="6600" dirty="0">
                <a:latin typeface="SVN-Servetica Medium" panose="020B0604020202020204" pitchFamily="34" charset="0"/>
              </a:rPr>
              <a:t>01</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2"/>
        <p:cNvGrpSpPr/>
        <p:nvPr/>
      </p:nvGrpSpPr>
      <p:grpSpPr>
        <a:xfrm>
          <a:off x="0" y="0"/>
          <a:ext cx="0" cy="0"/>
          <a:chOff x="0" y="0"/>
          <a:chExt cx="0" cy="0"/>
        </a:xfrm>
      </p:grpSpPr>
      <p:sp>
        <p:nvSpPr>
          <p:cNvPr id="1216" name="Google Shape;1216;p35"/>
          <p:cNvSpPr/>
          <p:nvPr/>
        </p:nvSpPr>
        <p:spPr>
          <a:xfrm>
            <a:off x="2318020" y="3081653"/>
            <a:ext cx="273600" cy="273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5"/>
          <p:cNvSpPr/>
          <p:nvPr/>
        </p:nvSpPr>
        <p:spPr>
          <a:xfrm>
            <a:off x="5355045" y="3078653"/>
            <a:ext cx="273600" cy="273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5"/>
          <p:cNvSpPr txBox="1">
            <a:spLocks noGrp="1"/>
          </p:cNvSpPr>
          <p:nvPr>
            <p:ph type="title"/>
          </p:nvPr>
        </p:nvSpPr>
        <p:spPr>
          <a:xfrm>
            <a:off x="782850" y="246964"/>
            <a:ext cx="7578300" cy="5727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dirty="0"/>
              <a:t>01. Mục đích – Mục tiêu</a:t>
            </a:r>
            <a:endParaRPr dirty="0"/>
          </a:p>
        </p:txBody>
      </p:sp>
      <p:grpSp>
        <p:nvGrpSpPr>
          <p:cNvPr id="1220" name="Google Shape;1220;p35"/>
          <p:cNvGrpSpPr/>
          <p:nvPr/>
        </p:nvGrpSpPr>
        <p:grpSpPr>
          <a:xfrm>
            <a:off x="1611150" y="722134"/>
            <a:ext cx="5921700" cy="135774"/>
            <a:chOff x="902597" y="1097509"/>
            <a:chExt cx="5921700" cy="135774"/>
          </a:xfrm>
        </p:grpSpPr>
        <p:grpSp>
          <p:nvGrpSpPr>
            <p:cNvPr id="1221" name="Google Shape;1221;p35"/>
            <p:cNvGrpSpPr/>
            <p:nvPr/>
          </p:nvGrpSpPr>
          <p:grpSpPr>
            <a:xfrm>
              <a:off x="902597" y="1097509"/>
              <a:ext cx="5864700" cy="135774"/>
              <a:chOff x="2335097" y="1097509"/>
              <a:chExt cx="5864700" cy="135774"/>
            </a:xfrm>
          </p:grpSpPr>
          <p:sp>
            <p:nvSpPr>
              <p:cNvPr id="1222" name="Google Shape;1222;p35"/>
              <p:cNvSpPr/>
              <p:nvPr/>
            </p:nvSpPr>
            <p:spPr>
              <a:xfrm rot="-2700000" flipH="1">
                <a:off x="3212640" y="1097509"/>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23" name="Google Shape;1223;p35"/>
              <p:cNvCxnSpPr>
                <a:cxnSpLocks/>
              </p:cNvCxnSpPr>
              <p:nvPr/>
            </p:nvCxnSpPr>
            <p:spPr>
              <a:xfrm rot="10800000">
                <a:off x="2392097" y="1164417"/>
                <a:ext cx="5807700" cy="900"/>
              </a:xfrm>
              <a:prstGeom prst="straightConnector1">
                <a:avLst/>
              </a:prstGeom>
              <a:noFill/>
              <a:ln w="9525" cap="flat" cmpd="sng">
                <a:solidFill>
                  <a:schemeClr val="lt1"/>
                </a:solidFill>
                <a:prstDash val="solid"/>
                <a:round/>
                <a:headEnd type="none" w="med" len="med"/>
                <a:tailEnd type="none" w="med" len="med"/>
              </a:ln>
            </p:spPr>
          </p:cxnSp>
          <p:sp>
            <p:nvSpPr>
              <p:cNvPr id="1225" name="Google Shape;1225;p35"/>
              <p:cNvSpPr/>
              <p:nvPr/>
            </p:nvSpPr>
            <p:spPr>
              <a:xfrm flipH="1">
                <a:off x="2335097" y="11359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4" name="Google Shape;1224;p35"/>
            <p:cNvSpPr/>
            <p:nvPr/>
          </p:nvSpPr>
          <p:spPr>
            <a:xfrm flipH="1">
              <a:off x="6767297" y="1136892"/>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0" name="Google Shape;1230;p35"/>
          <p:cNvGrpSpPr/>
          <p:nvPr/>
        </p:nvGrpSpPr>
        <p:grpSpPr>
          <a:xfrm>
            <a:off x="782838" y="4237143"/>
            <a:ext cx="960401" cy="721220"/>
            <a:chOff x="695513" y="4237143"/>
            <a:chExt cx="960401" cy="721220"/>
          </a:xfrm>
        </p:grpSpPr>
        <p:sp>
          <p:nvSpPr>
            <p:cNvPr id="1231" name="Google Shape;1231;p35"/>
            <p:cNvSpPr/>
            <p:nvPr/>
          </p:nvSpPr>
          <p:spPr>
            <a:xfrm>
              <a:off x="1175713" y="4237143"/>
              <a:ext cx="480201" cy="47989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5"/>
            <p:cNvSpPr/>
            <p:nvPr/>
          </p:nvSpPr>
          <p:spPr>
            <a:xfrm>
              <a:off x="695513" y="4478468"/>
              <a:ext cx="480201" cy="47989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4" name="Google Shape;1234;p35"/>
          <p:cNvSpPr/>
          <p:nvPr/>
        </p:nvSpPr>
        <p:spPr>
          <a:xfrm>
            <a:off x="5355045" y="3757036"/>
            <a:ext cx="273600" cy="273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5"/>
          <p:cNvSpPr/>
          <p:nvPr/>
        </p:nvSpPr>
        <p:spPr>
          <a:xfrm>
            <a:off x="914070" y="3757655"/>
            <a:ext cx="273600" cy="273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5"/>
          <p:cNvSpPr/>
          <p:nvPr/>
        </p:nvSpPr>
        <p:spPr>
          <a:xfrm>
            <a:off x="3694820" y="4433650"/>
            <a:ext cx="273600" cy="273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5"/>
          <p:cNvSpPr/>
          <p:nvPr/>
        </p:nvSpPr>
        <p:spPr>
          <a:xfrm>
            <a:off x="6751520" y="4433656"/>
            <a:ext cx="273600" cy="273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5"/>
          <p:cNvSpPr/>
          <p:nvPr/>
        </p:nvSpPr>
        <p:spPr>
          <a:xfrm>
            <a:off x="914070" y="2395838"/>
            <a:ext cx="273600" cy="273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5"/>
          <p:cNvSpPr/>
          <p:nvPr/>
        </p:nvSpPr>
        <p:spPr>
          <a:xfrm>
            <a:off x="6757145" y="2395838"/>
            <a:ext cx="273600" cy="273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Hộp Văn bản 1">
            <a:extLst>
              <a:ext uri="{FF2B5EF4-FFF2-40B4-BE49-F238E27FC236}">
                <a16:creationId xmlns:a16="http://schemas.microsoft.com/office/drawing/2014/main" id="{D74887D2-02C0-8793-3C47-57DD79F0CF02}"/>
              </a:ext>
            </a:extLst>
          </p:cNvPr>
          <p:cNvSpPr txBox="1"/>
          <p:nvPr/>
        </p:nvSpPr>
        <p:spPr>
          <a:xfrm>
            <a:off x="866628" y="1243154"/>
            <a:ext cx="4132863" cy="369332"/>
          </a:xfrm>
          <a:prstGeom prst="rect">
            <a:avLst/>
          </a:prstGeom>
          <a:noFill/>
        </p:spPr>
        <p:txBody>
          <a:bodyPr wrap="none" rtlCol="0">
            <a:spAutoFit/>
          </a:bodyPr>
          <a:lstStyle/>
          <a:p>
            <a:r>
              <a:rPr lang="en-US" sz="1800" b="1" dirty="0">
                <a:solidFill>
                  <a:srgbClr val="4E5EA3"/>
                </a:solidFill>
                <a:latin typeface="SVN-Product Sans" panose="020B0403030502040203" pitchFamily="34" charset="0"/>
              </a:rPr>
              <a:t>1. </a:t>
            </a:r>
            <a:r>
              <a:rPr lang="en-US" sz="1800" b="1" dirty="0" err="1">
                <a:solidFill>
                  <a:srgbClr val="4E5EA3"/>
                </a:solidFill>
                <a:latin typeface="SVN-Product Sans" panose="020B0403030502040203" pitchFamily="34" charset="0"/>
              </a:rPr>
              <a:t>Mục</a:t>
            </a:r>
            <a:r>
              <a:rPr lang="en-US" sz="1800" b="1" dirty="0">
                <a:solidFill>
                  <a:srgbClr val="4E5EA3"/>
                </a:solidFill>
                <a:latin typeface="SVN-Product Sans" panose="020B0403030502040203" pitchFamily="34" charset="0"/>
              </a:rPr>
              <a:t> </a:t>
            </a:r>
            <a:r>
              <a:rPr lang="en-US" sz="1800" b="1" dirty="0" err="1">
                <a:solidFill>
                  <a:srgbClr val="4E5EA3"/>
                </a:solidFill>
                <a:latin typeface="SVN-Product Sans" panose="020B0403030502040203" pitchFamily="34" charset="0"/>
              </a:rPr>
              <a:t>đích</a:t>
            </a:r>
            <a:r>
              <a:rPr lang="en-US" sz="1800" b="1" dirty="0">
                <a:solidFill>
                  <a:srgbClr val="4E5EA3"/>
                </a:solidFill>
                <a:latin typeface="SVN-Product Sans" panose="020B0403030502040203" pitchFamily="34" charset="0"/>
              </a:rPr>
              <a:t> </a:t>
            </a:r>
            <a:r>
              <a:rPr lang="en-US" sz="1800" b="1" dirty="0" err="1">
                <a:solidFill>
                  <a:srgbClr val="4E5EA3"/>
                </a:solidFill>
                <a:latin typeface="SVN-Product Sans" panose="020B0403030502040203" pitchFamily="34" charset="0"/>
              </a:rPr>
              <a:t>xây</a:t>
            </a:r>
            <a:r>
              <a:rPr lang="en-US" sz="1800" b="1" dirty="0">
                <a:solidFill>
                  <a:srgbClr val="4E5EA3"/>
                </a:solidFill>
                <a:latin typeface="SVN-Product Sans" panose="020B0403030502040203" pitchFamily="34" charset="0"/>
              </a:rPr>
              <a:t> </a:t>
            </a:r>
            <a:r>
              <a:rPr lang="en-US" sz="1800" b="1" dirty="0" err="1">
                <a:solidFill>
                  <a:srgbClr val="4E5EA3"/>
                </a:solidFill>
                <a:latin typeface="SVN-Product Sans" panose="020B0403030502040203" pitchFamily="34" charset="0"/>
              </a:rPr>
              <a:t>dựng</a:t>
            </a:r>
            <a:r>
              <a:rPr lang="en-US" sz="1800" b="1" dirty="0">
                <a:solidFill>
                  <a:srgbClr val="4E5EA3"/>
                </a:solidFill>
                <a:latin typeface="SVN-Product Sans" panose="020B0403030502040203" pitchFamily="34" charset="0"/>
              </a:rPr>
              <a:t> </a:t>
            </a:r>
            <a:r>
              <a:rPr lang="en-US" sz="1800" b="1" dirty="0" err="1">
                <a:solidFill>
                  <a:srgbClr val="4E5EA3"/>
                </a:solidFill>
                <a:latin typeface="SVN-Product Sans" panose="020B0403030502040203" pitchFamily="34" charset="0"/>
              </a:rPr>
              <a:t>hệ</a:t>
            </a:r>
            <a:r>
              <a:rPr lang="en-US" sz="1800" b="1" dirty="0">
                <a:solidFill>
                  <a:srgbClr val="4E5EA3"/>
                </a:solidFill>
                <a:latin typeface="SVN-Product Sans" panose="020B0403030502040203" pitchFamily="34" charset="0"/>
              </a:rPr>
              <a:t> </a:t>
            </a:r>
            <a:r>
              <a:rPr lang="en-US" sz="1800" b="1" dirty="0" err="1">
                <a:solidFill>
                  <a:srgbClr val="4E5EA3"/>
                </a:solidFill>
                <a:latin typeface="SVN-Product Sans" panose="020B0403030502040203" pitchFamily="34" charset="0"/>
              </a:rPr>
              <a:t>thống</a:t>
            </a:r>
            <a:r>
              <a:rPr lang="en-US" sz="1800" b="1" dirty="0">
                <a:solidFill>
                  <a:srgbClr val="4E5EA3"/>
                </a:solidFill>
                <a:latin typeface="SVN-Product Sans" panose="020B0403030502040203" pitchFamily="34" charset="0"/>
              </a:rPr>
              <a:t> </a:t>
            </a:r>
            <a:r>
              <a:rPr lang="en-US" sz="1800" b="1" dirty="0" err="1">
                <a:solidFill>
                  <a:srgbClr val="4E5EA3"/>
                </a:solidFill>
                <a:latin typeface="SVN-Product Sans" panose="020B0403030502040203" pitchFamily="34" charset="0"/>
              </a:rPr>
              <a:t>đo</a:t>
            </a:r>
            <a:r>
              <a:rPr lang="en-US" sz="1800" b="1" dirty="0">
                <a:solidFill>
                  <a:srgbClr val="4E5EA3"/>
                </a:solidFill>
                <a:latin typeface="SVN-Product Sans" panose="020B0403030502040203" pitchFamily="34" charset="0"/>
              </a:rPr>
              <a:t> </a:t>
            </a:r>
            <a:r>
              <a:rPr lang="en-US" sz="1800" b="1" dirty="0" err="1">
                <a:solidFill>
                  <a:srgbClr val="4E5EA3"/>
                </a:solidFill>
                <a:latin typeface="SVN-Product Sans" panose="020B0403030502040203" pitchFamily="34" charset="0"/>
              </a:rPr>
              <a:t>bụi</a:t>
            </a:r>
            <a:r>
              <a:rPr lang="en-US" sz="1800" b="1" dirty="0">
                <a:solidFill>
                  <a:srgbClr val="4E5EA3"/>
                </a:solidFill>
                <a:latin typeface="SVN-Product Sans" panose="020B0403030502040203" pitchFamily="34" charset="0"/>
              </a:rPr>
              <a:t>.</a:t>
            </a:r>
          </a:p>
        </p:txBody>
      </p:sp>
      <p:sp>
        <p:nvSpPr>
          <p:cNvPr id="3" name="Hộp Văn bản 2">
            <a:extLst>
              <a:ext uri="{FF2B5EF4-FFF2-40B4-BE49-F238E27FC236}">
                <a16:creationId xmlns:a16="http://schemas.microsoft.com/office/drawing/2014/main" id="{FAE7E66C-BB0F-D862-2EF8-AA01CF27B0E0}"/>
              </a:ext>
            </a:extLst>
          </p:cNvPr>
          <p:cNvSpPr txBox="1"/>
          <p:nvPr/>
        </p:nvSpPr>
        <p:spPr>
          <a:xfrm>
            <a:off x="999105" y="1590076"/>
            <a:ext cx="2800767" cy="369332"/>
          </a:xfrm>
          <a:prstGeom prst="rect">
            <a:avLst/>
          </a:prstGeom>
          <a:noFill/>
        </p:spPr>
        <p:txBody>
          <a:bodyPr wrap="none" rtlCol="0">
            <a:spAutoFit/>
          </a:bodyPr>
          <a:lstStyle/>
          <a:p>
            <a:r>
              <a:rPr lang="en-US" sz="1800" b="1" dirty="0">
                <a:solidFill>
                  <a:srgbClr val="4E5EA3"/>
                </a:solidFill>
                <a:latin typeface="SVN-Product Sans" panose="020B0403030502040203" pitchFamily="34" charset="0"/>
              </a:rPr>
              <a:t>1.1. </a:t>
            </a:r>
            <a:r>
              <a:rPr lang="en-US" sz="1800" b="1" dirty="0" err="1">
                <a:solidFill>
                  <a:srgbClr val="4E5EA3"/>
                </a:solidFill>
                <a:latin typeface="SVN-Product Sans" panose="020B0403030502040203" pitchFamily="34" charset="0"/>
              </a:rPr>
              <a:t>Nhận</a:t>
            </a:r>
            <a:r>
              <a:rPr lang="en-US" sz="1800" b="1" dirty="0">
                <a:solidFill>
                  <a:srgbClr val="4E5EA3"/>
                </a:solidFill>
                <a:latin typeface="SVN-Product Sans" panose="020B0403030502040203" pitchFamily="34" charset="0"/>
              </a:rPr>
              <a:t> </a:t>
            </a:r>
            <a:r>
              <a:rPr lang="en-US" sz="1800" b="1" dirty="0" err="1">
                <a:solidFill>
                  <a:srgbClr val="4E5EA3"/>
                </a:solidFill>
                <a:latin typeface="SVN-Product Sans" panose="020B0403030502040203" pitchFamily="34" charset="0"/>
              </a:rPr>
              <a:t>thức</a:t>
            </a:r>
            <a:r>
              <a:rPr lang="en-US" sz="1800" b="1" dirty="0">
                <a:solidFill>
                  <a:srgbClr val="4E5EA3"/>
                </a:solidFill>
                <a:latin typeface="SVN-Product Sans" panose="020B0403030502040203" pitchFamily="34" charset="0"/>
              </a:rPr>
              <a:t> con </a:t>
            </a:r>
            <a:r>
              <a:rPr lang="en-US" sz="1800" b="1" dirty="0" err="1">
                <a:solidFill>
                  <a:srgbClr val="4E5EA3"/>
                </a:solidFill>
                <a:latin typeface="SVN-Product Sans" panose="020B0403030502040203" pitchFamily="34" charset="0"/>
              </a:rPr>
              <a:t>người</a:t>
            </a:r>
            <a:r>
              <a:rPr lang="en-US" sz="1800" b="1" dirty="0">
                <a:solidFill>
                  <a:srgbClr val="4E5EA3"/>
                </a:solidFill>
                <a:latin typeface="SVN-Product Sans" panose="020B0403030502040203" pitchFamily="34" charset="0"/>
              </a:rPr>
              <a:t>.</a:t>
            </a:r>
          </a:p>
        </p:txBody>
      </p:sp>
      <p:sp>
        <p:nvSpPr>
          <p:cNvPr id="9" name="Hộp Văn bản 8">
            <a:extLst>
              <a:ext uri="{FF2B5EF4-FFF2-40B4-BE49-F238E27FC236}">
                <a16:creationId xmlns:a16="http://schemas.microsoft.com/office/drawing/2014/main" id="{CFFAF766-C909-2FD8-7C54-FEC694AF48F3}"/>
              </a:ext>
            </a:extLst>
          </p:cNvPr>
          <p:cNvSpPr txBox="1"/>
          <p:nvPr/>
        </p:nvSpPr>
        <p:spPr>
          <a:xfrm>
            <a:off x="866628" y="1999651"/>
            <a:ext cx="7062049" cy="584775"/>
          </a:xfrm>
          <a:prstGeom prst="rect">
            <a:avLst/>
          </a:prstGeom>
          <a:noFill/>
        </p:spPr>
        <p:txBody>
          <a:bodyPr wrap="square">
            <a:spAutoFit/>
          </a:bodyPr>
          <a:lstStyle/>
          <a:p>
            <a:pPr algn="just"/>
            <a:r>
              <a:rPr lang="vi-VN" sz="1600" dirty="0">
                <a:solidFill>
                  <a:srgbClr val="4E5EA3"/>
                </a:solidFill>
                <a:effectLst/>
                <a:latin typeface="SVN-Product Sans" panose="020B0403030502040203" pitchFamily="34" charset="0"/>
                <a:ea typeface="Arial" panose="020B0604020202020204" pitchFamily="34" charset="0"/>
              </a:rPr>
              <a:t>Hiện nay nhận thức của mọi người về độ nghiêm trọng của ô nhiễm bụi còn thấp, Một phần do những hậu quả của nó gây ra cần thời gian dài để phát triển. </a:t>
            </a:r>
            <a:endParaRPr lang="en-US" sz="1600" dirty="0">
              <a:solidFill>
                <a:srgbClr val="4E5EA3"/>
              </a:solidFill>
              <a:latin typeface="SVN-Product Sans" panose="020B0403030502040203" pitchFamily="34" charset="0"/>
            </a:endParaRPr>
          </a:p>
        </p:txBody>
      </p:sp>
      <p:sp>
        <p:nvSpPr>
          <p:cNvPr id="11" name="Hộp Văn bản 10">
            <a:extLst>
              <a:ext uri="{FF2B5EF4-FFF2-40B4-BE49-F238E27FC236}">
                <a16:creationId xmlns:a16="http://schemas.microsoft.com/office/drawing/2014/main" id="{E200072A-0B1A-A6C8-A692-1582FE0F4BCD}"/>
              </a:ext>
            </a:extLst>
          </p:cNvPr>
          <p:cNvSpPr txBox="1"/>
          <p:nvPr/>
        </p:nvSpPr>
        <p:spPr>
          <a:xfrm>
            <a:off x="999105" y="2591659"/>
            <a:ext cx="3058851" cy="369332"/>
          </a:xfrm>
          <a:prstGeom prst="rect">
            <a:avLst/>
          </a:prstGeom>
          <a:noFill/>
        </p:spPr>
        <p:txBody>
          <a:bodyPr wrap="none" rtlCol="0">
            <a:spAutoFit/>
          </a:bodyPr>
          <a:lstStyle/>
          <a:p>
            <a:r>
              <a:rPr lang="en-US" sz="1800" b="1" dirty="0">
                <a:solidFill>
                  <a:srgbClr val="4E5EA3"/>
                </a:solidFill>
                <a:latin typeface="SVN-Product Sans" panose="020B0403030502040203" pitchFamily="34" charset="0"/>
              </a:rPr>
              <a:t>1.2. </a:t>
            </a:r>
            <a:r>
              <a:rPr lang="en-US" sz="1800" b="1" dirty="0" err="1">
                <a:solidFill>
                  <a:srgbClr val="4E5EA3"/>
                </a:solidFill>
                <a:latin typeface="SVN-Product Sans" panose="020B0403030502040203" pitchFamily="34" charset="0"/>
              </a:rPr>
              <a:t>Tác</a:t>
            </a:r>
            <a:r>
              <a:rPr lang="en-US" sz="1800" b="1" dirty="0">
                <a:solidFill>
                  <a:srgbClr val="4E5EA3"/>
                </a:solidFill>
                <a:latin typeface="SVN-Product Sans" panose="020B0403030502040203" pitchFamily="34" charset="0"/>
              </a:rPr>
              <a:t> </a:t>
            </a:r>
            <a:r>
              <a:rPr lang="en-US" sz="1800" b="1" dirty="0" err="1">
                <a:solidFill>
                  <a:srgbClr val="4E5EA3"/>
                </a:solidFill>
                <a:latin typeface="SVN-Product Sans" panose="020B0403030502040203" pitchFamily="34" charset="0"/>
              </a:rPr>
              <a:t>hại</a:t>
            </a:r>
            <a:r>
              <a:rPr lang="en-US" sz="1800" b="1" dirty="0">
                <a:solidFill>
                  <a:srgbClr val="4E5EA3"/>
                </a:solidFill>
                <a:latin typeface="SVN-Product Sans" panose="020B0403030502040203" pitchFamily="34" charset="0"/>
              </a:rPr>
              <a:t> </a:t>
            </a:r>
            <a:r>
              <a:rPr lang="en-US" sz="1800" b="1" dirty="0" err="1">
                <a:solidFill>
                  <a:srgbClr val="4E5EA3"/>
                </a:solidFill>
                <a:latin typeface="SVN-Product Sans" panose="020B0403030502040203" pitchFamily="34" charset="0"/>
              </a:rPr>
              <a:t>của</a:t>
            </a:r>
            <a:r>
              <a:rPr lang="en-US" sz="1800" b="1" dirty="0">
                <a:solidFill>
                  <a:srgbClr val="4E5EA3"/>
                </a:solidFill>
                <a:latin typeface="SVN-Product Sans" panose="020B0403030502040203" pitchFamily="34" charset="0"/>
              </a:rPr>
              <a:t> </a:t>
            </a:r>
            <a:r>
              <a:rPr lang="en-US" sz="1800" b="1" dirty="0" err="1">
                <a:solidFill>
                  <a:srgbClr val="4E5EA3"/>
                </a:solidFill>
                <a:latin typeface="SVN-Product Sans" panose="020B0403030502040203" pitchFamily="34" charset="0"/>
              </a:rPr>
              <a:t>các</a:t>
            </a:r>
            <a:r>
              <a:rPr lang="en-US" sz="1800" b="1" dirty="0">
                <a:solidFill>
                  <a:srgbClr val="4E5EA3"/>
                </a:solidFill>
                <a:latin typeface="SVN-Product Sans" panose="020B0403030502040203" pitchFamily="34" charset="0"/>
              </a:rPr>
              <a:t> </a:t>
            </a:r>
            <a:r>
              <a:rPr lang="en-US" sz="1800" b="1" dirty="0" err="1">
                <a:solidFill>
                  <a:srgbClr val="4E5EA3"/>
                </a:solidFill>
                <a:latin typeface="SVN-Product Sans" panose="020B0403030502040203" pitchFamily="34" charset="0"/>
              </a:rPr>
              <a:t>loại</a:t>
            </a:r>
            <a:r>
              <a:rPr lang="en-US" sz="1800" b="1" dirty="0">
                <a:solidFill>
                  <a:srgbClr val="4E5EA3"/>
                </a:solidFill>
                <a:latin typeface="SVN-Product Sans" panose="020B0403030502040203" pitchFamily="34" charset="0"/>
              </a:rPr>
              <a:t> </a:t>
            </a:r>
            <a:r>
              <a:rPr lang="en-US" sz="1800" b="1" dirty="0" err="1">
                <a:solidFill>
                  <a:srgbClr val="4E5EA3"/>
                </a:solidFill>
                <a:latin typeface="SVN-Product Sans" panose="020B0403030502040203" pitchFamily="34" charset="0"/>
              </a:rPr>
              <a:t>bụi</a:t>
            </a:r>
            <a:r>
              <a:rPr lang="en-US" sz="1800" b="1" dirty="0">
                <a:solidFill>
                  <a:srgbClr val="4E5EA3"/>
                </a:solidFill>
                <a:latin typeface="SVN-Product Sans" panose="020B0403030502040203" pitchFamily="34" charset="0"/>
              </a:rPr>
              <a:t>.</a:t>
            </a:r>
          </a:p>
        </p:txBody>
      </p:sp>
      <p:sp>
        <p:nvSpPr>
          <p:cNvPr id="15" name="Hộp Văn bản 14">
            <a:extLst>
              <a:ext uri="{FF2B5EF4-FFF2-40B4-BE49-F238E27FC236}">
                <a16:creationId xmlns:a16="http://schemas.microsoft.com/office/drawing/2014/main" id="{7221B1F6-6482-BF0C-EA95-494BC8AE6D3F}"/>
              </a:ext>
            </a:extLst>
          </p:cNvPr>
          <p:cNvSpPr txBox="1"/>
          <p:nvPr/>
        </p:nvSpPr>
        <p:spPr>
          <a:xfrm>
            <a:off x="866628" y="3031639"/>
            <a:ext cx="7120925" cy="830997"/>
          </a:xfrm>
          <a:prstGeom prst="rect">
            <a:avLst/>
          </a:prstGeom>
          <a:noFill/>
        </p:spPr>
        <p:txBody>
          <a:bodyPr wrap="square">
            <a:spAutoFit/>
          </a:bodyPr>
          <a:lstStyle/>
          <a:p>
            <a:pPr algn="just"/>
            <a:r>
              <a:rPr lang="vi-VN" sz="1600" dirty="0">
                <a:solidFill>
                  <a:srgbClr val="4E5EA3"/>
                </a:solidFill>
                <a:latin typeface="SVN-Product Sans" panose="020B0403030502040203" pitchFamily="34" charset="0"/>
              </a:rPr>
              <a:t>Bụi gây ra nhiều tác hại khác nhau nhưng trong đó tác hại với sức </a:t>
            </a:r>
            <a:r>
              <a:rPr lang="vi-VN" sz="1600" dirty="0" err="1">
                <a:solidFill>
                  <a:srgbClr val="4E5EA3"/>
                </a:solidFill>
                <a:latin typeface="SVN-Product Sans" panose="020B0403030502040203" pitchFamily="34" charset="0"/>
              </a:rPr>
              <a:t>khoẻ</a:t>
            </a:r>
            <a:r>
              <a:rPr lang="vi-VN" sz="1600" dirty="0">
                <a:solidFill>
                  <a:srgbClr val="4E5EA3"/>
                </a:solidFill>
                <a:latin typeface="SVN-Product Sans" panose="020B0403030502040203" pitchFamily="34" charset="0"/>
              </a:rPr>
              <a:t> con người là quan trọng nhất. Bụi thường gây tổn thương nặng đối với mắt, da, hệ tiêu hóa và đặc biệt là cho cơ quan hô hấp, nhất là bệnh phổi</a:t>
            </a:r>
            <a:r>
              <a:rPr lang="en-US" sz="1600" dirty="0">
                <a:solidFill>
                  <a:srgbClr val="4E5EA3"/>
                </a:solidFill>
                <a:latin typeface="SVN-Product Sans" panose="020B0403030502040203" pitchFamily="34"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1"/>
        <p:cNvGrpSpPr/>
        <p:nvPr/>
      </p:nvGrpSpPr>
      <p:grpSpPr>
        <a:xfrm>
          <a:off x="0" y="0"/>
          <a:ext cx="0" cy="0"/>
          <a:chOff x="0" y="0"/>
          <a:chExt cx="0" cy="0"/>
        </a:xfrm>
      </p:grpSpPr>
      <p:sp>
        <p:nvSpPr>
          <p:cNvPr id="4" name="Google Shape;1219;p35">
            <a:extLst>
              <a:ext uri="{FF2B5EF4-FFF2-40B4-BE49-F238E27FC236}">
                <a16:creationId xmlns:a16="http://schemas.microsoft.com/office/drawing/2014/main" id="{4FA927FC-AF04-C176-833D-A47898E8F150}"/>
              </a:ext>
            </a:extLst>
          </p:cNvPr>
          <p:cNvSpPr txBox="1">
            <a:spLocks noGrp="1"/>
          </p:cNvSpPr>
          <p:nvPr>
            <p:ph type="title"/>
          </p:nvPr>
        </p:nvSpPr>
        <p:spPr>
          <a:xfrm>
            <a:off x="782850" y="246964"/>
            <a:ext cx="7578300" cy="5727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dirty="0"/>
              <a:t>01. Mục đích – Mục tiêu</a:t>
            </a:r>
            <a:endParaRPr dirty="0"/>
          </a:p>
        </p:txBody>
      </p:sp>
      <p:grpSp>
        <p:nvGrpSpPr>
          <p:cNvPr id="5" name="Google Shape;1220;p35">
            <a:extLst>
              <a:ext uri="{FF2B5EF4-FFF2-40B4-BE49-F238E27FC236}">
                <a16:creationId xmlns:a16="http://schemas.microsoft.com/office/drawing/2014/main" id="{97D67186-75B3-CBE9-A59B-704FF3AB2F65}"/>
              </a:ext>
            </a:extLst>
          </p:cNvPr>
          <p:cNvGrpSpPr/>
          <p:nvPr/>
        </p:nvGrpSpPr>
        <p:grpSpPr>
          <a:xfrm>
            <a:off x="1611150" y="693929"/>
            <a:ext cx="5921700" cy="192184"/>
            <a:chOff x="902597" y="1069304"/>
            <a:chExt cx="5921700" cy="192184"/>
          </a:xfrm>
        </p:grpSpPr>
        <p:grpSp>
          <p:nvGrpSpPr>
            <p:cNvPr id="6" name="Google Shape;1221;p35">
              <a:extLst>
                <a:ext uri="{FF2B5EF4-FFF2-40B4-BE49-F238E27FC236}">
                  <a16:creationId xmlns:a16="http://schemas.microsoft.com/office/drawing/2014/main" id="{3C9698BD-7036-51FC-9DD5-45A1A8EC1EC1}"/>
                </a:ext>
              </a:extLst>
            </p:cNvPr>
            <p:cNvGrpSpPr/>
            <p:nvPr/>
          </p:nvGrpSpPr>
          <p:grpSpPr>
            <a:xfrm>
              <a:off x="902597" y="1069304"/>
              <a:ext cx="5864700" cy="192184"/>
              <a:chOff x="2335097" y="1069304"/>
              <a:chExt cx="5864700" cy="192184"/>
            </a:xfrm>
          </p:grpSpPr>
          <p:sp>
            <p:nvSpPr>
              <p:cNvPr id="8" name="Google Shape;1222;p35">
                <a:extLst>
                  <a:ext uri="{FF2B5EF4-FFF2-40B4-BE49-F238E27FC236}">
                    <a16:creationId xmlns:a16="http://schemas.microsoft.com/office/drawing/2014/main" id="{DC4880E5-67A8-1B26-08F6-5AFB2CBA9421}"/>
                  </a:ext>
                </a:extLst>
              </p:cNvPr>
              <p:cNvSpPr/>
              <p:nvPr/>
            </p:nvSpPr>
            <p:spPr>
              <a:xfrm rot="-2700000" flipH="1">
                <a:off x="3212640" y="1097509"/>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 name="Google Shape;1223;p35">
                <a:extLst>
                  <a:ext uri="{FF2B5EF4-FFF2-40B4-BE49-F238E27FC236}">
                    <a16:creationId xmlns:a16="http://schemas.microsoft.com/office/drawing/2014/main" id="{5F3D3E06-786C-3BB2-E8D2-A81B22BCE281}"/>
                  </a:ext>
                </a:extLst>
              </p:cNvPr>
              <p:cNvCxnSpPr>
                <a:stCxn id="7" idx="6"/>
                <a:endCxn id="10" idx="2"/>
              </p:cNvCxnSpPr>
              <p:nvPr/>
            </p:nvCxnSpPr>
            <p:spPr>
              <a:xfrm rot="10800000">
                <a:off x="2392097" y="1164492"/>
                <a:ext cx="5807700" cy="900"/>
              </a:xfrm>
              <a:prstGeom prst="straightConnector1">
                <a:avLst/>
              </a:prstGeom>
              <a:noFill/>
              <a:ln w="9525" cap="flat" cmpd="sng">
                <a:solidFill>
                  <a:schemeClr val="lt1"/>
                </a:solidFill>
                <a:prstDash val="solid"/>
                <a:round/>
                <a:headEnd type="none" w="med" len="med"/>
                <a:tailEnd type="none" w="med" len="med"/>
              </a:ln>
            </p:spPr>
          </p:cxnSp>
          <p:sp>
            <p:nvSpPr>
              <p:cNvPr id="10" name="Google Shape;1225;p35">
                <a:extLst>
                  <a:ext uri="{FF2B5EF4-FFF2-40B4-BE49-F238E27FC236}">
                    <a16:creationId xmlns:a16="http://schemas.microsoft.com/office/drawing/2014/main" id="{7EF608F6-930D-9F36-B77F-BF145DE960FB}"/>
                  </a:ext>
                </a:extLst>
              </p:cNvPr>
              <p:cNvSpPr/>
              <p:nvPr/>
            </p:nvSpPr>
            <p:spPr>
              <a:xfrm flipH="1">
                <a:off x="2335097" y="11359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1224;p35">
              <a:extLst>
                <a:ext uri="{FF2B5EF4-FFF2-40B4-BE49-F238E27FC236}">
                  <a16:creationId xmlns:a16="http://schemas.microsoft.com/office/drawing/2014/main" id="{D3A89CEE-4E52-922E-7A2F-F5050FD7F3F0}"/>
                </a:ext>
              </a:extLst>
            </p:cNvPr>
            <p:cNvSpPr/>
            <p:nvPr/>
          </p:nvSpPr>
          <p:spPr>
            <a:xfrm flipH="1">
              <a:off x="6767297" y="1136892"/>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Hộp Văn bản 10">
            <a:extLst>
              <a:ext uri="{FF2B5EF4-FFF2-40B4-BE49-F238E27FC236}">
                <a16:creationId xmlns:a16="http://schemas.microsoft.com/office/drawing/2014/main" id="{79D3771D-EB1C-8C0F-3683-4B563A41B0F9}"/>
              </a:ext>
            </a:extLst>
          </p:cNvPr>
          <p:cNvSpPr txBox="1"/>
          <p:nvPr/>
        </p:nvSpPr>
        <p:spPr>
          <a:xfrm>
            <a:off x="866628" y="1182638"/>
            <a:ext cx="4118435" cy="369332"/>
          </a:xfrm>
          <a:prstGeom prst="rect">
            <a:avLst/>
          </a:prstGeom>
          <a:noFill/>
        </p:spPr>
        <p:txBody>
          <a:bodyPr wrap="none" rtlCol="0">
            <a:spAutoFit/>
          </a:bodyPr>
          <a:lstStyle/>
          <a:p>
            <a:r>
              <a:rPr lang="en-US" sz="1800" b="1" dirty="0">
                <a:solidFill>
                  <a:srgbClr val="4E5EA3"/>
                </a:solidFill>
                <a:latin typeface="SVN-Product Sans" panose="020B0403030502040203" pitchFamily="34" charset="0"/>
              </a:rPr>
              <a:t>2. </a:t>
            </a:r>
            <a:r>
              <a:rPr lang="en-US" sz="1800" b="1" dirty="0" err="1">
                <a:solidFill>
                  <a:srgbClr val="4E5EA3"/>
                </a:solidFill>
                <a:latin typeface="SVN-Product Sans" panose="020B0403030502040203" pitchFamily="34" charset="0"/>
              </a:rPr>
              <a:t>Mục</a:t>
            </a:r>
            <a:r>
              <a:rPr lang="en-US" sz="1800" b="1" dirty="0">
                <a:solidFill>
                  <a:srgbClr val="4E5EA3"/>
                </a:solidFill>
                <a:latin typeface="SVN-Product Sans" panose="020B0403030502040203" pitchFamily="34" charset="0"/>
              </a:rPr>
              <a:t> </a:t>
            </a:r>
            <a:r>
              <a:rPr lang="en-US" sz="1800" b="1" dirty="0" err="1">
                <a:solidFill>
                  <a:srgbClr val="4E5EA3"/>
                </a:solidFill>
                <a:latin typeface="SVN-Product Sans" panose="020B0403030502040203" pitchFamily="34" charset="0"/>
              </a:rPr>
              <a:t>tiêu</a:t>
            </a:r>
            <a:r>
              <a:rPr lang="en-US" sz="1800" b="1" dirty="0">
                <a:solidFill>
                  <a:srgbClr val="4E5EA3"/>
                </a:solidFill>
                <a:latin typeface="SVN-Product Sans" panose="020B0403030502040203" pitchFamily="34" charset="0"/>
              </a:rPr>
              <a:t> </a:t>
            </a:r>
            <a:r>
              <a:rPr lang="en-US" sz="1800" b="1" dirty="0" err="1">
                <a:solidFill>
                  <a:srgbClr val="4E5EA3"/>
                </a:solidFill>
                <a:latin typeface="SVN-Product Sans" panose="020B0403030502040203" pitchFamily="34" charset="0"/>
              </a:rPr>
              <a:t>xây</a:t>
            </a:r>
            <a:r>
              <a:rPr lang="en-US" sz="1800" b="1" dirty="0">
                <a:solidFill>
                  <a:srgbClr val="4E5EA3"/>
                </a:solidFill>
                <a:latin typeface="SVN-Product Sans" panose="020B0403030502040203" pitchFamily="34" charset="0"/>
              </a:rPr>
              <a:t> </a:t>
            </a:r>
            <a:r>
              <a:rPr lang="en-US" sz="1800" b="1" dirty="0" err="1">
                <a:solidFill>
                  <a:srgbClr val="4E5EA3"/>
                </a:solidFill>
                <a:latin typeface="SVN-Product Sans" panose="020B0403030502040203" pitchFamily="34" charset="0"/>
              </a:rPr>
              <a:t>dựng</a:t>
            </a:r>
            <a:r>
              <a:rPr lang="en-US" sz="1800" b="1" dirty="0">
                <a:solidFill>
                  <a:srgbClr val="4E5EA3"/>
                </a:solidFill>
                <a:latin typeface="SVN-Product Sans" panose="020B0403030502040203" pitchFamily="34" charset="0"/>
              </a:rPr>
              <a:t> </a:t>
            </a:r>
            <a:r>
              <a:rPr lang="en-US" sz="1800" b="1" dirty="0" err="1">
                <a:solidFill>
                  <a:srgbClr val="4E5EA3"/>
                </a:solidFill>
                <a:latin typeface="SVN-Product Sans" panose="020B0403030502040203" pitchFamily="34" charset="0"/>
              </a:rPr>
              <a:t>hệ</a:t>
            </a:r>
            <a:r>
              <a:rPr lang="en-US" sz="1800" b="1" dirty="0">
                <a:solidFill>
                  <a:srgbClr val="4E5EA3"/>
                </a:solidFill>
                <a:latin typeface="SVN-Product Sans" panose="020B0403030502040203" pitchFamily="34" charset="0"/>
              </a:rPr>
              <a:t> </a:t>
            </a:r>
            <a:r>
              <a:rPr lang="en-US" sz="1800" b="1" dirty="0" err="1">
                <a:solidFill>
                  <a:srgbClr val="4E5EA3"/>
                </a:solidFill>
                <a:latin typeface="SVN-Product Sans" panose="020B0403030502040203" pitchFamily="34" charset="0"/>
              </a:rPr>
              <a:t>thống</a:t>
            </a:r>
            <a:r>
              <a:rPr lang="en-US" sz="1800" b="1" dirty="0">
                <a:solidFill>
                  <a:srgbClr val="4E5EA3"/>
                </a:solidFill>
                <a:latin typeface="SVN-Product Sans" panose="020B0403030502040203" pitchFamily="34" charset="0"/>
              </a:rPr>
              <a:t> </a:t>
            </a:r>
            <a:r>
              <a:rPr lang="en-US" sz="1800" b="1" dirty="0" err="1">
                <a:solidFill>
                  <a:srgbClr val="4E5EA3"/>
                </a:solidFill>
                <a:latin typeface="SVN-Product Sans" panose="020B0403030502040203" pitchFamily="34" charset="0"/>
              </a:rPr>
              <a:t>đo</a:t>
            </a:r>
            <a:r>
              <a:rPr lang="en-US" sz="1800" b="1" dirty="0">
                <a:solidFill>
                  <a:srgbClr val="4E5EA3"/>
                </a:solidFill>
                <a:latin typeface="SVN-Product Sans" panose="020B0403030502040203" pitchFamily="34" charset="0"/>
              </a:rPr>
              <a:t> </a:t>
            </a:r>
            <a:r>
              <a:rPr lang="en-US" sz="1800" b="1" dirty="0" err="1">
                <a:solidFill>
                  <a:srgbClr val="4E5EA3"/>
                </a:solidFill>
                <a:latin typeface="SVN-Product Sans" panose="020B0403030502040203" pitchFamily="34" charset="0"/>
              </a:rPr>
              <a:t>bụi</a:t>
            </a:r>
            <a:r>
              <a:rPr lang="en-US" sz="1800" b="1" dirty="0">
                <a:solidFill>
                  <a:srgbClr val="4E5EA3"/>
                </a:solidFill>
                <a:latin typeface="SVN-Product Sans" panose="020B0403030502040203" pitchFamily="34" charset="0"/>
              </a:rPr>
              <a:t>.</a:t>
            </a:r>
          </a:p>
        </p:txBody>
      </p:sp>
      <p:sp>
        <p:nvSpPr>
          <p:cNvPr id="17" name="Hộp Văn bản 16">
            <a:extLst>
              <a:ext uri="{FF2B5EF4-FFF2-40B4-BE49-F238E27FC236}">
                <a16:creationId xmlns:a16="http://schemas.microsoft.com/office/drawing/2014/main" id="{449E8091-549C-3308-C243-A74039D80DBD}"/>
              </a:ext>
            </a:extLst>
          </p:cNvPr>
          <p:cNvSpPr txBox="1"/>
          <p:nvPr/>
        </p:nvSpPr>
        <p:spPr>
          <a:xfrm>
            <a:off x="866628" y="1693068"/>
            <a:ext cx="5667936" cy="1538883"/>
          </a:xfrm>
          <a:prstGeom prst="rect">
            <a:avLst/>
          </a:prstGeom>
          <a:noFill/>
        </p:spPr>
        <p:txBody>
          <a:bodyPr wrap="square">
            <a:spAutoFit/>
          </a:bodyPr>
          <a:lstStyle/>
          <a:p>
            <a:pPr marL="342900" lvl="0" indent="-342900" fontAlgn="base">
              <a:spcBef>
                <a:spcPts val="600"/>
              </a:spcBef>
              <a:spcAft>
                <a:spcPts val="600"/>
              </a:spcAft>
              <a:buClr>
                <a:srgbClr val="4E5EA3"/>
              </a:buClr>
              <a:buFont typeface="Wingdings" panose="05000000000000000000" pitchFamily="2" charset="2"/>
              <a:buChar char="v"/>
            </a:pPr>
            <a:r>
              <a:rPr lang="en-US" sz="1600" dirty="0">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Thông </a:t>
            </a:r>
            <a:r>
              <a:rPr lang="en-US" sz="1600" dirty="0" err="1">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báo</a:t>
            </a:r>
            <a:r>
              <a:rPr lang="en-US" sz="1600" dirty="0">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 </a:t>
            </a:r>
            <a:r>
              <a:rPr lang="en-US" sz="1600" dirty="0" err="1">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các</a:t>
            </a:r>
            <a:r>
              <a:rPr lang="en-US" sz="1600" dirty="0">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 </a:t>
            </a:r>
            <a:r>
              <a:rPr lang="en-US" sz="1600" dirty="0" err="1">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chỉ</a:t>
            </a:r>
            <a:r>
              <a:rPr lang="en-US" sz="1600" dirty="0">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 </a:t>
            </a:r>
            <a:r>
              <a:rPr lang="en-US" sz="1600" dirty="0" err="1">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số</a:t>
            </a:r>
            <a:r>
              <a:rPr lang="en-US" sz="1600" dirty="0">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 </a:t>
            </a:r>
            <a:r>
              <a:rPr lang="en-US" sz="1600" dirty="0" err="1">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về</a:t>
            </a:r>
            <a:r>
              <a:rPr lang="en-US" sz="1600" dirty="0">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 </a:t>
            </a:r>
            <a:r>
              <a:rPr lang="en-US" sz="1600" dirty="0" err="1">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lượng</a:t>
            </a:r>
            <a:r>
              <a:rPr lang="en-US" sz="1600" dirty="0">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 </a:t>
            </a:r>
            <a:r>
              <a:rPr lang="en-US" sz="1600" dirty="0" err="1">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bụi</a:t>
            </a:r>
            <a:r>
              <a:rPr lang="en-US" sz="1600" dirty="0">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 </a:t>
            </a:r>
            <a:r>
              <a:rPr lang="en-US" sz="1600" dirty="0" err="1">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trong</a:t>
            </a:r>
            <a:r>
              <a:rPr lang="en-US" sz="1600" dirty="0">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 </a:t>
            </a:r>
            <a:r>
              <a:rPr lang="en-US" sz="1600" dirty="0" err="1">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không</a:t>
            </a:r>
            <a:r>
              <a:rPr lang="en-US" sz="1600" dirty="0">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 </a:t>
            </a:r>
            <a:r>
              <a:rPr lang="en-US" sz="1600" dirty="0" err="1">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khí</a:t>
            </a:r>
            <a:r>
              <a:rPr lang="en-US" sz="1600" dirty="0">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a:t>
            </a:r>
            <a:endParaRPr lang="en-US" sz="1600" dirty="0">
              <a:solidFill>
                <a:srgbClr val="4E5EA3"/>
              </a:solidFill>
              <a:effectLst/>
              <a:latin typeface="SVN-Product Sans" panose="020B0403030502040203" pitchFamily="34" charset="0"/>
              <a:ea typeface="Arial" panose="020B0604020202020204" pitchFamily="34" charset="0"/>
            </a:endParaRPr>
          </a:p>
          <a:p>
            <a:pPr marL="342900" lvl="0" indent="-342900" fontAlgn="base">
              <a:spcBef>
                <a:spcPts val="600"/>
              </a:spcBef>
              <a:spcAft>
                <a:spcPts val="600"/>
              </a:spcAft>
              <a:buClr>
                <a:srgbClr val="4E5EA3"/>
              </a:buClr>
              <a:buFont typeface="Wingdings" panose="05000000000000000000" pitchFamily="2" charset="2"/>
              <a:buChar char="v"/>
            </a:pPr>
            <a:r>
              <a:rPr lang="en-US" sz="1600" dirty="0" err="1">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Hệ</a:t>
            </a:r>
            <a:r>
              <a:rPr lang="en-US" sz="1600" dirty="0">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 </a:t>
            </a:r>
            <a:r>
              <a:rPr lang="en-US" sz="1600" dirty="0" err="1">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thống</a:t>
            </a:r>
            <a:r>
              <a:rPr lang="en-US" sz="1600" dirty="0">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 </a:t>
            </a:r>
            <a:r>
              <a:rPr lang="en-US" sz="1600" dirty="0" err="1">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cảm</a:t>
            </a:r>
            <a:r>
              <a:rPr lang="en-US" sz="1600" dirty="0">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 </a:t>
            </a:r>
            <a:r>
              <a:rPr lang="en-US" sz="1600" dirty="0" err="1">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biến</a:t>
            </a:r>
            <a:r>
              <a:rPr lang="en-US" sz="1600" dirty="0">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 </a:t>
            </a:r>
            <a:r>
              <a:rPr lang="en-US" sz="1600" dirty="0" err="1">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theo</a:t>
            </a:r>
            <a:r>
              <a:rPr lang="en-US" sz="1600" dirty="0">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 </a:t>
            </a:r>
            <a:r>
              <a:rPr lang="en-US" sz="1600" dirty="0" err="1">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thời</a:t>
            </a:r>
            <a:r>
              <a:rPr lang="en-US" sz="1600" dirty="0">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 </a:t>
            </a:r>
            <a:r>
              <a:rPr lang="en-US" sz="1600" dirty="0" err="1">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gian</a:t>
            </a:r>
            <a:r>
              <a:rPr lang="en-US" sz="1600" dirty="0">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 </a:t>
            </a:r>
            <a:r>
              <a:rPr lang="en-US" sz="1600" dirty="0" err="1">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thực</a:t>
            </a:r>
            <a:endParaRPr lang="en-US" sz="1600" dirty="0">
              <a:solidFill>
                <a:srgbClr val="4E5EA3"/>
              </a:solidFill>
              <a:effectLst/>
              <a:latin typeface="SVN-Product Sans" panose="020B0403030502040203" pitchFamily="34" charset="0"/>
              <a:ea typeface="Arial" panose="020B0604020202020204" pitchFamily="34" charset="0"/>
            </a:endParaRPr>
          </a:p>
          <a:p>
            <a:pPr marL="342900" lvl="0" indent="-342900" fontAlgn="base">
              <a:spcBef>
                <a:spcPts val="600"/>
              </a:spcBef>
              <a:spcAft>
                <a:spcPts val="600"/>
              </a:spcAft>
              <a:buClr>
                <a:srgbClr val="4E5EA3"/>
              </a:buClr>
              <a:buFont typeface="Wingdings" panose="05000000000000000000" pitchFamily="2" charset="2"/>
              <a:buChar char="v"/>
            </a:pPr>
            <a:r>
              <a:rPr lang="en-US" sz="1600" dirty="0" err="1">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Đưa</a:t>
            </a:r>
            <a:r>
              <a:rPr lang="en-US" sz="1600" dirty="0">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 </a:t>
            </a:r>
            <a:r>
              <a:rPr lang="en-US" sz="1600" dirty="0" err="1">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ra</a:t>
            </a:r>
            <a:r>
              <a:rPr lang="en-US" sz="1600" dirty="0">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 </a:t>
            </a:r>
            <a:r>
              <a:rPr lang="en-US" sz="1600" dirty="0" err="1">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các</a:t>
            </a:r>
            <a:r>
              <a:rPr lang="en-US" sz="1600" dirty="0">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 </a:t>
            </a:r>
            <a:r>
              <a:rPr lang="en-US" sz="1600" dirty="0" err="1">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gợi</a:t>
            </a:r>
            <a:r>
              <a:rPr lang="en-US" sz="1600" dirty="0">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 ý </a:t>
            </a:r>
            <a:r>
              <a:rPr lang="en-US" sz="1600" dirty="0" err="1">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nhắn</a:t>
            </a:r>
            <a:r>
              <a:rPr lang="en-US" sz="1600" dirty="0">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 </a:t>
            </a:r>
            <a:r>
              <a:rPr lang="en-US" sz="1600" dirty="0" err="1">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bảo</a:t>
            </a:r>
            <a:r>
              <a:rPr lang="en-US" sz="1600" dirty="0">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 </a:t>
            </a:r>
            <a:r>
              <a:rPr lang="en-US" sz="1600" dirty="0" err="1">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vệ</a:t>
            </a:r>
            <a:r>
              <a:rPr lang="en-US" sz="1600" dirty="0">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 </a:t>
            </a:r>
            <a:r>
              <a:rPr lang="en-US" sz="1600" dirty="0" err="1">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sức</a:t>
            </a:r>
            <a:r>
              <a:rPr lang="en-US" sz="1600" dirty="0">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 </a:t>
            </a:r>
            <a:r>
              <a:rPr lang="en-US" sz="1600" dirty="0" err="1">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khỏe</a:t>
            </a:r>
            <a:r>
              <a:rPr lang="en-US" sz="1600" dirty="0">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 </a:t>
            </a:r>
            <a:r>
              <a:rPr lang="en-US" sz="1600" dirty="0" err="1">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của</a:t>
            </a:r>
            <a:r>
              <a:rPr lang="en-US" sz="1600" dirty="0">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 </a:t>
            </a:r>
            <a:r>
              <a:rPr lang="en-US" sz="1600" dirty="0" err="1">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người</a:t>
            </a:r>
            <a:r>
              <a:rPr lang="en-US" sz="1600" dirty="0">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 </a:t>
            </a:r>
            <a:r>
              <a:rPr lang="en-US" sz="1600" dirty="0" err="1">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dùng</a:t>
            </a:r>
            <a:endParaRPr lang="en-US" sz="1600" dirty="0">
              <a:solidFill>
                <a:srgbClr val="4E5EA3"/>
              </a:solidFill>
              <a:effectLst/>
              <a:latin typeface="SVN-Product Sans" panose="020B0403030502040203" pitchFamily="34" charset="0"/>
              <a:ea typeface="Arial" panose="020B0604020202020204" pitchFamily="34" charset="0"/>
            </a:endParaRPr>
          </a:p>
          <a:p>
            <a:pPr marL="342900" lvl="0" indent="-342900" fontAlgn="base">
              <a:spcBef>
                <a:spcPts val="600"/>
              </a:spcBef>
              <a:spcAft>
                <a:spcPts val="600"/>
              </a:spcAft>
              <a:buClr>
                <a:srgbClr val="4E5EA3"/>
              </a:buClr>
              <a:buFont typeface="Wingdings" panose="05000000000000000000" pitchFamily="2" charset="2"/>
              <a:buChar char="v"/>
            </a:pPr>
            <a:r>
              <a:rPr lang="en-US" sz="1600" dirty="0" err="1">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Tích</a:t>
            </a:r>
            <a:r>
              <a:rPr lang="en-US" sz="1600" dirty="0">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 </a:t>
            </a:r>
            <a:r>
              <a:rPr lang="en-US" sz="1600" dirty="0" err="1">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hợp</a:t>
            </a:r>
            <a:r>
              <a:rPr lang="en-US" sz="1600" dirty="0">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 </a:t>
            </a:r>
            <a:r>
              <a:rPr lang="en-US" sz="1600" dirty="0" err="1">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kèm</a:t>
            </a:r>
            <a:r>
              <a:rPr lang="en-US" sz="1600" dirty="0">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 </a:t>
            </a:r>
            <a:r>
              <a:rPr lang="en-US" sz="1600" dirty="0" err="1">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các</a:t>
            </a:r>
            <a:r>
              <a:rPr lang="en-US" sz="1600" dirty="0">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 </a:t>
            </a:r>
            <a:r>
              <a:rPr lang="en-US" sz="1600" dirty="0" err="1">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nền</a:t>
            </a:r>
            <a:r>
              <a:rPr lang="en-US" sz="1600" dirty="0">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 </a:t>
            </a:r>
            <a:r>
              <a:rPr lang="en-US" sz="1600" dirty="0" err="1">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tảng</a:t>
            </a:r>
            <a:r>
              <a:rPr lang="en-US" sz="1600" dirty="0">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 IOT </a:t>
            </a:r>
            <a:r>
              <a:rPr lang="en-US" sz="1600" dirty="0" err="1">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hiện</a:t>
            </a:r>
            <a:r>
              <a:rPr lang="en-US" sz="1600" dirty="0">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 </a:t>
            </a:r>
            <a:r>
              <a:rPr lang="en-US" sz="1600" dirty="0" err="1">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có</a:t>
            </a:r>
            <a:r>
              <a:rPr lang="en-US" sz="1600" dirty="0">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 </a:t>
            </a:r>
            <a:r>
              <a:rPr lang="en-US" sz="1600" dirty="0" err="1">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trên</a:t>
            </a:r>
            <a:r>
              <a:rPr lang="en-US" sz="1600" dirty="0">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 </a:t>
            </a:r>
            <a:r>
              <a:rPr lang="en-US" sz="1600" dirty="0" err="1">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thị</a:t>
            </a:r>
            <a:r>
              <a:rPr lang="en-US" sz="1600" dirty="0">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 </a:t>
            </a:r>
            <a:r>
              <a:rPr lang="en-US" sz="1600" dirty="0" err="1">
                <a:solidFill>
                  <a:srgbClr val="4E5EA3"/>
                </a:solidFill>
                <a:effectLst/>
                <a:latin typeface="SVN-Product Sans" panose="020B0403030502040203" pitchFamily="34" charset="0"/>
                <a:ea typeface="Arial" panose="020B0604020202020204" pitchFamily="34" charset="0"/>
                <a:cs typeface="Times New Roman" panose="02020603050405020304" pitchFamily="18" charset="0"/>
              </a:rPr>
              <a:t>trường</a:t>
            </a:r>
            <a:endParaRPr lang="en-US" sz="1600" dirty="0">
              <a:solidFill>
                <a:srgbClr val="4E5EA3"/>
              </a:solidFill>
              <a:effectLst/>
              <a:latin typeface="SVN-Product Sans" panose="020B0403030502040203" pitchFamily="34" charset="0"/>
              <a:ea typeface="Arial" panose="020B0604020202020204" pitchFamily="34" charset="0"/>
            </a:endParaRPr>
          </a:p>
        </p:txBody>
      </p:sp>
    </p:spTree>
    <p:extLst>
      <p:ext uri="{BB962C8B-B14F-4D97-AF65-F5344CB8AC3E}">
        <p14:creationId xmlns:p14="http://schemas.microsoft.com/office/powerpoint/2010/main" val="4083012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13" name="Google Shape;1113;p33"/>
          <p:cNvSpPr txBox="1">
            <a:spLocks noGrp="1"/>
          </p:cNvSpPr>
          <p:nvPr>
            <p:ph type="title" idx="2"/>
          </p:nvPr>
        </p:nvSpPr>
        <p:spPr>
          <a:xfrm>
            <a:off x="3091772" y="2347838"/>
            <a:ext cx="3142157" cy="714923"/>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dirty="0" err="1">
                <a:latin typeface="SVN-Servetica Medium" panose="020B0604020202020204" pitchFamily="34" charset="0"/>
              </a:rPr>
              <a:t>Người</a:t>
            </a:r>
            <a:r>
              <a:rPr lang="en-US" dirty="0">
                <a:latin typeface="SVN-Servetica Medium" panose="020B0604020202020204" pitchFamily="34" charset="0"/>
              </a:rPr>
              <a:t> </a:t>
            </a:r>
            <a:r>
              <a:rPr lang="en-US" dirty="0" err="1">
                <a:latin typeface="SVN-Servetica Medium" panose="020B0604020202020204" pitchFamily="34" charset="0"/>
              </a:rPr>
              <a:t>dùng</a:t>
            </a:r>
            <a:endParaRPr lang="en-US" dirty="0">
              <a:latin typeface="SVN-Servetica Medium" panose="020B0604020202020204" pitchFamily="34" charset="0"/>
            </a:endParaRPr>
          </a:p>
        </p:txBody>
      </p:sp>
      <p:grpSp>
        <p:nvGrpSpPr>
          <p:cNvPr id="1115" name="Google Shape;1115;p33"/>
          <p:cNvGrpSpPr/>
          <p:nvPr/>
        </p:nvGrpSpPr>
        <p:grpSpPr>
          <a:xfrm>
            <a:off x="2972897" y="2089316"/>
            <a:ext cx="3478000" cy="192185"/>
            <a:chOff x="4788672" y="2177404"/>
            <a:chExt cx="3478000" cy="192185"/>
          </a:xfrm>
        </p:grpSpPr>
        <p:sp>
          <p:nvSpPr>
            <p:cNvPr id="1116" name="Google Shape;1116;p33"/>
            <p:cNvSpPr/>
            <p:nvPr/>
          </p:nvSpPr>
          <p:spPr>
            <a:xfrm rot="-2700000" flipH="1">
              <a:off x="7250940" y="2205609"/>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17" name="Google Shape;1117;p33"/>
            <p:cNvCxnSpPr>
              <a:stCxn id="1118" idx="6"/>
              <a:endCxn id="1119" idx="2"/>
            </p:cNvCxnSpPr>
            <p:nvPr/>
          </p:nvCxnSpPr>
          <p:spPr>
            <a:xfrm rot="10800000">
              <a:off x="4845772" y="2272517"/>
              <a:ext cx="3363900" cy="0"/>
            </a:xfrm>
            <a:prstGeom prst="straightConnector1">
              <a:avLst/>
            </a:prstGeom>
            <a:noFill/>
            <a:ln w="9525" cap="flat" cmpd="sng">
              <a:solidFill>
                <a:schemeClr val="lt1"/>
              </a:solidFill>
              <a:prstDash val="solid"/>
              <a:round/>
              <a:headEnd type="none" w="med" len="med"/>
              <a:tailEnd type="none" w="med" len="med"/>
            </a:ln>
          </p:spPr>
        </p:cxnSp>
        <p:sp>
          <p:nvSpPr>
            <p:cNvPr id="1119" name="Google Shape;1119;p33"/>
            <p:cNvSpPr/>
            <p:nvPr/>
          </p:nvSpPr>
          <p:spPr>
            <a:xfrm flipH="1">
              <a:off x="4788672" y="22440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3"/>
            <p:cNvSpPr/>
            <p:nvPr/>
          </p:nvSpPr>
          <p:spPr>
            <a:xfrm flipH="1">
              <a:off x="8209672" y="22440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33"/>
          <p:cNvGrpSpPr/>
          <p:nvPr/>
        </p:nvGrpSpPr>
        <p:grpSpPr>
          <a:xfrm flipH="1">
            <a:off x="7834772" y="2544125"/>
            <a:ext cx="1929500" cy="2210100"/>
            <a:chOff x="295725" y="-3462825"/>
            <a:chExt cx="1929500" cy="2210100"/>
          </a:xfrm>
        </p:grpSpPr>
        <p:sp>
          <p:nvSpPr>
            <p:cNvPr id="1121" name="Google Shape;1121;p33"/>
            <p:cNvSpPr/>
            <p:nvPr/>
          </p:nvSpPr>
          <p:spPr>
            <a:xfrm>
              <a:off x="1089425" y="-3462825"/>
              <a:ext cx="700025" cy="959400"/>
            </a:xfrm>
            <a:custGeom>
              <a:avLst/>
              <a:gdLst/>
              <a:ahLst/>
              <a:cxnLst/>
              <a:rect l="l" t="t" r="r" b="b"/>
              <a:pathLst>
                <a:path w="28001" h="38376" extrusionOk="0">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3"/>
            <p:cNvSpPr/>
            <p:nvPr/>
          </p:nvSpPr>
          <p:spPr>
            <a:xfrm>
              <a:off x="1064875" y="-2535525"/>
              <a:ext cx="56950" cy="56925"/>
            </a:xfrm>
            <a:custGeom>
              <a:avLst/>
              <a:gdLst/>
              <a:ahLst/>
              <a:cxnLst/>
              <a:rect l="l" t="t" r="r" b="b"/>
              <a:pathLst>
                <a:path w="2278" h="2277" extrusionOk="0">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3"/>
            <p:cNvSpPr/>
            <p:nvPr/>
          </p:nvSpPr>
          <p:spPr>
            <a:xfrm>
              <a:off x="1212200" y="-2944175"/>
              <a:ext cx="869900" cy="1026350"/>
            </a:xfrm>
            <a:custGeom>
              <a:avLst/>
              <a:gdLst/>
              <a:ahLst/>
              <a:cxnLst/>
              <a:rect l="l" t="t" r="r" b="b"/>
              <a:pathLst>
                <a:path w="34796" h="41054" extrusionOk="0">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3"/>
            <p:cNvSpPr/>
            <p:nvPr/>
          </p:nvSpPr>
          <p:spPr>
            <a:xfrm>
              <a:off x="1577675" y="-2592175"/>
              <a:ext cx="155125" cy="154875"/>
            </a:xfrm>
            <a:custGeom>
              <a:avLst/>
              <a:gdLst/>
              <a:ahLst/>
              <a:cxnLst/>
              <a:rect l="l" t="t" r="r" b="b"/>
              <a:pathLst>
                <a:path w="6205" h="6195" extrusionOk="0">
                  <a:moveTo>
                    <a:pt x="6160" y="1"/>
                  </a:moveTo>
                  <a:lnTo>
                    <a:pt x="0" y="6150"/>
                  </a:lnTo>
                  <a:lnTo>
                    <a:pt x="1395" y="6194"/>
                  </a:lnTo>
                  <a:lnTo>
                    <a:pt x="6205" y="1384"/>
                  </a:lnTo>
                  <a:lnTo>
                    <a:pt x="6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3"/>
            <p:cNvSpPr/>
            <p:nvPr/>
          </p:nvSpPr>
          <p:spPr>
            <a:xfrm>
              <a:off x="1188475" y="-1949950"/>
              <a:ext cx="56950" cy="56950"/>
            </a:xfrm>
            <a:custGeom>
              <a:avLst/>
              <a:gdLst/>
              <a:ahLst/>
              <a:cxnLst/>
              <a:rect l="l" t="t" r="r" b="b"/>
              <a:pathLst>
                <a:path w="2278" h="2278" extrusionOk="0">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3"/>
            <p:cNvSpPr/>
            <p:nvPr/>
          </p:nvSpPr>
          <p:spPr>
            <a:xfrm>
              <a:off x="2043025" y="-3122375"/>
              <a:ext cx="38525" cy="38650"/>
            </a:xfrm>
            <a:custGeom>
              <a:avLst/>
              <a:gdLst/>
              <a:ahLst/>
              <a:cxnLst/>
              <a:rect l="l" t="t" r="r" b="b"/>
              <a:pathLst>
                <a:path w="1541" h="1546" extrusionOk="0">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3"/>
            <p:cNvSpPr/>
            <p:nvPr/>
          </p:nvSpPr>
          <p:spPr>
            <a:xfrm>
              <a:off x="1472200" y="-3028150"/>
              <a:ext cx="522225" cy="509375"/>
            </a:xfrm>
            <a:custGeom>
              <a:avLst/>
              <a:gdLst/>
              <a:ahLst/>
              <a:cxnLst/>
              <a:rect l="l" t="t" r="r" b="b"/>
              <a:pathLst>
                <a:path w="20889" h="20375" extrusionOk="0">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3"/>
            <p:cNvSpPr/>
            <p:nvPr/>
          </p:nvSpPr>
          <p:spPr>
            <a:xfrm>
              <a:off x="1384050" y="-2463000"/>
              <a:ext cx="38250" cy="38250"/>
            </a:xfrm>
            <a:custGeom>
              <a:avLst/>
              <a:gdLst/>
              <a:ahLst/>
              <a:cxnLst/>
              <a:rect l="l" t="t" r="r" b="b"/>
              <a:pathLst>
                <a:path w="1530" h="1530" extrusionOk="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3"/>
            <p:cNvSpPr/>
            <p:nvPr/>
          </p:nvSpPr>
          <p:spPr>
            <a:xfrm>
              <a:off x="1108400" y="-3240375"/>
              <a:ext cx="38250" cy="38650"/>
            </a:xfrm>
            <a:custGeom>
              <a:avLst/>
              <a:gdLst/>
              <a:ahLst/>
              <a:cxnLst/>
              <a:rect l="l" t="t" r="r" b="b"/>
              <a:pathLst>
                <a:path w="1530" h="1546" extrusionOk="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3"/>
            <p:cNvSpPr/>
            <p:nvPr/>
          </p:nvSpPr>
          <p:spPr>
            <a:xfrm>
              <a:off x="537050" y="-3146175"/>
              <a:ext cx="522775" cy="509125"/>
            </a:xfrm>
            <a:custGeom>
              <a:avLst/>
              <a:gdLst/>
              <a:ahLst/>
              <a:cxnLst/>
              <a:rect l="l" t="t" r="r" b="b"/>
              <a:pathLst>
                <a:path w="20911" h="20365" extrusionOk="0">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3"/>
            <p:cNvSpPr/>
            <p:nvPr/>
          </p:nvSpPr>
          <p:spPr>
            <a:xfrm>
              <a:off x="449150" y="-2581150"/>
              <a:ext cx="38250" cy="38375"/>
            </a:xfrm>
            <a:custGeom>
              <a:avLst/>
              <a:gdLst/>
              <a:ahLst/>
              <a:cxnLst/>
              <a:rect l="l" t="t" r="r" b="b"/>
              <a:pathLst>
                <a:path w="1530" h="1535" extrusionOk="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3"/>
            <p:cNvSpPr/>
            <p:nvPr/>
          </p:nvSpPr>
          <p:spPr>
            <a:xfrm>
              <a:off x="1636250" y="-2122350"/>
              <a:ext cx="136725" cy="25125"/>
            </a:xfrm>
            <a:custGeom>
              <a:avLst/>
              <a:gdLst/>
              <a:ahLst/>
              <a:cxnLst/>
              <a:rect l="l" t="t" r="r" b="b"/>
              <a:pathLst>
                <a:path w="5469" h="1005" extrusionOk="0">
                  <a:moveTo>
                    <a:pt x="1005" y="0"/>
                  </a:moveTo>
                  <a:lnTo>
                    <a:pt x="0"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3"/>
            <p:cNvSpPr/>
            <p:nvPr/>
          </p:nvSpPr>
          <p:spPr>
            <a:xfrm>
              <a:off x="1711575" y="-2197675"/>
              <a:ext cx="136725" cy="25125"/>
            </a:xfrm>
            <a:custGeom>
              <a:avLst/>
              <a:gdLst/>
              <a:ahLst/>
              <a:cxnLst/>
              <a:rect l="l" t="t" r="r" b="b"/>
              <a:pathLst>
                <a:path w="5469" h="1005" extrusionOk="0">
                  <a:moveTo>
                    <a:pt x="1005" y="0"/>
                  </a:moveTo>
                  <a:lnTo>
                    <a:pt x="1"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3"/>
            <p:cNvSpPr/>
            <p:nvPr/>
          </p:nvSpPr>
          <p:spPr>
            <a:xfrm>
              <a:off x="1786900" y="-2273000"/>
              <a:ext cx="137000" cy="25125"/>
            </a:xfrm>
            <a:custGeom>
              <a:avLst/>
              <a:gdLst/>
              <a:ahLst/>
              <a:cxnLst/>
              <a:rect l="l" t="t" r="r" b="b"/>
              <a:pathLst>
                <a:path w="5480" h="1005" extrusionOk="0">
                  <a:moveTo>
                    <a:pt x="1005" y="0"/>
                  </a:moveTo>
                  <a:lnTo>
                    <a:pt x="1" y="1004"/>
                  </a:lnTo>
                  <a:lnTo>
                    <a:pt x="4464"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3"/>
            <p:cNvSpPr/>
            <p:nvPr/>
          </p:nvSpPr>
          <p:spPr>
            <a:xfrm>
              <a:off x="1862225" y="-2348325"/>
              <a:ext cx="137000" cy="25125"/>
            </a:xfrm>
            <a:custGeom>
              <a:avLst/>
              <a:gdLst/>
              <a:ahLst/>
              <a:cxnLst/>
              <a:rect l="l" t="t" r="r" b="b"/>
              <a:pathLst>
                <a:path w="5480" h="1005" extrusionOk="0">
                  <a:moveTo>
                    <a:pt x="1005" y="0"/>
                  </a:moveTo>
                  <a:lnTo>
                    <a:pt x="1" y="1004"/>
                  </a:lnTo>
                  <a:lnTo>
                    <a:pt x="4476"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3"/>
            <p:cNvSpPr/>
            <p:nvPr/>
          </p:nvSpPr>
          <p:spPr>
            <a:xfrm>
              <a:off x="1937550" y="-2423950"/>
              <a:ext cx="137025" cy="25425"/>
            </a:xfrm>
            <a:custGeom>
              <a:avLst/>
              <a:gdLst/>
              <a:ahLst/>
              <a:cxnLst/>
              <a:rect l="l" t="t" r="r" b="b"/>
              <a:pathLst>
                <a:path w="5481" h="1017" extrusionOk="0">
                  <a:moveTo>
                    <a:pt x="1016" y="1"/>
                  </a:moveTo>
                  <a:lnTo>
                    <a:pt x="1" y="1016"/>
                  </a:lnTo>
                  <a:lnTo>
                    <a:pt x="4476" y="1016"/>
                  </a:lnTo>
                  <a:lnTo>
                    <a:pt x="5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3"/>
            <p:cNvSpPr/>
            <p:nvPr/>
          </p:nvSpPr>
          <p:spPr>
            <a:xfrm>
              <a:off x="2013150" y="-2499275"/>
              <a:ext cx="136750" cy="25150"/>
            </a:xfrm>
            <a:custGeom>
              <a:avLst/>
              <a:gdLst/>
              <a:ahLst/>
              <a:cxnLst/>
              <a:rect l="l" t="t" r="r" b="b"/>
              <a:pathLst>
                <a:path w="5470" h="1006" extrusionOk="0">
                  <a:moveTo>
                    <a:pt x="1005" y="1"/>
                  </a:moveTo>
                  <a:lnTo>
                    <a:pt x="1" y="1005"/>
                  </a:lnTo>
                  <a:lnTo>
                    <a:pt x="4465" y="1005"/>
                  </a:lnTo>
                  <a:lnTo>
                    <a:pt x="54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3"/>
            <p:cNvSpPr/>
            <p:nvPr/>
          </p:nvSpPr>
          <p:spPr>
            <a:xfrm>
              <a:off x="2088500" y="-2574600"/>
              <a:ext cx="136725" cy="25150"/>
            </a:xfrm>
            <a:custGeom>
              <a:avLst/>
              <a:gdLst/>
              <a:ahLst/>
              <a:cxnLst/>
              <a:rect l="l" t="t" r="r" b="b"/>
              <a:pathLst>
                <a:path w="5469" h="1006" extrusionOk="0">
                  <a:moveTo>
                    <a:pt x="1004" y="1"/>
                  </a:moveTo>
                  <a:lnTo>
                    <a:pt x="0" y="1005"/>
                  </a:lnTo>
                  <a:lnTo>
                    <a:pt x="4464" y="1005"/>
                  </a:lnTo>
                  <a:lnTo>
                    <a:pt x="54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3"/>
            <p:cNvSpPr/>
            <p:nvPr/>
          </p:nvSpPr>
          <p:spPr>
            <a:xfrm>
              <a:off x="463950" y="-2710950"/>
              <a:ext cx="548500" cy="546775"/>
            </a:xfrm>
            <a:custGeom>
              <a:avLst/>
              <a:gdLst/>
              <a:ahLst/>
              <a:cxnLst/>
              <a:rect l="l" t="t" r="r" b="b"/>
              <a:pathLst>
                <a:path w="21940" h="21871" extrusionOk="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3"/>
            <p:cNvSpPr/>
            <p:nvPr/>
          </p:nvSpPr>
          <p:spPr>
            <a:xfrm>
              <a:off x="942975" y="-1800075"/>
              <a:ext cx="549225" cy="547350"/>
            </a:xfrm>
            <a:custGeom>
              <a:avLst/>
              <a:gdLst/>
              <a:ahLst/>
              <a:cxnLst/>
              <a:rect l="l" t="t" r="r" b="b"/>
              <a:pathLst>
                <a:path w="21969" h="21894" extrusionOk="0">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3"/>
            <p:cNvSpPr/>
            <p:nvPr/>
          </p:nvSpPr>
          <p:spPr>
            <a:xfrm>
              <a:off x="295725" y="-2356925"/>
              <a:ext cx="548500" cy="547050"/>
            </a:xfrm>
            <a:custGeom>
              <a:avLst/>
              <a:gdLst/>
              <a:ahLst/>
              <a:cxnLst/>
              <a:rect l="l" t="t" r="r" b="b"/>
              <a:pathLst>
                <a:path w="21940" h="21882" extrusionOk="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3"/>
            <p:cNvSpPr/>
            <p:nvPr/>
          </p:nvSpPr>
          <p:spPr>
            <a:xfrm>
              <a:off x="1774900" y="-1975200"/>
              <a:ext cx="248600" cy="239275"/>
            </a:xfrm>
            <a:custGeom>
              <a:avLst/>
              <a:gdLst/>
              <a:ahLst/>
              <a:cxnLst/>
              <a:rect l="l" t="t" r="r" b="b"/>
              <a:pathLst>
                <a:path w="9944" h="9571" extrusionOk="0">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3"/>
            <p:cNvSpPr/>
            <p:nvPr/>
          </p:nvSpPr>
          <p:spPr>
            <a:xfrm>
              <a:off x="1850800" y="-1908650"/>
              <a:ext cx="106300" cy="106325"/>
            </a:xfrm>
            <a:custGeom>
              <a:avLst/>
              <a:gdLst/>
              <a:ahLst/>
              <a:cxnLst/>
              <a:rect l="l" t="t" r="r" b="b"/>
              <a:pathLst>
                <a:path w="4252" h="4253" extrusionOk="0">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3"/>
            <p:cNvSpPr/>
            <p:nvPr/>
          </p:nvSpPr>
          <p:spPr>
            <a:xfrm>
              <a:off x="735125" y="-2028925"/>
              <a:ext cx="184150" cy="157950"/>
            </a:xfrm>
            <a:custGeom>
              <a:avLst/>
              <a:gdLst/>
              <a:ahLst/>
              <a:cxnLst/>
              <a:rect l="l" t="t" r="r" b="b"/>
              <a:pathLst>
                <a:path w="7366" h="6318" extrusionOk="0">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3"/>
            <p:cNvSpPr/>
            <p:nvPr/>
          </p:nvSpPr>
          <p:spPr>
            <a:xfrm>
              <a:off x="803475" y="-1984150"/>
              <a:ext cx="74500" cy="69000"/>
            </a:xfrm>
            <a:custGeom>
              <a:avLst/>
              <a:gdLst/>
              <a:ahLst/>
              <a:cxnLst/>
              <a:rect l="l" t="t" r="r" b="b"/>
              <a:pathLst>
                <a:path w="2980" h="2760" extrusionOk="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6" name="Google Shape;1146;p33"/>
          <p:cNvGrpSpPr/>
          <p:nvPr/>
        </p:nvGrpSpPr>
        <p:grpSpPr>
          <a:xfrm>
            <a:off x="1005972" y="2347838"/>
            <a:ext cx="873188" cy="546900"/>
            <a:chOff x="1115510" y="4327288"/>
            <a:chExt cx="873188" cy="546900"/>
          </a:xfrm>
        </p:grpSpPr>
        <p:sp>
          <p:nvSpPr>
            <p:cNvPr id="1147" name="Google Shape;1147;p33"/>
            <p:cNvSpPr/>
            <p:nvPr/>
          </p:nvSpPr>
          <p:spPr>
            <a:xfrm flipH="1">
              <a:off x="1115510" y="4327288"/>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8" name="Google Shape;1148;p33"/>
            <p:cNvGrpSpPr/>
            <p:nvPr/>
          </p:nvGrpSpPr>
          <p:grpSpPr>
            <a:xfrm flipH="1">
              <a:off x="1664772" y="4493938"/>
              <a:ext cx="323925" cy="323650"/>
              <a:chOff x="1608625" y="299800"/>
              <a:chExt cx="323925" cy="323650"/>
            </a:xfrm>
          </p:grpSpPr>
          <p:sp>
            <p:nvSpPr>
              <p:cNvPr id="1149" name="Google Shape;1149;p33"/>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3"/>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3"/>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985;p30">
            <a:extLst>
              <a:ext uri="{FF2B5EF4-FFF2-40B4-BE49-F238E27FC236}">
                <a16:creationId xmlns:a16="http://schemas.microsoft.com/office/drawing/2014/main" id="{9BBB3F6F-0B55-541F-8FC5-AC88A9F240E3}"/>
              </a:ext>
            </a:extLst>
          </p:cNvPr>
          <p:cNvSpPr txBox="1">
            <a:spLocks/>
          </p:cNvSpPr>
          <p:nvPr/>
        </p:nvSpPr>
        <p:spPr>
          <a:xfrm flipH="1">
            <a:off x="5407080" y="1327102"/>
            <a:ext cx="1524516" cy="954399"/>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Montserrat"/>
              <a:buNone/>
              <a:defRPr sz="4000" b="1" i="0" u="none" strike="noStrike" cap="none">
                <a:solidFill>
                  <a:schemeClr val="lt1"/>
                </a:solidFill>
                <a:latin typeface="Jost"/>
                <a:ea typeface="Jost"/>
                <a:cs typeface="Jost"/>
                <a:sym typeface="Jost"/>
              </a:defRPr>
            </a:lvl1pPr>
            <a:lvl2pPr marR="0" lvl="1" algn="ctr" rtl="0">
              <a:lnSpc>
                <a:spcPct val="100000"/>
              </a:lnSpc>
              <a:spcBef>
                <a:spcPts val="0"/>
              </a:spcBef>
              <a:spcAft>
                <a:spcPts val="0"/>
              </a:spcAft>
              <a:buClr>
                <a:schemeClr val="lt1"/>
              </a:buClr>
              <a:buSzPts val="4000"/>
              <a:buFont typeface="Montserrat Black"/>
              <a:buNone/>
              <a:defRPr sz="4000" b="0" i="0" u="none" strike="noStrike" cap="none">
                <a:solidFill>
                  <a:schemeClr val="lt1"/>
                </a:solidFill>
                <a:latin typeface="Montserrat Black"/>
                <a:ea typeface="Montserrat Black"/>
                <a:cs typeface="Montserrat Black"/>
                <a:sym typeface="Montserrat Black"/>
              </a:defRPr>
            </a:lvl2pPr>
            <a:lvl3pPr marR="0" lvl="2" algn="ctr" rtl="0">
              <a:lnSpc>
                <a:spcPct val="100000"/>
              </a:lnSpc>
              <a:spcBef>
                <a:spcPts val="0"/>
              </a:spcBef>
              <a:spcAft>
                <a:spcPts val="0"/>
              </a:spcAft>
              <a:buClr>
                <a:schemeClr val="lt1"/>
              </a:buClr>
              <a:buSzPts val="4000"/>
              <a:buFont typeface="Montserrat Black"/>
              <a:buNone/>
              <a:defRPr sz="4000" b="0" i="0" u="none" strike="noStrike" cap="none">
                <a:solidFill>
                  <a:schemeClr val="lt1"/>
                </a:solidFill>
                <a:latin typeface="Montserrat Black"/>
                <a:ea typeface="Montserrat Black"/>
                <a:cs typeface="Montserrat Black"/>
                <a:sym typeface="Montserrat Black"/>
              </a:defRPr>
            </a:lvl3pPr>
            <a:lvl4pPr marR="0" lvl="3" algn="ctr" rtl="0">
              <a:lnSpc>
                <a:spcPct val="100000"/>
              </a:lnSpc>
              <a:spcBef>
                <a:spcPts val="0"/>
              </a:spcBef>
              <a:spcAft>
                <a:spcPts val="0"/>
              </a:spcAft>
              <a:buClr>
                <a:schemeClr val="lt1"/>
              </a:buClr>
              <a:buSzPts val="4000"/>
              <a:buFont typeface="Montserrat Black"/>
              <a:buNone/>
              <a:defRPr sz="4000" b="0" i="0" u="none" strike="noStrike" cap="none">
                <a:solidFill>
                  <a:schemeClr val="lt1"/>
                </a:solidFill>
                <a:latin typeface="Montserrat Black"/>
                <a:ea typeface="Montserrat Black"/>
                <a:cs typeface="Montserrat Black"/>
                <a:sym typeface="Montserrat Black"/>
              </a:defRPr>
            </a:lvl4pPr>
            <a:lvl5pPr marR="0" lvl="4" algn="ctr" rtl="0">
              <a:lnSpc>
                <a:spcPct val="100000"/>
              </a:lnSpc>
              <a:spcBef>
                <a:spcPts val="0"/>
              </a:spcBef>
              <a:spcAft>
                <a:spcPts val="0"/>
              </a:spcAft>
              <a:buClr>
                <a:schemeClr val="lt1"/>
              </a:buClr>
              <a:buSzPts val="4000"/>
              <a:buFont typeface="Montserrat Black"/>
              <a:buNone/>
              <a:defRPr sz="4000" b="0" i="0" u="none" strike="noStrike" cap="none">
                <a:solidFill>
                  <a:schemeClr val="lt1"/>
                </a:solidFill>
                <a:latin typeface="Montserrat Black"/>
                <a:ea typeface="Montserrat Black"/>
                <a:cs typeface="Montserrat Black"/>
                <a:sym typeface="Montserrat Black"/>
              </a:defRPr>
            </a:lvl5pPr>
            <a:lvl6pPr marR="0" lvl="5" algn="ctr" rtl="0">
              <a:lnSpc>
                <a:spcPct val="100000"/>
              </a:lnSpc>
              <a:spcBef>
                <a:spcPts val="0"/>
              </a:spcBef>
              <a:spcAft>
                <a:spcPts val="0"/>
              </a:spcAft>
              <a:buClr>
                <a:schemeClr val="lt1"/>
              </a:buClr>
              <a:buSzPts val="4000"/>
              <a:buFont typeface="Montserrat Black"/>
              <a:buNone/>
              <a:defRPr sz="4000" b="0" i="0" u="none" strike="noStrike" cap="none">
                <a:solidFill>
                  <a:schemeClr val="lt1"/>
                </a:solidFill>
                <a:latin typeface="Montserrat Black"/>
                <a:ea typeface="Montserrat Black"/>
                <a:cs typeface="Montserrat Black"/>
                <a:sym typeface="Montserrat Black"/>
              </a:defRPr>
            </a:lvl6pPr>
            <a:lvl7pPr marR="0" lvl="6" algn="ctr" rtl="0">
              <a:lnSpc>
                <a:spcPct val="100000"/>
              </a:lnSpc>
              <a:spcBef>
                <a:spcPts val="0"/>
              </a:spcBef>
              <a:spcAft>
                <a:spcPts val="0"/>
              </a:spcAft>
              <a:buClr>
                <a:schemeClr val="lt1"/>
              </a:buClr>
              <a:buSzPts val="4000"/>
              <a:buFont typeface="Montserrat Black"/>
              <a:buNone/>
              <a:defRPr sz="4000" b="0" i="0" u="none" strike="noStrike" cap="none">
                <a:solidFill>
                  <a:schemeClr val="lt1"/>
                </a:solidFill>
                <a:latin typeface="Montserrat Black"/>
                <a:ea typeface="Montserrat Black"/>
                <a:cs typeface="Montserrat Black"/>
                <a:sym typeface="Montserrat Black"/>
              </a:defRPr>
            </a:lvl7pPr>
            <a:lvl8pPr marR="0" lvl="7" algn="ctr" rtl="0">
              <a:lnSpc>
                <a:spcPct val="100000"/>
              </a:lnSpc>
              <a:spcBef>
                <a:spcPts val="0"/>
              </a:spcBef>
              <a:spcAft>
                <a:spcPts val="0"/>
              </a:spcAft>
              <a:buClr>
                <a:schemeClr val="lt1"/>
              </a:buClr>
              <a:buSzPts val="4000"/>
              <a:buFont typeface="Montserrat Black"/>
              <a:buNone/>
              <a:defRPr sz="4000" b="0" i="0" u="none" strike="noStrike" cap="none">
                <a:solidFill>
                  <a:schemeClr val="lt1"/>
                </a:solidFill>
                <a:latin typeface="Montserrat Black"/>
                <a:ea typeface="Montserrat Black"/>
                <a:cs typeface="Montserrat Black"/>
                <a:sym typeface="Montserrat Black"/>
              </a:defRPr>
            </a:lvl8pPr>
            <a:lvl9pPr marR="0" lvl="8" algn="ctr" rtl="0">
              <a:lnSpc>
                <a:spcPct val="100000"/>
              </a:lnSpc>
              <a:spcBef>
                <a:spcPts val="0"/>
              </a:spcBef>
              <a:spcAft>
                <a:spcPts val="0"/>
              </a:spcAft>
              <a:buClr>
                <a:schemeClr val="lt1"/>
              </a:buClr>
              <a:buSzPts val="4000"/>
              <a:buFont typeface="Montserrat Black"/>
              <a:buNone/>
              <a:defRPr sz="4000" b="0" i="0" u="none" strike="noStrike" cap="none">
                <a:solidFill>
                  <a:schemeClr val="lt1"/>
                </a:solidFill>
                <a:latin typeface="Montserrat Black"/>
                <a:ea typeface="Montserrat Black"/>
                <a:cs typeface="Montserrat Black"/>
                <a:sym typeface="Montserrat Black"/>
              </a:defRPr>
            </a:lvl9pPr>
          </a:lstStyle>
          <a:p>
            <a:pPr algn="l"/>
            <a:r>
              <a:rPr lang="en" sz="6600" dirty="0">
                <a:latin typeface="SVN-Servetica Medium" panose="020B0604020202020204" pitchFamily="34" charset="0"/>
              </a:rPr>
              <a:t>02</a:t>
            </a:r>
          </a:p>
        </p:txBody>
      </p:sp>
    </p:spTree>
    <p:extLst>
      <p:ext uri="{BB962C8B-B14F-4D97-AF65-F5344CB8AC3E}">
        <p14:creationId xmlns:p14="http://schemas.microsoft.com/office/powerpoint/2010/main" val="13099483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1"/>
        <p:cNvGrpSpPr/>
        <p:nvPr/>
      </p:nvGrpSpPr>
      <p:grpSpPr>
        <a:xfrm>
          <a:off x="0" y="0"/>
          <a:ext cx="0" cy="0"/>
          <a:chOff x="0" y="0"/>
          <a:chExt cx="0" cy="0"/>
        </a:xfrm>
      </p:grpSpPr>
      <p:sp>
        <p:nvSpPr>
          <p:cNvPr id="1252" name="Google Shape;1252;p36"/>
          <p:cNvSpPr txBox="1">
            <a:spLocks noGrp="1"/>
          </p:cNvSpPr>
          <p:nvPr>
            <p:ph type="title"/>
          </p:nvPr>
        </p:nvSpPr>
        <p:spPr>
          <a:xfrm>
            <a:off x="782850" y="341090"/>
            <a:ext cx="7578300" cy="4956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dirty="0"/>
              <a:t>02. Người dùng</a:t>
            </a:r>
            <a:endParaRPr dirty="0"/>
          </a:p>
        </p:txBody>
      </p:sp>
      <p:grpSp>
        <p:nvGrpSpPr>
          <p:cNvPr id="1254" name="Google Shape;1254;p36"/>
          <p:cNvGrpSpPr/>
          <p:nvPr/>
        </p:nvGrpSpPr>
        <p:grpSpPr>
          <a:xfrm>
            <a:off x="811050" y="835123"/>
            <a:ext cx="7521900" cy="192184"/>
            <a:chOff x="369197" y="1069304"/>
            <a:chExt cx="7521900" cy="192184"/>
          </a:xfrm>
        </p:grpSpPr>
        <p:grpSp>
          <p:nvGrpSpPr>
            <p:cNvPr id="1255" name="Google Shape;1255;p36"/>
            <p:cNvGrpSpPr/>
            <p:nvPr/>
          </p:nvGrpSpPr>
          <p:grpSpPr>
            <a:xfrm>
              <a:off x="369197" y="1069304"/>
              <a:ext cx="7464900" cy="192184"/>
              <a:chOff x="1801697" y="1069304"/>
              <a:chExt cx="7464900" cy="192184"/>
            </a:xfrm>
          </p:grpSpPr>
          <p:sp>
            <p:nvSpPr>
              <p:cNvPr id="1256" name="Google Shape;1256;p36"/>
              <p:cNvSpPr/>
              <p:nvPr/>
            </p:nvSpPr>
            <p:spPr>
              <a:xfrm rot="-2700000" flipH="1">
                <a:off x="3212640" y="1097509"/>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57" name="Google Shape;1257;p36"/>
              <p:cNvCxnSpPr>
                <a:cxnSpLocks/>
                <a:stCxn id="1258" idx="6"/>
                <a:endCxn id="1259" idx="2"/>
              </p:cNvCxnSpPr>
              <p:nvPr/>
            </p:nvCxnSpPr>
            <p:spPr>
              <a:xfrm rot="10800000">
                <a:off x="1858697" y="1164492"/>
                <a:ext cx="7407900" cy="900"/>
              </a:xfrm>
              <a:prstGeom prst="straightConnector1">
                <a:avLst/>
              </a:prstGeom>
              <a:noFill/>
              <a:ln w="9525" cap="flat" cmpd="sng">
                <a:solidFill>
                  <a:schemeClr val="lt1"/>
                </a:solidFill>
                <a:prstDash val="solid"/>
                <a:round/>
                <a:headEnd type="none" w="med" len="med"/>
                <a:tailEnd type="none" w="med" len="med"/>
              </a:ln>
            </p:spPr>
          </p:cxnSp>
          <p:sp>
            <p:nvSpPr>
              <p:cNvPr id="1259" name="Google Shape;1259;p36"/>
              <p:cNvSpPr/>
              <p:nvPr/>
            </p:nvSpPr>
            <p:spPr>
              <a:xfrm flipH="1">
                <a:off x="1801697" y="11359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8" name="Google Shape;1258;p36"/>
            <p:cNvSpPr/>
            <p:nvPr/>
          </p:nvSpPr>
          <p:spPr>
            <a:xfrm flipH="1">
              <a:off x="7834097" y="1136892"/>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Hộp Văn bản 6">
            <a:extLst>
              <a:ext uri="{FF2B5EF4-FFF2-40B4-BE49-F238E27FC236}">
                <a16:creationId xmlns:a16="http://schemas.microsoft.com/office/drawing/2014/main" id="{F265A673-E44A-6BDA-5CED-1CF005B43D6C}"/>
              </a:ext>
            </a:extLst>
          </p:cNvPr>
          <p:cNvSpPr txBox="1"/>
          <p:nvPr/>
        </p:nvSpPr>
        <p:spPr>
          <a:xfrm>
            <a:off x="782850" y="1423496"/>
            <a:ext cx="7708968" cy="738664"/>
          </a:xfrm>
          <a:prstGeom prst="rect">
            <a:avLst/>
          </a:prstGeom>
          <a:noFill/>
        </p:spPr>
        <p:txBody>
          <a:bodyPr wrap="square">
            <a:spAutoFit/>
          </a:bodyPr>
          <a:lstStyle/>
          <a:p>
            <a:pPr algn="just"/>
            <a:r>
              <a:rPr lang="vi-VN" dirty="0">
                <a:solidFill>
                  <a:srgbClr val="4E5EA3"/>
                </a:solidFill>
                <a:latin typeface="SVN-Product Sans" panose="020B0403030502040203" pitchFamily="34" charset="0"/>
              </a:rPr>
              <a:t>Người dùng có thể là một người dùng cá nhân hoặc một tổ chức, đang quan tâm đến chất lượng không khí và muốn theo dõi mức độ ô nhiễm bụi để có kế hoạch giảm thiểu tác động tiêu cực lên sức khỏe, ví dụ như:</a:t>
            </a:r>
            <a:endParaRPr lang="en-US" dirty="0">
              <a:solidFill>
                <a:srgbClr val="4E5EA3"/>
              </a:solidFill>
              <a:latin typeface="SVN-Product Sans" panose="020B0403030502040203" pitchFamily="34" charset="0"/>
            </a:endParaRPr>
          </a:p>
        </p:txBody>
      </p:sp>
      <p:sp>
        <p:nvSpPr>
          <p:cNvPr id="11" name="Hộp Văn bản 10">
            <a:extLst>
              <a:ext uri="{FF2B5EF4-FFF2-40B4-BE49-F238E27FC236}">
                <a16:creationId xmlns:a16="http://schemas.microsoft.com/office/drawing/2014/main" id="{4CA9833C-F565-FBEE-47B8-16A651D7B21D}"/>
              </a:ext>
            </a:extLst>
          </p:cNvPr>
          <p:cNvSpPr txBox="1"/>
          <p:nvPr/>
        </p:nvSpPr>
        <p:spPr>
          <a:xfrm>
            <a:off x="782850" y="2351876"/>
            <a:ext cx="7623768" cy="1169551"/>
          </a:xfrm>
          <a:prstGeom prst="rect">
            <a:avLst/>
          </a:prstGeom>
          <a:noFill/>
        </p:spPr>
        <p:txBody>
          <a:bodyPr wrap="square">
            <a:spAutoFit/>
          </a:bodyPr>
          <a:lstStyle/>
          <a:p>
            <a:pPr marL="285750" indent="-285750" algn="just">
              <a:buClr>
                <a:srgbClr val="4E5EA3"/>
              </a:buClr>
              <a:buFont typeface="Wingdings" panose="05000000000000000000" pitchFamily="2" charset="2"/>
              <a:buChar char="v"/>
            </a:pPr>
            <a:r>
              <a:rPr lang="vi-VN" dirty="0">
                <a:solidFill>
                  <a:srgbClr val="4E5EA3"/>
                </a:solidFill>
                <a:latin typeface="SVN-Product Sans" panose="020B0403030502040203" pitchFamily="34" charset="0"/>
              </a:rPr>
              <a:t>Những người dân sống trong khu vực có ô nhiễm không khí cao</a:t>
            </a:r>
            <a:r>
              <a:rPr lang="en-US" dirty="0">
                <a:solidFill>
                  <a:srgbClr val="4E5EA3"/>
                </a:solidFill>
                <a:latin typeface="SVN-Product Sans" panose="020B0403030502040203" pitchFamily="34" charset="0"/>
              </a:rPr>
              <a:t>.</a:t>
            </a:r>
            <a:endParaRPr lang="vi-VN" dirty="0">
              <a:solidFill>
                <a:srgbClr val="4E5EA3"/>
              </a:solidFill>
              <a:latin typeface="SVN-Product Sans" panose="020B0403030502040203" pitchFamily="34" charset="0"/>
            </a:endParaRPr>
          </a:p>
          <a:p>
            <a:pPr marL="285750" indent="-285750" algn="just">
              <a:buClr>
                <a:srgbClr val="4E5EA3"/>
              </a:buClr>
              <a:buFont typeface="Wingdings" panose="05000000000000000000" pitchFamily="2" charset="2"/>
              <a:buChar char="v"/>
            </a:pPr>
            <a:r>
              <a:rPr lang="vi-VN" dirty="0">
                <a:solidFill>
                  <a:srgbClr val="4E5EA3"/>
                </a:solidFill>
                <a:latin typeface="SVN-Product Sans" panose="020B0403030502040203" pitchFamily="34" charset="0"/>
              </a:rPr>
              <a:t>Những chủ nhà máy sản xuất, các khu trung tâm thương mại hoặc trường học</a:t>
            </a:r>
            <a:r>
              <a:rPr lang="en-US" dirty="0">
                <a:solidFill>
                  <a:srgbClr val="4E5EA3"/>
                </a:solidFill>
                <a:latin typeface="SVN-Product Sans" panose="020B0403030502040203" pitchFamily="34" charset="0"/>
              </a:rPr>
              <a:t>.</a:t>
            </a:r>
            <a:endParaRPr lang="vi-VN" dirty="0">
              <a:solidFill>
                <a:srgbClr val="4E5EA3"/>
              </a:solidFill>
              <a:latin typeface="SVN-Product Sans" panose="020B0403030502040203" pitchFamily="34" charset="0"/>
            </a:endParaRPr>
          </a:p>
          <a:p>
            <a:pPr marL="285750" indent="-285750" algn="just">
              <a:buClr>
                <a:srgbClr val="4E5EA3"/>
              </a:buClr>
              <a:buFont typeface="Wingdings" panose="05000000000000000000" pitchFamily="2" charset="2"/>
              <a:buChar char="v"/>
            </a:pPr>
            <a:r>
              <a:rPr lang="vi-VN" dirty="0">
                <a:solidFill>
                  <a:srgbClr val="4E5EA3"/>
                </a:solidFill>
                <a:latin typeface="SVN-Product Sans" panose="020B0403030502040203" pitchFamily="34" charset="0"/>
              </a:rPr>
              <a:t>Bên cạnh đó, những cơ quan chức năng quản lý môi trường như Sở Tài nguyên &amp; Môi Trường hay Trạm </a:t>
            </a:r>
            <a:r>
              <a:rPr lang="en-US" dirty="0">
                <a:solidFill>
                  <a:srgbClr val="4E5EA3"/>
                </a:solidFill>
                <a:latin typeface="SVN-Product Sans" panose="020B0403030502040203" pitchFamily="34" charset="0"/>
              </a:rPr>
              <a:t>k</a:t>
            </a:r>
            <a:r>
              <a:rPr lang="vi-VN" dirty="0">
                <a:solidFill>
                  <a:srgbClr val="4E5EA3"/>
                </a:solidFill>
                <a:latin typeface="SVN-Product Sans" panose="020B0403030502040203" pitchFamily="34" charset="0"/>
              </a:rPr>
              <a:t>hí tượng thủy văn cũng có thể là đối tượng sử dụng của hệ thống này để kiểm tra mức độ ô nhiễm bụi.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13" name="Google Shape;1113;p33"/>
          <p:cNvSpPr txBox="1">
            <a:spLocks noGrp="1"/>
          </p:cNvSpPr>
          <p:nvPr>
            <p:ph type="title" idx="2"/>
          </p:nvPr>
        </p:nvSpPr>
        <p:spPr>
          <a:xfrm>
            <a:off x="2021111" y="2347850"/>
            <a:ext cx="6657898" cy="12291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dirty="0">
                <a:latin typeface="SVN-Servetica Medium" panose="020B0604020202020204" pitchFamily="34" charset="0"/>
              </a:rPr>
              <a:t>SPEC – Thông </a:t>
            </a:r>
            <a:r>
              <a:rPr lang="en-US" dirty="0" err="1">
                <a:latin typeface="SVN-Servetica Medium" panose="020B0604020202020204" pitchFamily="34" charset="0"/>
              </a:rPr>
              <a:t>số</a:t>
            </a:r>
            <a:r>
              <a:rPr lang="en-US" dirty="0">
                <a:latin typeface="SVN-Servetica Medium" panose="020B0604020202020204" pitchFamily="34" charset="0"/>
              </a:rPr>
              <a:t> </a:t>
            </a:r>
            <a:r>
              <a:rPr lang="en-US" dirty="0" err="1">
                <a:latin typeface="SVN-Servetica Medium" panose="020B0604020202020204" pitchFamily="34" charset="0"/>
              </a:rPr>
              <a:t>kỹ</a:t>
            </a:r>
            <a:r>
              <a:rPr lang="en-US" dirty="0">
                <a:latin typeface="SVN-Servetica Medium" panose="020B0604020202020204" pitchFamily="34" charset="0"/>
              </a:rPr>
              <a:t> </a:t>
            </a:r>
            <a:r>
              <a:rPr lang="en-US" dirty="0" err="1">
                <a:latin typeface="SVN-Servetica Medium" panose="020B0604020202020204" pitchFamily="34" charset="0"/>
              </a:rPr>
              <a:t>thuật</a:t>
            </a:r>
            <a:endParaRPr lang="en-US" dirty="0">
              <a:latin typeface="SVN-Servetica Medium" panose="020B0604020202020204" pitchFamily="34" charset="0"/>
            </a:endParaRPr>
          </a:p>
        </p:txBody>
      </p:sp>
      <p:grpSp>
        <p:nvGrpSpPr>
          <p:cNvPr id="1115" name="Google Shape;1115;p33"/>
          <p:cNvGrpSpPr/>
          <p:nvPr/>
        </p:nvGrpSpPr>
        <p:grpSpPr>
          <a:xfrm>
            <a:off x="2972897" y="2089316"/>
            <a:ext cx="3478000" cy="192185"/>
            <a:chOff x="4788672" y="2177404"/>
            <a:chExt cx="3478000" cy="192185"/>
          </a:xfrm>
        </p:grpSpPr>
        <p:sp>
          <p:nvSpPr>
            <p:cNvPr id="1116" name="Google Shape;1116;p33"/>
            <p:cNvSpPr/>
            <p:nvPr/>
          </p:nvSpPr>
          <p:spPr>
            <a:xfrm rot="-2700000" flipH="1">
              <a:off x="7250940" y="2205609"/>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17" name="Google Shape;1117;p33"/>
            <p:cNvCxnSpPr>
              <a:stCxn id="1118" idx="6"/>
              <a:endCxn id="1119" idx="2"/>
            </p:cNvCxnSpPr>
            <p:nvPr/>
          </p:nvCxnSpPr>
          <p:spPr>
            <a:xfrm rot="10800000">
              <a:off x="4845772" y="2272517"/>
              <a:ext cx="3363900" cy="0"/>
            </a:xfrm>
            <a:prstGeom prst="straightConnector1">
              <a:avLst/>
            </a:prstGeom>
            <a:noFill/>
            <a:ln w="9525" cap="flat" cmpd="sng">
              <a:solidFill>
                <a:schemeClr val="lt1"/>
              </a:solidFill>
              <a:prstDash val="solid"/>
              <a:round/>
              <a:headEnd type="none" w="med" len="med"/>
              <a:tailEnd type="none" w="med" len="med"/>
            </a:ln>
          </p:spPr>
        </p:cxnSp>
        <p:sp>
          <p:nvSpPr>
            <p:cNvPr id="1119" name="Google Shape;1119;p33"/>
            <p:cNvSpPr/>
            <p:nvPr/>
          </p:nvSpPr>
          <p:spPr>
            <a:xfrm flipH="1">
              <a:off x="4788672" y="22440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3"/>
            <p:cNvSpPr/>
            <p:nvPr/>
          </p:nvSpPr>
          <p:spPr>
            <a:xfrm flipH="1">
              <a:off x="8209672" y="22440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33"/>
          <p:cNvGrpSpPr/>
          <p:nvPr/>
        </p:nvGrpSpPr>
        <p:grpSpPr>
          <a:xfrm flipH="1">
            <a:off x="5966846" y="3576950"/>
            <a:ext cx="1929500" cy="2210100"/>
            <a:chOff x="295725" y="-3462825"/>
            <a:chExt cx="1929500" cy="2210100"/>
          </a:xfrm>
        </p:grpSpPr>
        <p:sp>
          <p:nvSpPr>
            <p:cNvPr id="1121" name="Google Shape;1121;p33"/>
            <p:cNvSpPr/>
            <p:nvPr/>
          </p:nvSpPr>
          <p:spPr>
            <a:xfrm>
              <a:off x="1089425" y="-3462825"/>
              <a:ext cx="700025" cy="959400"/>
            </a:xfrm>
            <a:custGeom>
              <a:avLst/>
              <a:gdLst/>
              <a:ahLst/>
              <a:cxnLst/>
              <a:rect l="l" t="t" r="r" b="b"/>
              <a:pathLst>
                <a:path w="28001" h="38376" extrusionOk="0">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3"/>
            <p:cNvSpPr/>
            <p:nvPr/>
          </p:nvSpPr>
          <p:spPr>
            <a:xfrm>
              <a:off x="1064875" y="-2535525"/>
              <a:ext cx="56950" cy="56925"/>
            </a:xfrm>
            <a:custGeom>
              <a:avLst/>
              <a:gdLst/>
              <a:ahLst/>
              <a:cxnLst/>
              <a:rect l="l" t="t" r="r" b="b"/>
              <a:pathLst>
                <a:path w="2278" h="2277" extrusionOk="0">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3"/>
            <p:cNvSpPr/>
            <p:nvPr/>
          </p:nvSpPr>
          <p:spPr>
            <a:xfrm>
              <a:off x="1212200" y="-2944175"/>
              <a:ext cx="869900" cy="1026350"/>
            </a:xfrm>
            <a:custGeom>
              <a:avLst/>
              <a:gdLst/>
              <a:ahLst/>
              <a:cxnLst/>
              <a:rect l="l" t="t" r="r" b="b"/>
              <a:pathLst>
                <a:path w="34796" h="41054" extrusionOk="0">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3"/>
            <p:cNvSpPr/>
            <p:nvPr/>
          </p:nvSpPr>
          <p:spPr>
            <a:xfrm>
              <a:off x="1577675" y="-2592175"/>
              <a:ext cx="155125" cy="154875"/>
            </a:xfrm>
            <a:custGeom>
              <a:avLst/>
              <a:gdLst/>
              <a:ahLst/>
              <a:cxnLst/>
              <a:rect l="l" t="t" r="r" b="b"/>
              <a:pathLst>
                <a:path w="6205" h="6195" extrusionOk="0">
                  <a:moveTo>
                    <a:pt x="6160" y="1"/>
                  </a:moveTo>
                  <a:lnTo>
                    <a:pt x="0" y="6150"/>
                  </a:lnTo>
                  <a:lnTo>
                    <a:pt x="1395" y="6194"/>
                  </a:lnTo>
                  <a:lnTo>
                    <a:pt x="6205" y="1384"/>
                  </a:lnTo>
                  <a:lnTo>
                    <a:pt x="6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3"/>
            <p:cNvSpPr/>
            <p:nvPr/>
          </p:nvSpPr>
          <p:spPr>
            <a:xfrm>
              <a:off x="1188475" y="-1949950"/>
              <a:ext cx="56950" cy="56950"/>
            </a:xfrm>
            <a:custGeom>
              <a:avLst/>
              <a:gdLst/>
              <a:ahLst/>
              <a:cxnLst/>
              <a:rect l="l" t="t" r="r" b="b"/>
              <a:pathLst>
                <a:path w="2278" h="2278" extrusionOk="0">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3"/>
            <p:cNvSpPr/>
            <p:nvPr/>
          </p:nvSpPr>
          <p:spPr>
            <a:xfrm>
              <a:off x="2043025" y="-3122375"/>
              <a:ext cx="38525" cy="38650"/>
            </a:xfrm>
            <a:custGeom>
              <a:avLst/>
              <a:gdLst/>
              <a:ahLst/>
              <a:cxnLst/>
              <a:rect l="l" t="t" r="r" b="b"/>
              <a:pathLst>
                <a:path w="1541" h="1546" extrusionOk="0">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3"/>
            <p:cNvSpPr/>
            <p:nvPr/>
          </p:nvSpPr>
          <p:spPr>
            <a:xfrm>
              <a:off x="1472200" y="-3028150"/>
              <a:ext cx="522225" cy="509375"/>
            </a:xfrm>
            <a:custGeom>
              <a:avLst/>
              <a:gdLst/>
              <a:ahLst/>
              <a:cxnLst/>
              <a:rect l="l" t="t" r="r" b="b"/>
              <a:pathLst>
                <a:path w="20889" h="20375" extrusionOk="0">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3"/>
            <p:cNvSpPr/>
            <p:nvPr/>
          </p:nvSpPr>
          <p:spPr>
            <a:xfrm>
              <a:off x="1384050" y="-2463000"/>
              <a:ext cx="38250" cy="38250"/>
            </a:xfrm>
            <a:custGeom>
              <a:avLst/>
              <a:gdLst/>
              <a:ahLst/>
              <a:cxnLst/>
              <a:rect l="l" t="t" r="r" b="b"/>
              <a:pathLst>
                <a:path w="1530" h="1530" extrusionOk="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3"/>
            <p:cNvSpPr/>
            <p:nvPr/>
          </p:nvSpPr>
          <p:spPr>
            <a:xfrm>
              <a:off x="1108400" y="-3240375"/>
              <a:ext cx="38250" cy="38650"/>
            </a:xfrm>
            <a:custGeom>
              <a:avLst/>
              <a:gdLst/>
              <a:ahLst/>
              <a:cxnLst/>
              <a:rect l="l" t="t" r="r" b="b"/>
              <a:pathLst>
                <a:path w="1530" h="1546" extrusionOk="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3"/>
            <p:cNvSpPr/>
            <p:nvPr/>
          </p:nvSpPr>
          <p:spPr>
            <a:xfrm>
              <a:off x="537050" y="-3146175"/>
              <a:ext cx="522775" cy="509125"/>
            </a:xfrm>
            <a:custGeom>
              <a:avLst/>
              <a:gdLst/>
              <a:ahLst/>
              <a:cxnLst/>
              <a:rect l="l" t="t" r="r" b="b"/>
              <a:pathLst>
                <a:path w="20911" h="20365" extrusionOk="0">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3"/>
            <p:cNvSpPr/>
            <p:nvPr/>
          </p:nvSpPr>
          <p:spPr>
            <a:xfrm>
              <a:off x="449150" y="-2581150"/>
              <a:ext cx="38250" cy="38375"/>
            </a:xfrm>
            <a:custGeom>
              <a:avLst/>
              <a:gdLst/>
              <a:ahLst/>
              <a:cxnLst/>
              <a:rect l="l" t="t" r="r" b="b"/>
              <a:pathLst>
                <a:path w="1530" h="1535" extrusionOk="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3"/>
            <p:cNvSpPr/>
            <p:nvPr/>
          </p:nvSpPr>
          <p:spPr>
            <a:xfrm>
              <a:off x="1636250" y="-2122350"/>
              <a:ext cx="136725" cy="25125"/>
            </a:xfrm>
            <a:custGeom>
              <a:avLst/>
              <a:gdLst/>
              <a:ahLst/>
              <a:cxnLst/>
              <a:rect l="l" t="t" r="r" b="b"/>
              <a:pathLst>
                <a:path w="5469" h="1005" extrusionOk="0">
                  <a:moveTo>
                    <a:pt x="1005" y="0"/>
                  </a:moveTo>
                  <a:lnTo>
                    <a:pt x="0"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3"/>
            <p:cNvSpPr/>
            <p:nvPr/>
          </p:nvSpPr>
          <p:spPr>
            <a:xfrm>
              <a:off x="1711575" y="-2197675"/>
              <a:ext cx="136725" cy="25125"/>
            </a:xfrm>
            <a:custGeom>
              <a:avLst/>
              <a:gdLst/>
              <a:ahLst/>
              <a:cxnLst/>
              <a:rect l="l" t="t" r="r" b="b"/>
              <a:pathLst>
                <a:path w="5469" h="1005" extrusionOk="0">
                  <a:moveTo>
                    <a:pt x="1005" y="0"/>
                  </a:moveTo>
                  <a:lnTo>
                    <a:pt x="1"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3"/>
            <p:cNvSpPr/>
            <p:nvPr/>
          </p:nvSpPr>
          <p:spPr>
            <a:xfrm>
              <a:off x="1786900" y="-2273000"/>
              <a:ext cx="137000" cy="25125"/>
            </a:xfrm>
            <a:custGeom>
              <a:avLst/>
              <a:gdLst/>
              <a:ahLst/>
              <a:cxnLst/>
              <a:rect l="l" t="t" r="r" b="b"/>
              <a:pathLst>
                <a:path w="5480" h="1005" extrusionOk="0">
                  <a:moveTo>
                    <a:pt x="1005" y="0"/>
                  </a:moveTo>
                  <a:lnTo>
                    <a:pt x="1" y="1004"/>
                  </a:lnTo>
                  <a:lnTo>
                    <a:pt x="4464"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3"/>
            <p:cNvSpPr/>
            <p:nvPr/>
          </p:nvSpPr>
          <p:spPr>
            <a:xfrm>
              <a:off x="1862225" y="-2348325"/>
              <a:ext cx="137000" cy="25125"/>
            </a:xfrm>
            <a:custGeom>
              <a:avLst/>
              <a:gdLst/>
              <a:ahLst/>
              <a:cxnLst/>
              <a:rect l="l" t="t" r="r" b="b"/>
              <a:pathLst>
                <a:path w="5480" h="1005" extrusionOk="0">
                  <a:moveTo>
                    <a:pt x="1005" y="0"/>
                  </a:moveTo>
                  <a:lnTo>
                    <a:pt x="1" y="1004"/>
                  </a:lnTo>
                  <a:lnTo>
                    <a:pt x="4476"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3"/>
            <p:cNvSpPr/>
            <p:nvPr/>
          </p:nvSpPr>
          <p:spPr>
            <a:xfrm>
              <a:off x="1937550" y="-2423950"/>
              <a:ext cx="137025" cy="25425"/>
            </a:xfrm>
            <a:custGeom>
              <a:avLst/>
              <a:gdLst/>
              <a:ahLst/>
              <a:cxnLst/>
              <a:rect l="l" t="t" r="r" b="b"/>
              <a:pathLst>
                <a:path w="5481" h="1017" extrusionOk="0">
                  <a:moveTo>
                    <a:pt x="1016" y="1"/>
                  </a:moveTo>
                  <a:lnTo>
                    <a:pt x="1" y="1016"/>
                  </a:lnTo>
                  <a:lnTo>
                    <a:pt x="4476" y="1016"/>
                  </a:lnTo>
                  <a:lnTo>
                    <a:pt x="5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3"/>
            <p:cNvSpPr/>
            <p:nvPr/>
          </p:nvSpPr>
          <p:spPr>
            <a:xfrm>
              <a:off x="2013150" y="-2499275"/>
              <a:ext cx="136750" cy="25150"/>
            </a:xfrm>
            <a:custGeom>
              <a:avLst/>
              <a:gdLst/>
              <a:ahLst/>
              <a:cxnLst/>
              <a:rect l="l" t="t" r="r" b="b"/>
              <a:pathLst>
                <a:path w="5470" h="1006" extrusionOk="0">
                  <a:moveTo>
                    <a:pt x="1005" y="1"/>
                  </a:moveTo>
                  <a:lnTo>
                    <a:pt x="1" y="1005"/>
                  </a:lnTo>
                  <a:lnTo>
                    <a:pt x="4465" y="1005"/>
                  </a:lnTo>
                  <a:lnTo>
                    <a:pt x="54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3"/>
            <p:cNvSpPr/>
            <p:nvPr/>
          </p:nvSpPr>
          <p:spPr>
            <a:xfrm>
              <a:off x="2088500" y="-2574600"/>
              <a:ext cx="136725" cy="25150"/>
            </a:xfrm>
            <a:custGeom>
              <a:avLst/>
              <a:gdLst/>
              <a:ahLst/>
              <a:cxnLst/>
              <a:rect l="l" t="t" r="r" b="b"/>
              <a:pathLst>
                <a:path w="5469" h="1006" extrusionOk="0">
                  <a:moveTo>
                    <a:pt x="1004" y="1"/>
                  </a:moveTo>
                  <a:lnTo>
                    <a:pt x="0" y="1005"/>
                  </a:lnTo>
                  <a:lnTo>
                    <a:pt x="4464" y="1005"/>
                  </a:lnTo>
                  <a:lnTo>
                    <a:pt x="54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3"/>
            <p:cNvSpPr/>
            <p:nvPr/>
          </p:nvSpPr>
          <p:spPr>
            <a:xfrm>
              <a:off x="463950" y="-2710950"/>
              <a:ext cx="548500" cy="546775"/>
            </a:xfrm>
            <a:custGeom>
              <a:avLst/>
              <a:gdLst/>
              <a:ahLst/>
              <a:cxnLst/>
              <a:rect l="l" t="t" r="r" b="b"/>
              <a:pathLst>
                <a:path w="21940" h="21871" extrusionOk="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3"/>
            <p:cNvSpPr/>
            <p:nvPr/>
          </p:nvSpPr>
          <p:spPr>
            <a:xfrm>
              <a:off x="942975" y="-1800075"/>
              <a:ext cx="549225" cy="547350"/>
            </a:xfrm>
            <a:custGeom>
              <a:avLst/>
              <a:gdLst/>
              <a:ahLst/>
              <a:cxnLst/>
              <a:rect l="l" t="t" r="r" b="b"/>
              <a:pathLst>
                <a:path w="21969" h="21894" extrusionOk="0">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3"/>
            <p:cNvSpPr/>
            <p:nvPr/>
          </p:nvSpPr>
          <p:spPr>
            <a:xfrm>
              <a:off x="295725" y="-2356925"/>
              <a:ext cx="548500" cy="547050"/>
            </a:xfrm>
            <a:custGeom>
              <a:avLst/>
              <a:gdLst/>
              <a:ahLst/>
              <a:cxnLst/>
              <a:rect l="l" t="t" r="r" b="b"/>
              <a:pathLst>
                <a:path w="21940" h="21882" extrusionOk="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3"/>
            <p:cNvSpPr/>
            <p:nvPr/>
          </p:nvSpPr>
          <p:spPr>
            <a:xfrm>
              <a:off x="1774900" y="-1975200"/>
              <a:ext cx="248600" cy="239275"/>
            </a:xfrm>
            <a:custGeom>
              <a:avLst/>
              <a:gdLst/>
              <a:ahLst/>
              <a:cxnLst/>
              <a:rect l="l" t="t" r="r" b="b"/>
              <a:pathLst>
                <a:path w="9944" h="9571" extrusionOk="0">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3"/>
            <p:cNvSpPr/>
            <p:nvPr/>
          </p:nvSpPr>
          <p:spPr>
            <a:xfrm>
              <a:off x="1850800" y="-1908650"/>
              <a:ext cx="106300" cy="106325"/>
            </a:xfrm>
            <a:custGeom>
              <a:avLst/>
              <a:gdLst/>
              <a:ahLst/>
              <a:cxnLst/>
              <a:rect l="l" t="t" r="r" b="b"/>
              <a:pathLst>
                <a:path w="4252" h="4253" extrusionOk="0">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3"/>
            <p:cNvSpPr/>
            <p:nvPr/>
          </p:nvSpPr>
          <p:spPr>
            <a:xfrm>
              <a:off x="735125" y="-2028925"/>
              <a:ext cx="184150" cy="157950"/>
            </a:xfrm>
            <a:custGeom>
              <a:avLst/>
              <a:gdLst/>
              <a:ahLst/>
              <a:cxnLst/>
              <a:rect l="l" t="t" r="r" b="b"/>
              <a:pathLst>
                <a:path w="7366" h="6318" extrusionOk="0">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3"/>
            <p:cNvSpPr/>
            <p:nvPr/>
          </p:nvSpPr>
          <p:spPr>
            <a:xfrm>
              <a:off x="803475" y="-1984150"/>
              <a:ext cx="74500" cy="69000"/>
            </a:xfrm>
            <a:custGeom>
              <a:avLst/>
              <a:gdLst/>
              <a:ahLst/>
              <a:cxnLst/>
              <a:rect l="l" t="t" r="r" b="b"/>
              <a:pathLst>
                <a:path w="2980" h="2760" extrusionOk="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6" name="Google Shape;1146;p33"/>
          <p:cNvGrpSpPr/>
          <p:nvPr/>
        </p:nvGrpSpPr>
        <p:grpSpPr>
          <a:xfrm>
            <a:off x="806592" y="2347850"/>
            <a:ext cx="873188" cy="546900"/>
            <a:chOff x="1115510" y="4327288"/>
            <a:chExt cx="873188" cy="546900"/>
          </a:xfrm>
        </p:grpSpPr>
        <p:sp>
          <p:nvSpPr>
            <p:cNvPr id="1147" name="Google Shape;1147;p33"/>
            <p:cNvSpPr/>
            <p:nvPr/>
          </p:nvSpPr>
          <p:spPr>
            <a:xfrm flipH="1">
              <a:off x="1115510" y="4327288"/>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8" name="Google Shape;1148;p33"/>
            <p:cNvGrpSpPr/>
            <p:nvPr/>
          </p:nvGrpSpPr>
          <p:grpSpPr>
            <a:xfrm flipH="1">
              <a:off x="1664772" y="4493938"/>
              <a:ext cx="323925" cy="323650"/>
              <a:chOff x="1608625" y="299800"/>
              <a:chExt cx="323925" cy="323650"/>
            </a:xfrm>
          </p:grpSpPr>
          <p:sp>
            <p:nvSpPr>
              <p:cNvPr id="1149" name="Google Shape;1149;p33"/>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3"/>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3"/>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985;p30">
            <a:extLst>
              <a:ext uri="{FF2B5EF4-FFF2-40B4-BE49-F238E27FC236}">
                <a16:creationId xmlns:a16="http://schemas.microsoft.com/office/drawing/2014/main" id="{9BBB3F6F-0B55-541F-8FC5-AC88A9F240E3}"/>
              </a:ext>
            </a:extLst>
          </p:cNvPr>
          <p:cNvSpPr txBox="1">
            <a:spLocks/>
          </p:cNvSpPr>
          <p:nvPr/>
        </p:nvSpPr>
        <p:spPr>
          <a:xfrm flipH="1">
            <a:off x="5407080" y="1327102"/>
            <a:ext cx="1524516" cy="954399"/>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Montserrat"/>
              <a:buNone/>
              <a:defRPr sz="4000" b="1" i="0" u="none" strike="noStrike" cap="none">
                <a:solidFill>
                  <a:schemeClr val="lt1"/>
                </a:solidFill>
                <a:latin typeface="Jost"/>
                <a:ea typeface="Jost"/>
                <a:cs typeface="Jost"/>
                <a:sym typeface="Jost"/>
              </a:defRPr>
            </a:lvl1pPr>
            <a:lvl2pPr marR="0" lvl="1" algn="ctr" rtl="0">
              <a:lnSpc>
                <a:spcPct val="100000"/>
              </a:lnSpc>
              <a:spcBef>
                <a:spcPts val="0"/>
              </a:spcBef>
              <a:spcAft>
                <a:spcPts val="0"/>
              </a:spcAft>
              <a:buClr>
                <a:schemeClr val="lt1"/>
              </a:buClr>
              <a:buSzPts val="4000"/>
              <a:buFont typeface="Montserrat Black"/>
              <a:buNone/>
              <a:defRPr sz="4000" b="0" i="0" u="none" strike="noStrike" cap="none">
                <a:solidFill>
                  <a:schemeClr val="lt1"/>
                </a:solidFill>
                <a:latin typeface="Montserrat Black"/>
                <a:ea typeface="Montserrat Black"/>
                <a:cs typeface="Montserrat Black"/>
                <a:sym typeface="Montserrat Black"/>
              </a:defRPr>
            </a:lvl2pPr>
            <a:lvl3pPr marR="0" lvl="2" algn="ctr" rtl="0">
              <a:lnSpc>
                <a:spcPct val="100000"/>
              </a:lnSpc>
              <a:spcBef>
                <a:spcPts val="0"/>
              </a:spcBef>
              <a:spcAft>
                <a:spcPts val="0"/>
              </a:spcAft>
              <a:buClr>
                <a:schemeClr val="lt1"/>
              </a:buClr>
              <a:buSzPts val="4000"/>
              <a:buFont typeface="Montserrat Black"/>
              <a:buNone/>
              <a:defRPr sz="4000" b="0" i="0" u="none" strike="noStrike" cap="none">
                <a:solidFill>
                  <a:schemeClr val="lt1"/>
                </a:solidFill>
                <a:latin typeface="Montserrat Black"/>
                <a:ea typeface="Montserrat Black"/>
                <a:cs typeface="Montserrat Black"/>
                <a:sym typeface="Montserrat Black"/>
              </a:defRPr>
            </a:lvl3pPr>
            <a:lvl4pPr marR="0" lvl="3" algn="ctr" rtl="0">
              <a:lnSpc>
                <a:spcPct val="100000"/>
              </a:lnSpc>
              <a:spcBef>
                <a:spcPts val="0"/>
              </a:spcBef>
              <a:spcAft>
                <a:spcPts val="0"/>
              </a:spcAft>
              <a:buClr>
                <a:schemeClr val="lt1"/>
              </a:buClr>
              <a:buSzPts val="4000"/>
              <a:buFont typeface="Montserrat Black"/>
              <a:buNone/>
              <a:defRPr sz="4000" b="0" i="0" u="none" strike="noStrike" cap="none">
                <a:solidFill>
                  <a:schemeClr val="lt1"/>
                </a:solidFill>
                <a:latin typeface="Montserrat Black"/>
                <a:ea typeface="Montserrat Black"/>
                <a:cs typeface="Montserrat Black"/>
                <a:sym typeface="Montserrat Black"/>
              </a:defRPr>
            </a:lvl4pPr>
            <a:lvl5pPr marR="0" lvl="4" algn="ctr" rtl="0">
              <a:lnSpc>
                <a:spcPct val="100000"/>
              </a:lnSpc>
              <a:spcBef>
                <a:spcPts val="0"/>
              </a:spcBef>
              <a:spcAft>
                <a:spcPts val="0"/>
              </a:spcAft>
              <a:buClr>
                <a:schemeClr val="lt1"/>
              </a:buClr>
              <a:buSzPts val="4000"/>
              <a:buFont typeface="Montserrat Black"/>
              <a:buNone/>
              <a:defRPr sz="4000" b="0" i="0" u="none" strike="noStrike" cap="none">
                <a:solidFill>
                  <a:schemeClr val="lt1"/>
                </a:solidFill>
                <a:latin typeface="Montserrat Black"/>
                <a:ea typeface="Montserrat Black"/>
                <a:cs typeface="Montserrat Black"/>
                <a:sym typeface="Montserrat Black"/>
              </a:defRPr>
            </a:lvl5pPr>
            <a:lvl6pPr marR="0" lvl="5" algn="ctr" rtl="0">
              <a:lnSpc>
                <a:spcPct val="100000"/>
              </a:lnSpc>
              <a:spcBef>
                <a:spcPts val="0"/>
              </a:spcBef>
              <a:spcAft>
                <a:spcPts val="0"/>
              </a:spcAft>
              <a:buClr>
                <a:schemeClr val="lt1"/>
              </a:buClr>
              <a:buSzPts val="4000"/>
              <a:buFont typeface="Montserrat Black"/>
              <a:buNone/>
              <a:defRPr sz="4000" b="0" i="0" u="none" strike="noStrike" cap="none">
                <a:solidFill>
                  <a:schemeClr val="lt1"/>
                </a:solidFill>
                <a:latin typeface="Montserrat Black"/>
                <a:ea typeface="Montserrat Black"/>
                <a:cs typeface="Montserrat Black"/>
                <a:sym typeface="Montserrat Black"/>
              </a:defRPr>
            </a:lvl6pPr>
            <a:lvl7pPr marR="0" lvl="6" algn="ctr" rtl="0">
              <a:lnSpc>
                <a:spcPct val="100000"/>
              </a:lnSpc>
              <a:spcBef>
                <a:spcPts val="0"/>
              </a:spcBef>
              <a:spcAft>
                <a:spcPts val="0"/>
              </a:spcAft>
              <a:buClr>
                <a:schemeClr val="lt1"/>
              </a:buClr>
              <a:buSzPts val="4000"/>
              <a:buFont typeface="Montserrat Black"/>
              <a:buNone/>
              <a:defRPr sz="4000" b="0" i="0" u="none" strike="noStrike" cap="none">
                <a:solidFill>
                  <a:schemeClr val="lt1"/>
                </a:solidFill>
                <a:latin typeface="Montserrat Black"/>
                <a:ea typeface="Montserrat Black"/>
                <a:cs typeface="Montserrat Black"/>
                <a:sym typeface="Montserrat Black"/>
              </a:defRPr>
            </a:lvl7pPr>
            <a:lvl8pPr marR="0" lvl="7" algn="ctr" rtl="0">
              <a:lnSpc>
                <a:spcPct val="100000"/>
              </a:lnSpc>
              <a:spcBef>
                <a:spcPts val="0"/>
              </a:spcBef>
              <a:spcAft>
                <a:spcPts val="0"/>
              </a:spcAft>
              <a:buClr>
                <a:schemeClr val="lt1"/>
              </a:buClr>
              <a:buSzPts val="4000"/>
              <a:buFont typeface="Montserrat Black"/>
              <a:buNone/>
              <a:defRPr sz="4000" b="0" i="0" u="none" strike="noStrike" cap="none">
                <a:solidFill>
                  <a:schemeClr val="lt1"/>
                </a:solidFill>
                <a:latin typeface="Montserrat Black"/>
                <a:ea typeface="Montserrat Black"/>
                <a:cs typeface="Montserrat Black"/>
                <a:sym typeface="Montserrat Black"/>
              </a:defRPr>
            </a:lvl8pPr>
            <a:lvl9pPr marR="0" lvl="8" algn="ctr" rtl="0">
              <a:lnSpc>
                <a:spcPct val="100000"/>
              </a:lnSpc>
              <a:spcBef>
                <a:spcPts val="0"/>
              </a:spcBef>
              <a:spcAft>
                <a:spcPts val="0"/>
              </a:spcAft>
              <a:buClr>
                <a:schemeClr val="lt1"/>
              </a:buClr>
              <a:buSzPts val="4000"/>
              <a:buFont typeface="Montserrat Black"/>
              <a:buNone/>
              <a:defRPr sz="4000" b="0" i="0" u="none" strike="noStrike" cap="none">
                <a:solidFill>
                  <a:schemeClr val="lt1"/>
                </a:solidFill>
                <a:latin typeface="Montserrat Black"/>
                <a:ea typeface="Montserrat Black"/>
                <a:cs typeface="Montserrat Black"/>
                <a:sym typeface="Montserrat Black"/>
              </a:defRPr>
            </a:lvl9pPr>
          </a:lstStyle>
          <a:p>
            <a:pPr algn="l"/>
            <a:r>
              <a:rPr lang="en" sz="6600" dirty="0">
                <a:latin typeface="SVN-Servetica Medium" panose="020B0604020202020204" pitchFamily="34" charset="0"/>
              </a:rPr>
              <a:t>03</a:t>
            </a:r>
          </a:p>
        </p:txBody>
      </p:sp>
    </p:spTree>
    <p:extLst>
      <p:ext uri="{BB962C8B-B14F-4D97-AF65-F5344CB8AC3E}">
        <p14:creationId xmlns:p14="http://schemas.microsoft.com/office/powerpoint/2010/main" val="42542890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95000"/>
          </a:schemeClr>
        </a:solidFill>
        <a:effectLst/>
      </p:bgPr>
    </p:bg>
    <p:spTree>
      <p:nvGrpSpPr>
        <p:cNvPr id="1" name="Shape 1263"/>
        <p:cNvGrpSpPr/>
        <p:nvPr/>
      </p:nvGrpSpPr>
      <p:grpSpPr>
        <a:xfrm>
          <a:off x="0" y="0"/>
          <a:ext cx="0" cy="0"/>
          <a:chOff x="0" y="0"/>
          <a:chExt cx="0" cy="0"/>
        </a:xfrm>
      </p:grpSpPr>
      <p:sp>
        <p:nvSpPr>
          <p:cNvPr id="1264" name="Google Shape;1264;p37"/>
          <p:cNvSpPr txBox="1">
            <a:spLocks noGrp="1"/>
          </p:cNvSpPr>
          <p:nvPr>
            <p:ph type="body" idx="1"/>
          </p:nvPr>
        </p:nvSpPr>
        <p:spPr>
          <a:xfrm>
            <a:off x="1190012" y="1337754"/>
            <a:ext cx="7349144" cy="3090581"/>
          </a:xfrm>
          <a:prstGeom prst="rect">
            <a:avLst/>
          </a:prstGeom>
        </p:spPr>
        <p:txBody>
          <a:bodyPr spcFirstLastPara="1" wrap="square" lIns="91425" tIns="0" rIns="91425" bIns="0" anchor="t" anchorCtr="0">
            <a:noAutofit/>
          </a:bodyPr>
          <a:lstStyle/>
          <a:p>
            <a:pPr marL="342900" lvl="0" indent="-342900" algn="l" rtl="0">
              <a:spcBef>
                <a:spcPts val="0"/>
              </a:spcBef>
              <a:spcAft>
                <a:spcPts val="0"/>
              </a:spcAft>
              <a:buAutoNum type="arabicPeriod"/>
            </a:pPr>
            <a:r>
              <a:rPr lang="fr-FR" sz="1400" b="1" dirty="0">
                <a:latin typeface="SVN-Product Sans" panose="020B0403030502040203" pitchFamily="34" charset="0"/>
              </a:rPr>
              <a:t>ESP 32</a:t>
            </a:r>
          </a:p>
          <a:p>
            <a:pPr algn="l" rtl="0" fontAlgn="base">
              <a:spcBef>
                <a:spcPts val="300"/>
              </a:spcBef>
              <a:spcAft>
                <a:spcPts val="300"/>
              </a:spcAft>
              <a:buFont typeface="Wingdings" panose="05000000000000000000" pitchFamily="2" charset="2"/>
              <a:buChar char="v"/>
            </a:pPr>
            <a:r>
              <a:rPr lang="vi-VN" sz="1400" b="0" i="0" u="none" strike="noStrike" dirty="0">
                <a:solidFill>
                  <a:srgbClr val="4E5EA3"/>
                </a:solidFill>
                <a:effectLst/>
                <a:latin typeface="SVN-Product Sans" panose="020B0403030502040203" pitchFamily="34" charset="0"/>
              </a:rPr>
              <a:t>Bao gồm :</a:t>
            </a:r>
            <a:r>
              <a:rPr lang="en-US" sz="1400" b="0" i="0" dirty="0">
                <a:solidFill>
                  <a:srgbClr val="4E5EA3"/>
                </a:solidFill>
                <a:effectLst/>
                <a:latin typeface="SVN-Product Sans" panose="020B0403030502040203" pitchFamily="34" charset="0"/>
              </a:rPr>
              <a:t>​</a:t>
            </a:r>
          </a:p>
          <a:p>
            <a:pPr algn="l" rtl="0" fontAlgn="base">
              <a:spcBef>
                <a:spcPts val="300"/>
              </a:spcBef>
              <a:spcAft>
                <a:spcPts val="300"/>
              </a:spcAft>
              <a:buFont typeface="Wingdings" panose="05000000000000000000" pitchFamily="2" charset="2"/>
              <a:buChar char="q"/>
            </a:pPr>
            <a:r>
              <a:rPr lang="vi-VN" sz="1400" b="0" i="0" u="none" strike="noStrike" dirty="0">
                <a:solidFill>
                  <a:srgbClr val="4E5EA3"/>
                </a:solidFill>
                <a:effectLst/>
                <a:latin typeface="SVN-Product Sans" panose="020B0403030502040203" pitchFamily="34" charset="0"/>
              </a:rPr>
              <a:t> </a:t>
            </a:r>
            <a:r>
              <a:rPr lang="en-US" sz="1400" b="0" i="0" u="none" strike="noStrike" dirty="0">
                <a:solidFill>
                  <a:srgbClr val="4E5EA3"/>
                </a:solidFill>
                <a:effectLst/>
                <a:latin typeface="SVN-Product Sans" panose="020B0403030502040203" pitchFamily="34" charset="0"/>
              </a:rPr>
              <a:t>B</a:t>
            </a:r>
            <a:r>
              <a:rPr lang="vi-VN" sz="1400" b="0" i="0" u="none" strike="noStrike" dirty="0">
                <a:solidFill>
                  <a:srgbClr val="4E5EA3"/>
                </a:solidFill>
                <a:effectLst/>
                <a:latin typeface="SVN-Product Sans" panose="020B0403030502040203" pitchFamily="34" charset="0"/>
              </a:rPr>
              <a:t>ộ xử lí</a:t>
            </a:r>
            <a:r>
              <a:rPr lang="en-US" sz="1400" dirty="0">
                <a:solidFill>
                  <a:srgbClr val="4E5EA3"/>
                </a:solidFill>
                <a:latin typeface="SVN-Product Sans" panose="020B0403030502040203" pitchFamily="34" charset="0"/>
              </a:rPr>
              <a:t>:</a:t>
            </a:r>
          </a:p>
          <a:p>
            <a:pPr algn="l" rtl="0" fontAlgn="base">
              <a:spcBef>
                <a:spcPts val="300"/>
              </a:spcBef>
              <a:spcAft>
                <a:spcPts val="300"/>
              </a:spcAft>
              <a:buFont typeface="Courier New" panose="02070309020205020404" pitchFamily="49" charset="0"/>
              <a:buChar char="o"/>
            </a:pPr>
            <a:r>
              <a:rPr lang="vi-VN" sz="1400" b="0" i="0" u="none" strike="noStrike" dirty="0">
                <a:solidFill>
                  <a:srgbClr val="4E5EA3"/>
                </a:solidFill>
                <a:effectLst/>
                <a:latin typeface="SVN-Product Sans" panose="020B0403030502040203" pitchFamily="34" charset="0"/>
              </a:rPr>
              <a:t>CPU</a:t>
            </a:r>
            <a:r>
              <a:rPr lang="en-US" sz="1400" b="0" i="0" u="none" strike="noStrike" dirty="0">
                <a:solidFill>
                  <a:srgbClr val="4E5EA3"/>
                </a:solidFill>
                <a:effectLst/>
                <a:latin typeface="SVN-Product Sans" panose="020B0403030502040203" pitchFamily="34" charset="0"/>
              </a:rPr>
              <a:t> - </a:t>
            </a:r>
            <a:r>
              <a:rPr lang="vi-VN" sz="1400" b="0" i="0" u="none" strike="noStrike" dirty="0">
                <a:solidFill>
                  <a:srgbClr val="4E5EA3"/>
                </a:solidFill>
                <a:effectLst/>
                <a:latin typeface="SVN-Product Sans" panose="020B0403030502040203" pitchFamily="34" charset="0"/>
              </a:rPr>
              <a:t>bộ cứ lý </a:t>
            </a:r>
            <a:r>
              <a:rPr lang="vi-VN" sz="1400" b="0" i="0" u="none" strike="noStrike" dirty="0" err="1">
                <a:solidFill>
                  <a:srgbClr val="4E5EA3"/>
                </a:solidFill>
                <a:effectLst/>
                <a:latin typeface="SVN-Product Sans" panose="020B0403030502040203" pitchFamily="34" charset="0"/>
              </a:rPr>
              <a:t>Xtensa</a:t>
            </a:r>
            <a:r>
              <a:rPr lang="vi-VN" sz="1400" b="0" i="0" u="none" strike="noStrike" dirty="0">
                <a:solidFill>
                  <a:srgbClr val="4E5EA3"/>
                </a:solidFill>
                <a:effectLst/>
                <a:latin typeface="SVN-Product Sans" panose="020B0403030502040203" pitchFamily="34" charset="0"/>
              </a:rPr>
              <a:t> lõi kép 32-bit LX6</a:t>
            </a:r>
            <a:r>
              <a:rPr lang="en-US" sz="1400" b="0" i="0" dirty="0">
                <a:solidFill>
                  <a:srgbClr val="4E5EA3"/>
                </a:solidFill>
                <a:effectLst/>
                <a:latin typeface="SVN-Product Sans" panose="020B0403030502040203" pitchFamily="34" charset="0"/>
              </a:rPr>
              <a:t>​</a:t>
            </a:r>
          </a:p>
          <a:p>
            <a:pPr algn="l" rtl="0" fontAlgn="base">
              <a:spcBef>
                <a:spcPts val="300"/>
              </a:spcBef>
              <a:spcAft>
                <a:spcPts val="300"/>
              </a:spcAft>
              <a:buFont typeface="Courier New" panose="02070309020205020404" pitchFamily="49" charset="0"/>
              <a:buChar char="o"/>
            </a:pPr>
            <a:r>
              <a:rPr lang="vi-VN" sz="1400" b="0" i="0" u="none" strike="noStrike" dirty="0">
                <a:solidFill>
                  <a:srgbClr val="4E5EA3"/>
                </a:solidFill>
                <a:effectLst/>
                <a:latin typeface="SVN-Product Sans" panose="020B0403030502040203" pitchFamily="34" charset="0"/>
              </a:rPr>
              <a:t>bộ đồng xứ lí </a:t>
            </a:r>
            <a:r>
              <a:rPr lang="en-US" sz="1400" b="0" i="0" dirty="0">
                <a:solidFill>
                  <a:srgbClr val="4E5EA3"/>
                </a:solidFill>
                <a:effectLst/>
                <a:latin typeface="SVN-Product Sans" panose="020B0403030502040203" pitchFamily="34" charset="0"/>
              </a:rPr>
              <a:t>​</a:t>
            </a:r>
          </a:p>
          <a:p>
            <a:pPr algn="l" rtl="0" fontAlgn="base">
              <a:spcBef>
                <a:spcPts val="300"/>
              </a:spcBef>
              <a:spcAft>
                <a:spcPts val="300"/>
              </a:spcAft>
              <a:buFont typeface="Wingdings" panose="05000000000000000000" pitchFamily="2" charset="2"/>
              <a:buChar char="q"/>
            </a:pPr>
            <a:r>
              <a:rPr lang="en-US" sz="1400" dirty="0">
                <a:solidFill>
                  <a:srgbClr val="4E5EA3"/>
                </a:solidFill>
                <a:latin typeface="SVN-Product Sans" panose="020B0403030502040203" pitchFamily="34" charset="0"/>
              </a:rPr>
              <a:t>H</a:t>
            </a:r>
            <a:r>
              <a:rPr lang="vi-VN" sz="1400" b="0" i="0" u="none" strike="noStrike" dirty="0">
                <a:solidFill>
                  <a:srgbClr val="4E5EA3"/>
                </a:solidFill>
                <a:effectLst/>
                <a:latin typeface="SVN-Product Sans" panose="020B0403030502040203" pitchFamily="34" charset="0"/>
              </a:rPr>
              <a:t>ệ thống xung nhịp: CPU </a:t>
            </a:r>
            <a:r>
              <a:rPr lang="vi-VN" sz="1400" b="0" i="0" u="none" strike="noStrike" dirty="0" err="1">
                <a:solidFill>
                  <a:srgbClr val="4E5EA3"/>
                </a:solidFill>
                <a:effectLst/>
                <a:latin typeface="SVN-Product Sans" panose="020B0403030502040203" pitchFamily="34" charset="0"/>
              </a:rPr>
              <a:t>Clock</a:t>
            </a:r>
            <a:r>
              <a:rPr lang="vi-VN" sz="1400" b="0" i="0" u="none" strike="noStrike" dirty="0">
                <a:solidFill>
                  <a:srgbClr val="4E5EA3"/>
                </a:solidFill>
                <a:effectLst/>
                <a:latin typeface="SVN-Product Sans" panose="020B0403030502040203" pitchFamily="34" charset="0"/>
              </a:rPr>
              <a:t>, PTC </a:t>
            </a:r>
            <a:r>
              <a:rPr lang="vi-VN" sz="1400" b="0" i="0" u="none" strike="noStrike" dirty="0" err="1">
                <a:solidFill>
                  <a:srgbClr val="4E5EA3"/>
                </a:solidFill>
                <a:effectLst/>
                <a:latin typeface="SVN-Product Sans" panose="020B0403030502040203" pitchFamily="34" charset="0"/>
              </a:rPr>
              <a:t>Clock</a:t>
            </a:r>
            <a:r>
              <a:rPr lang="vi-VN" sz="1400" b="0" i="0" u="none" strike="noStrike" dirty="0">
                <a:solidFill>
                  <a:srgbClr val="4E5EA3"/>
                </a:solidFill>
                <a:effectLst/>
                <a:latin typeface="SVN-Product Sans" panose="020B0403030502040203" pitchFamily="34" charset="0"/>
              </a:rPr>
              <a:t> và </a:t>
            </a:r>
            <a:r>
              <a:rPr lang="vi-VN" sz="1400" b="0" i="0" u="none" strike="noStrike" dirty="0" err="1">
                <a:solidFill>
                  <a:srgbClr val="4E5EA3"/>
                </a:solidFill>
                <a:effectLst/>
                <a:latin typeface="SVN-Product Sans" panose="020B0403030502040203" pitchFamily="34" charset="0"/>
              </a:rPr>
              <a:t>Audio</a:t>
            </a:r>
            <a:r>
              <a:rPr lang="vi-VN" sz="1400" b="0" i="0" u="none" strike="noStrike" dirty="0">
                <a:solidFill>
                  <a:srgbClr val="4E5EA3"/>
                </a:solidFill>
                <a:effectLst/>
                <a:latin typeface="SVN-Product Sans" panose="020B0403030502040203" pitchFamily="34" charset="0"/>
              </a:rPr>
              <a:t> PLL </a:t>
            </a:r>
            <a:r>
              <a:rPr lang="vi-VN" sz="1400" b="0" i="0" u="none" strike="noStrike" dirty="0" err="1">
                <a:solidFill>
                  <a:srgbClr val="4E5EA3"/>
                </a:solidFill>
                <a:effectLst/>
                <a:latin typeface="SVN-Product Sans" panose="020B0403030502040203" pitchFamily="34" charset="0"/>
              </a:rPr>
              <a:t>Clock</a:t>
            </a:r>
            <a:r>
              <a:rPr lang="en-US" sz="1400" b="0" i="0" dirty="0">
                <a:solidFill>
                  <a:srgbClr val="4E5EA3"/>
                </a:solidFill>
                <a:effectLst/>
                <a:latin typeface="SVN-Product Sans" panose="020B0403030502040203" pitchFamily="34" charset="0"/>
              </a:rPr>
              <a:t>​</a:t>
            </a:r>
          </a:p>
          <a:p>
            <a:pPr algn="l" rtl="0" fontAlgn="base">
              <a:spcBef>
                <a:spcPts val="300"/>
              </a:spcBef>
              <a:spcAft>
                <a:spcPts val="300"/>
              </a:spcAft>
              <a:buFont typeface="Wingdings" panose="05000000000000000000" pitchFamily="2" charset="2"/>
              <a:buChar char="q"/>
            </a:pPr>
            <a:r>
              <a:rPr lang="vi-VN" sz="1400" b="0" i="0" u="none" strike="noStrike" dirty="0">
                <a:solidFill>
                  <a:srgbClr val="4E5EA3"/>
                </a:solidFill>
                <a:effectLst/>
                <a:latin typeface="SVN-Product Sans" panose="020B0403030502040203" pitchFamily="34" charset="0"/>
              </a:rPr>
              <a:t> </a:t>
            </a:r>
            <a:r>
              <a:rPr lang="en-US" sz="1400" b="0" i="0" u="none" strike="noStrike" dirty="0">
                <a:solidFill>
                  <a:srgbClr val="4E5EA3"/>
                </a:solidFill>
                <a:effectLst/>
                <a:latin typeface="SVN-Product Sans" panose="020B0403030502040203" pitchFamily="34" charset="0"/>
              </a:rPr>
              <a:t>B</a:t>
            </a:r>
            <a:r>
              <a:rPr lang="vi-VN" sz="1400" b="0" i="0" u="none" strike="noStrike" dirty="0">
                <a:solidFill>
                  <a:srgbClr val="4E5EA3"/>
                </a:solidFill>
                <a:effectLst/>
                <a:latin typeface="SVN-Product Sans" panose="020B0403030502040203" pitchFamily="34" charset="0"/>
              </a:rPr>
              <a:t>ộ nhớ nôi</a:t>
            </a:r>
            <a:r>
              <a:rPr lang="en-US" sz="1400" b="0" i="0" u="none" strike="noStrike" dirty="0">
                <a:solidFill>
                  <a:srgbClr val="4E5EA3"/>
                </a:solidFill>
                <a:effectLst/>
                <a:latin typeface="SVN-Product Sans" panose="020B0403030502040203" pitchFamily="34" charset="0"/>
              </a:rPr>
              <a:t>:</a:t>
            </a:r>
          </a:p>
          <a:p>
            <a:pPr algn="l" rtl="0" fontAlgn="base">
              <a:spcBef>
                <a:spcPts val="300"/>
              </a:spcBef>
              <a:spcAft>
                <a:spcPts val="300"/>
              </a:spcAft>
              <a:buFont typeface="Courier New" panose="02070309020205020404" pitchFamily="49" charset="0"/>
              <a:buChar char="o"/>
            </a:pPr>
            <a:r>
              <a:rPr lang="vi-VN" sz="1400" b="0" i="0" u="none" strike="noStrike" dirty="0">
                <a:solidFill>
                  <a:srgbClr val="4E5EA3"/>
                </a:solidFill>
                <a:effectLst/>
                <a:latin typeface="SVN-Product Sans" panose="020B0403030502040203" pitchFamily="34" charset="0"/>
              </a:rPr>
              <a:t>448kb bộ nhớ ROM </a:t>
            </a:r>
            <a:r>
              <a:rPr lang="en-US" sz="1400" b="0" i="0" dirty="0">
                <a:solidFill>
                  <a:srgbClr val="4E5EA3"/>
                </a:solidFill>
                <a:effectLst/>
                <a:latin typeface="SVN-Product Sans" panose="020B0403030502040203" pitchFamily="34" charset="0"/>
              </a:rPr>
              <a:t>​</a:t>
            </a:r>
          </a:p>
          <a:p>
            <a:pPr algn="l" rtl="0" fontAlgn="base">
              <a:spcBef>
                <a:spcPts val="300"/>
              </a:spcBef>
              <a:spcAft>
                <a:spcPts val="300"/>
              </a:spcAft>
              <a:buFont typeface="Courier New" panose="02070309020205020404" pitchFamily="49" charset="0"/>
              <a:buChar char="o"/>
            </a:pPr>
            <a:r>
              <a:rPr lang="vi-VN" sz="1400" b="0" i="0" u="none" strike="noStrike" dirty="0">
                <a:solidFill>
                  <a:srgbClr val="4E5EA3"/>
                </a:solidFill>
                <a:effectLst/>
                <a:latin typeface="SVN-Product Sans" panose="020B0403030502040203" pitchFamily="34" charset="0"/>
              </a:rPr>
              <a:t>520KB bộ nhớ SRAM</a:t>
            </a:r>
            <a:r>
              <a:rPr lang="en-US" sz="1400" b="0" i="0" dirty="0">
                <a:solidFill>
                  <a:srgbClr val="4E5EA3"/>
                </a:solidFill>
                <a:effectLst/>
                <a:latin typeface="SVN-Product Sans" panose="020B0403030502040203" pitchFamily="34" charset="0"/>
              </a:rPr>
              <a:t>​</a:t>
            </a:r>
          </a:p>
          <a:p>
            <a:pPr algn="l" rtl="0" fontAlgn="base">
              <a:spcBef>
                <a:spcPts val="300"/>
              </a:spcBef>
              <a:spcAft>
                <a:spcPts val="300"/>
              </a:spcAft>
              <a:buFont typeface="Wingdings" panose="05000000000000000000" pitchFamily="2" charset="2"/>
              <a:buChar char="q"/>
            </a:pPr>
            <a:r>
              <a:rPr lang="vi-VN" sz="1400" b="0" i="0" u="none" strike="noStrike" dirty="0">
                <a:solidFill>
                  <a:srgbClr val="4E5EA3"/>
                </a:solidFill>
                <a:effectLst/>
                <a:latin typeface="SVN-Product Sans" panose="020B0403030502040203" pitchFamily="34" charset="0"/>
              </a:rPr>
              <a:t>Kết nối không dây : </a:t>
            </a:r>
            <a:r>
              <a:rPr lang="vi-VN" sz="1400" b="0" i="0" u="none" strike="noStrike" dirty="0" err="1">
                <a:solidFill>
                  <a:srgbClr val="4E5EA3"/>
                </a:solidFill>
                <a:effectLst/>
                <a:latin typeface="SVN-Product Sans" panose="020B0403030502040203" pitchFamily="34" charset="0"/>
              </a:rPr>
              <a:t>Wi-Fi</a:t>
            </a:r>
            <a:r>
              <a:rPr lang="vi-VN" sz="1400" b="0" i="0" u="none" strike="noStrike" dirty="0">
                <a:solidFill>
                  <a:srgbClr val="4E5EA3"/>
                </a:solidFill>
                <a:effectLst/>
                <a:latin typeface="SVN-Product Sans" panose="020B0403030502040203" pitchFamily="34" charset="0"/>
              </a:rPr>
              <a:t> 802.11b/g/n</a:t>
            </a:r>
            <a:r>
              <a:rPr lang="en-US" sz="1400" b="0" i="0" dirty="0">
                <a:solidFill>
                  <a:srgbClr val="4E5EA3"/>
                </a:solidFill>
                <a:effectLst/>
                <a:latin typeface="SVN-Product Sans" panose="020B0403030502040203" pitchFamily="34" charset="0"/>
              </a:rPr>
              <a:t>​</a:t>
            </a:r>
          </a:p>
          <a:p>
            <a:pPr algn="l" rtl="0" fontAlgn="base">
              <a:spcBef>
                <a:spcPts val="300"/>
              </a:spcBef>
              <a:spcAft>
                <a:spcPts val="300"/>
              </a:spcAft>
              <a:buFont typeface="Wingdings" panose="05000000000000000000" pitchFamily="2" charset="2"/>
              <a:buChar char="q"/>
            </a:pPr>
            <a:r>
              <a:rPr lang="vi-VN" sz="1400" b="0" i="0" u="none" strike="noStrike" dirty="0">
                <a:solidFill>
                  <a:srgbClr val="4E5EA3"/>
                </a:solidFill>
                <a:effectLst/>
                <a:latin typeface="SVN-Product Sans" panose="020B0403030502040203" pitchFamily="34" charset="0"/>
              </a:rPr>
              <a:t>34 GPIO </a:t>
            </a:r>
            <a:r>
              <a:rPr lang="vi-VN" sz="1400" b="0" i="0" u="none" strike="noStrike" dirty="0" err="1">
                <a:solidFill>
                  <a:srgbClr val="4E5EA3"/>
                </a:solidFill>
                <a:effectLst/>
                <a:latin typeface="SVN-Product Sans" panose="020B0403030502040203" pitchFamily="34" charset="0"/>
              </a:rPr>
              <a:t>pad</a:t>
            </a:r>
            <a:r>
              <a:rPr lang="vi-VN" sz="1400" b="0" i="0" u="none" strike="noStrike" dirty="0">
                <a:solidFill>
                  <a:srgbClr val="4E5EA3"/>
                </a:solidFill>
                <a:effectLst/>
                <a:latin typeface="SVN-Product Sans" panose="020B0403030502040203" pitchFamily="34" charset="0"/>
              </a:rPr>
              <a:t> vật lí với các ngoại vi. </a:t>
            </a:r>
            <a:r>
              <a:rPr lang="en-US" sz="1400" b="0" i="0" dirty="0">
                <a:solidFill>
                  <a:srgbClr val="4E5EA3"/>
                </a:solidFill>
                <a:effectLst/>
                <a:latin typeface="SVN-Product Sans" panose="020B0403030502040203" pitchFamily="34" charset="0"/>
              </a:rPr>
              <a:t>​</a:t>
            </a:r>
          </a:p>
          <a:p>
            <a:pPr marL="0" lvl="0" indent="0" algn="l" rtl="0">
              <a:spcBef>
                <a:spcPts val="0"/>
              </a:spcBef>
              <a:spcAft>
                <a:spcPts val="0"/>
              </a:spcAft>
              <a:buNone/>
            </a:pPr>
            <a:endParaRPr lang="fr-FR" sz="1400" b="1" dirty="0">
              <a:latin typeface="SVN-Product Sans" panose="020B0403030502040203" pitchFamily="34" charset="0"/>
            </a:endParaRPr>
          </a:p>
        </p:txBody>
      </p:sp>
      <p:grpSp>
        <p:nvGrpSpPr>
          <p:cNvPr id="1266" name="Google Shape;1266;p37"/>
          <p:cNvGrpSpPr/>
          <p:nvPr/>
        </p:nvGrpSpPr>
        <p:grpSpPr>
          <a:xfrm>
            <a:off x="708769" y="229268"/>
            <a:ext cx="1019565" cy="1290805"/>
            <a:chOff x="-4017975" y="-49702"/>
            <a:chExt cx="1162825" cy="1472177"/>
          </a:xfrm>
        </p:grpSpPr>
        <p:sp>
          <p:nvSpPr>
            <p:cNvPr id="1267" name="Google Shape;1267;p37"/>
            <p:cNvSpPr/>
            <p:nvPr/>
          </p:nvSpPr>
          <p:spPr>
            <a:xfrm>
              <a:off x="-3993425" y="647375"/>
              <a:ext cx="751825" cy="750275"/>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7"/>
            <p:cNvSpPr/>
            <p:nvPr/>
          </p:nvSpPr>
          <p:spPr>
            <a:xfrm>
              <a:off x="-3547325" y="792500"/>
              <a:ext cx="155125" cy="154850"/>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7"/>
            <p:cNvSpPr/>
            <p:nvPr/>
          </p:nvSpPr>
          <p:spPr>
            <a:xfrm>
              <a:off x="-3265275" y="616650"/>
              <a:ext cx="61400" cy="57100"/>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7"/>
            <p:cNvSpPr/>
            <p:nvPr/>
          </p:nvSpPr>
          <p:spPr>
            <a:xfrm>
              <a:off x="-4017975" y="1365825"/>
              <a:ext cx="56925" cy="56650"/>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7"/>
            <p:cNvSpPr/>
            <p:nvPr/>
          </p:nvSpPr>
          <p:spPr>
            <a:xfrm>
              <a:off x="-3633259" y="-49702"/>
              <a:ext cx="547675" cy="54732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7"/>
            <p:cNvSpPr/>
            <p:nvPr/>
          </p:nvSpPr>
          <p:spPr>
            <a:xfrm>
              <a:off x="-3103750" y="258425"/>
              <a:ext cx="248600" cy="239200"/>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7"/>
            <p:cNvSpPr/>
            <p:nvPr/>
          </p:nvSpPr>
          <p:spPr>
            <a:xfrm>
              <a:off x="-3027850" y="324625"/>
              <a:ext cx="106300" cy="106600"/>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 name="Google Shape;1274;p37"/>
          <p:cNvGrpSpPr/>
          <p:nvPr/>
        </p:nvGrpSpPr>
        <p:grpSpPr>
          <a:xfrm>
            <a:off x="6056447" y="3828300"/>
            <a:ext cx="1929500" cy="2210100"/>
            <a:chOff x="295725" y="-3462825"/>
            <a:chExt cx="1929500" cy="2210100"/>
          </a:xfrm>
        </p:grpSpPr>
        <p:sp>
          <p:nvSpPr>
            <p:cNvPr id="1275" name="Google Shape;1275;p37"/>
            <p:cNvSpPr/>
            <p:nvPr/>
          </p:nvSpPr>
          <p:spPr>
            <a:xfrm>
              <a:off x="1089425" y="-3462825"/>
              <a:ext cx="700025" cy="959400"/>
            </a:xfrm>
            <a:custGeom>
              <a:avLst/>
              <a:gdLst/>
              <a:ahLst/>
              <a:cxnLst/>
              <a:rect l="l" t="t" r="r" b="b"/>
              <a:pathLst>
                <a:path w="28001" h="38376" extrusionOk="0">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7"/>
            <p:cNvSpPr/>
            <p:nvPr/>
          </p:nvSpPr>
          <p:spPr>
            <a:xfrm>
              <a:off x="1064875" y="-2535525"/>
              <a:ext cx="56950" cy="56925"/>
            </a:xfrm>
            <a:custGeom>
              <a:avLst/>
              <a:gdLst/>
              <a:ahLst/>
              <a:cxnLst/>
              <a:rect l="l" t="t" r="r" b="b"/>
              <a:pathLst>
                <a:path w="2278" h="2277" extrusionOk="0">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7"/>
            <p:cNvSpPr/>
            <p:nvPr/>
          </p:nvSpPr>
          <p:spPr>
            <a:xfrm>
              <a:off x="1212200" y="-2944175"/>
              <a:ext cx="869900" cy="1026350"/>
            </a:xfrm>
            <a:custGeom>
              <a:avLst/>
              <a:gdLst/>
              <a:ahLst/>
              <a:cxnLst/>
              <a:rect l="l" t="t" r="r" b="b"/>
              <a:pathLst>
                <a:path w="34796" h="41054" extrusionOk="0">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7"/>
            <p:cNvSpPr/>
            <p:nvPr/>
          </p:nvSpPr>
          <p:spPr>
            <a:xfrm>
              <a:off x="1577675" y="-2592175"/>
              <a:ext cx="155125" cy="154875"/>
            </a:xfrm>
            <a:custGeom>
              <a:avLst/>
              <a:gdLst/>
              <a:ahLst/>
              <a:cxnLst/>
              <a:rect l="l" t="t" r="r" b="b"/>
              <a:pathLst>
                <a:path w="6205" h="6195" extrusionOk="0">
                  <a:moveTo>
                    <a:pt x="6160" y="1"/>
                  </a:moveTo>
                  <a:lnTo>
                    <a:pt x="0" y="6150"/>
                  </a:lnTo>
                  <a:lnTo>
                    <a:pt x="1395" y="6194"/>
                  </a:lnTo>
                  <a:lnTo>
                    <a:pt x="6205" y="1384"/>
                  </a:lnTo>
                  <a:lnTo>
                    <a:pt x="6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7"/>
            <p:cNvSpPr/>
            <p:nvPr/>
          </p:nvSpPr>
          <p:spPr>
            <a:xfrm>
              <a:off x="1188475" y="-1949950"/>
              <a:ext cx="56950" cy="56950"/>
            </a:xfrm>
            <a:custGeom>
              <a:avLst/>
              <a:gdLst/>
              <a:ahLst/>
              <a:cxnLst/>
              <a:rect l="l" t="t" r="r" b="b"/>
              <a:pathLst>
                <a:path w="2278" h="2278" extrusionOk="0">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7"/>
            <p:cNvSpPr/>
            <p:nvPr/>
          </p:nvSpPr>
          <p:spPr>
            <a:xfrm>
              <a:off x="2043025" y="-3122375"/>
              <a:ext cx="38525" cy="38650"/>
            </a:xfrm>
            <a:custGeom>
              <a:avLst/>
              <a:gdLst/>
              <a:ahLst/>
              <a:cxnLst/>
              <a:rect l="l" t="t" r="r" b="b"/>
              <a:pathLst>
                <a:path w="1541" h="1546" extrusionOk="0">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7"/>
            <p:cNvSpPr/>
            <p:nvPr/>
          </p:nvSpPr>
          <p:spPr>
            <a:xfrm>
              <a:off x="1472200" y="-3028150"/>
              <a:ext cx="522225" cy="509375"/>
            </a:xfrm>
            <a:custGeom>
              <a:avLst/>
              <a:gdLst/>
              <a:ahLst/>
              <a:cxnLst/>
              <a:rect l="l" t="t" r="r" b="b"/>
              <a:pathLst>
                <a:path w="20889" h="20375" extrusionOk="0">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7"/>
            <p:cNvSpPr/>
            <p:nvPr/>
          </p:nvSpPr>
          <p:spPr>
            <a:xfrm>
              <a:off x="1384050" y="-2463000"/>
              <a:ext cx="38250" cy="38250"/>
            </a:xfrm>
            <a:custGeom>
              <a:avLst/>
              <a:gdLst/>
              <a:ahLst/>
              <a:cxnLst/>
              <a:rect l="l" t="t" r="r" b="b"/>
              <a:pathLst>
                <a:path w="1530" h="1530" extrusionOk="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7"/>
            <p:cNvSpPr/>
            <p:nvPr/>
          </p:nvSpPr>
          <p:spPr>
            <a:xfrm>
              <a:off x="1108400" y="-3240375"/>
              <a:ext cx="38250" cy="38650"/>
            </a:xfrm>
            <a:custGeom>
              <a:avLst/>
              <a:gdLst/>
              <a:ahLst/>
              <a:cxnLst/>
              <a:rect l="l" t="t" r="r" b="b"/>
              <a:pathLst>
                <a:path w="1530" h="1546" extrusionOk="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7"/>
            <p:cNvSpPr/>
            <p:nvPr/>
          </p:nvSpPr>
          <p:spPr>
            <a:xfrm>
              <a:off x="537050" y="-3146175"/>
              <a:ext cx="522775" cy="509125"/>
            </a:xfrm>
            <a:custGeom>
              <a:avLst/>
              <a:gdLst/>
              <a:ahLst/>
              <a:cxnLst/>
              <a:rect l="l" t="t" r="r" b="b"/>
              <a:pathLst>
                <a:path w="20911" h="20365" extrusionOk="0">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7"/>
            <p:cNvSpPr/>
            <p:nvPr/>
          </p:nvSpPr>
          <p:spPr>
            <a:xfrm>
              <a:off x="449150" y="-2581150"/>
              <a:ext cx="38250" cy="38375"/>
            </a:xfrm>
            <a:custGeom>
              <a:avLst/>
              <a:gdLst/>
              <a:ahLst/>
              <a:cxnLst/>
              <a:rect l="l" t="t" r="r" b="b"/>
              <a:pathLst>
                <a:path w="1530" h="1535" extrusionOk="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7"/>
            <p:cNvSpPr/>
            <p:nvPr/>
          </p:nvSpPr>
          <p:spPr>
            <a:xfrm>
              <a:off x="1636250" y="-2122350"/>
              <a:ext cx="136725" cy="25125"/>
            </a:xfrm>
            <a:custGeom>
              <a:avLst/>
              <a:gdLst/>
              <a:ahLst/>
              <a:cxnLst/>
              <a:rect l="l" t="t" r="r" b="b"/>
              <a:pathLst>
                <a:path w="5469" h="1005" extrusionOk="0">
                  <a:moveTo>
                    <a:pt x="1005" y="0"/>
                  </a:moveTo>
                  <a:lnTo>
                    <a:pt x="0"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7"/>
            <p:cNvSpPr/>
            <p:nvPr/>
          </p:nvSpPr>
          <p:spPr>
            <a:xfrm>
              <a:off x="1711575" y="-2197675"/>
              <a:ext cx="136725" cy="25125"/>
            </a:xfrm>
            <a:custGeom>
              <a:avLst/>
              <a:gdLst/>
              <a:ahLst/>
              <a:cxnLst/>
              <a:rect l="l" t="t" r="r" b="b"/>
              <a:pathLst>
                <a:path w="5469" h="1005" extrusionOk="0">
                  <a:moveTo>
                    <a:pt x="1005" y="0"/>
                  </a:moveTo>
                  <a:lnTo>
                    <a:pt x="1"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7"/>
            <p:cNvSpPr/>
            <p:nvPr/>
          </p:nvSpPr>
          <p:spPr>
            <a:xfrm>
              <a:off x="1786900" y="-2273000"/>
              <a:ext cx="137000" cy="25125"/>
            </a:xfrm>
            <a:custGeom>
              <a:avLst/>
              <a:gdLst/>
              <a:ahLst/>
              <a:cxnLst/>
              <a:rect l="l" t="t" r="r" b="b"/>
              <a:pathLst>
                <a:path w="5480" h="1005" extrusionOk="0">
                  <a:moveTo>
                    <a:pt x="1005" y="0"/>
                  </a:moveTo>
                  <a:lnTo>
                    <a:pt x="1" y="1004"/>
                  </a:lnTo>
                  <a:lnTo>
                    <a:pt x="4464"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7"/>
            <p:cNvSpPr/>
            <p:nvPr/>
          </p:nvSpPr>
          <p:spPr>
            <a:xfrm>
              <a:off x="1862225" y="-2348325"/>
              <a:ext cx="137000" cy="25125"/>
            </a:xfrm>
            <a:custGeom>
              <a:avLst/>
              <a:gdLst/>
              <a:ahLst/>
              <a:cxnLst/>
              <a:rect l="l" t="t" r="r" b="b"/>
              <a:pathLst>
                <a:path w="5480" h="1005" extrusionOk="0">
                  <a:moveTo>
                    <a:pt x="1005" y="0"/>
                  </a:moveTo>
                  <a:lnTo>
                    <a:pt x="1" y="1004"/>
                  </a:lnTo>
                  <a:lnTo>
                    <a:pt x="4476"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7"/>
            <p:cNvSpPr/>
            <p:nvPr/>
          </p:nvSpPr>
          <p:spPr>
            <a:xfrm>
              <a:off x="1937550" y="-2423950"/>
              <a:ext cx="137025" cy="25425"/>
            </a:xfrm>
            <a:custGeom>
              <a:avLst/>
              <a:gdLst/>
              <a:ahLst/>
              <a:cxnLst/>
              <a:rect l="l" t="t" r="r" b="b"/>
              <a:pathLst>
                <a:path w="5481" h="1017" extrusionOk="0">
                  <a:moveTo>
                    <a:pt x="1016" y="1"/>
                  </a:moveTo>
                  <a:lnTo>
                    <a:pt x="1" y="1016"/>
                  </a:lnTo>
                  <a:lnTo>
                    <a:pt x="4476" y="1016"/>
                  </a:lnTo>
                  <a:lnTo>
                    <a:pt x="5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7"/>
            <p:cNvSpPr/>
            <p:nvPr/>
          </p:nvSpPr>
          <p:spPr>
            <a:xfrm>
              <a:off x="2013150" y="-2499275"/>
              <a:ext cx="136750" cy="25150"/>
            </a:xfrm>
            <a:custGeom>
              <a:avLst/>
              <a:gdLst/>
              <a:ahLst/>
              <a:cxnLst/>
              <a:rect l="l" t="t" r="r" b="b"/>
              <a:pathLst>
                <a:path w="5470" h="1006" extrusionOk="0">
                  <a:moveTo>
                    <a:pt x="1005" y="1"/>
                  </a:moveTo>
                  <a:lnTo>
                    <a:pt x="1" y="1005"/>
                  </a:lnTo>
                  <a:lnTo>
                    <a:pt x="4465" y="1005"/>
                  </a:lnTo>
                  <a:lnTo>
                    <a:pt x="54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7"/>
            <p:cNvSpPr/>
            <p:nvPr/>
          </p:nvSpPr>
          <p:spPr>
            <a:xfrm>
              <a:off x="2088500" y="-2574600"/>
              <a:ext cx="136725" cy="25150"/>
            </a:xfrm>
            <a:custGeom>
              <a:avLst/>
              <a:gdLst/>
              <a:ahLst/>
              <a:cxnLst/>
              <a:rect l="l" t="t" r="r" b="b"/>
              <a:pathLst>
                <a:path w="5469" h="1006" extrusionOk="0">
                  <a:moveTo>
                    <a:pt x="1004" y="1"/>
                  </a:moveTo>
                  <a:lnTo>
                    <a:pt x="0" y="1005"/>
                  </a:lnTo>
                  <a:lnTo>
                    <a:pt x="4464" y="1005"/>
                  </a:lnTo>
                  <a:lnTo>
                    <a:pt x="54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7"/>
            <p:cNvSpPr/>
            <p:nvPr/>
          </p:nvSpPr>
          <p:spPr>
            <a:xfrm>
              <a:off x="463950" y="-2710950"/>
              <a:ext cx="548500" cy="546775"/>
            </a:xfrm>
            <a:custGeom>
              <a:avLst/>
              <a:gdLst/>
              <a:ahLst/>
              <a:cxnLst/>
              <a:rect l="l" t="t" r="r" b="b"/>
              <a:pathLst>
                <a:path w="21940" h="21871" extrusionOk="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7"/>
            <p:cNvSpPr/>
            <p:nvPr/>
          </p:nvSpPr>
          <p:spPr>
            <a:xfrm>
              <a:off x="942975" y="-1800075"/>
              <a:ext cx="549225" cy="547350"/>
            </a:xfrm>
            <a:custGeom>
              <a:avLst/>
              <a:gdLst/>
              <a:ahLst/>
              <a:cxnLst/>
              <a:rect l="l" t="t" r="r" b="b"/>
              <a:pathLst>
                <a:path w="21969" h="21894" extrusionOk="0">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7"/>
            <p:cNvSpPr/>
            <p:nvPr/>
          </p:nvSpPr>
          <p:spPr>
            <a:xfrm>
              <a:off x="295725" y="-2356925"/>
              <a:ext cx="548500" cy="547050"/>
            </a:xfrm>
            <a:custGeom>
              <a:avLst/>
              <a:gdLst/>
              <a:ahLst/>
              <a:cxnLst/>
              <a:rect l="l" t="t" r="r" b="b"/>
              <a:pathLst>
                <a:path w="21940" h="21882" extrusionOk="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7"/>
            <p:cNvSpPr/>
            <p:nvPr/>
          </p:nvSpPr>
          <p:spPr>
            <a:xfrm>
              <a:off x="1774900" y="-1975200"/>
              <a:ext cx="248600" cy="239275"/>
            </a:xfrm>
            <a:custGeom>
              <a:avLst/>
              <a:gdLst/>
              <a:ahLst/>
              <a:cxnLst/>
              <a:rect l="l" t="t" r="r" b="b"/>
              <a:pathLst>
                <a:path w="9944" h="9571" extrusionOk="0">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7"/>
            <p:cNvSpPr/>
            <p:nvPr/>
          </p:nvSpPr>
          <p:spPr>
            <a:xfrm>
              <a:off x="1850800" y="-1908650"/>
              <a:ext cx="106300" cy="106325"/>
            </a:xfrm>
            <a:custGeom>
              <a:avLst/>
              <a:gdLst/>
              <a:ahLst/>
              <a:cxnLst/>
              <a:rect l="l" t="t" r="r" b="b"/>
              <a:pathLst>
                <a:path w="4252" h="4253" extrusionOk="0">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7"/>
            <p:cNvSpPr/>
            <p:nvPr/>
          </p:nvSpPr>
          <p:spPr>
            <a:xfrm>
              <a:off x="735125" y="-2028925"/>
              <a:ext cx="184150" cy="157950"/>
            </a:xfrm>
            <a:custGeom>
              <a:avLst/>
              <a:gdLst/>
              <a:ahLst/>
              <a:cxnLst/>
              <a:rect l="l" t="t" r="r" b="b"/>
              <a:pathLst>
                <a:path w="7366" h="6318" extrusionOk="0">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7"/>
            <p:cNvSpPr/>
            <p:nvPr/>
          </p:nvSpPr>
          <p:spPr>
            <a:xfrm>
              <a:off x="803475" y="-1984150"/>
              <a:ext cx="74500" cy="69000"/>
            </a:xfrm>
            <a:custGeom>
              <a:avLst/>
              <a:gdLst/>
              <a:ahLst/>
              <a:cxnLst/>
              <a:rect l="l" t="t" r="r" b="b"/>
              <a:pathLst>
                <a:path w="2980" h="2760" extrusionOk="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0" name="Google Shape;1300;p37"/>
          <p:cNvGrpSpPr/>
          <p:nvPr/>
        </p:nvGrpSpPr>
        <p:grpSpPr>
          <a:xfrm>
            <a:off x="8623681" y="1670375"/>
            <a:ext cx="1040638" cy="901375"/>
            <a:chOff x="8457538" y="810363"/>
            <a:chExt cx="1040638" cy="901375"/>
          </a:xfrm>
        </p:grpSpPr>
        <p:grpSp>
          <p:nvGrpSpPr>
            <p:cNvPr id="1301" name="Google Shape;1301;p37"/>
            <p:cNvGrpSpPr/>
            <p:nvPr/>
          </p:nvGrpSpPr>
          <p:grpSpPr>
            <a:xfrm>
              <a:off x="8781450" y="810363"/>
              <a:ext cx="716725" cy="901375"/>
              <a:chOff x="-3888525" y="-2483300"/>
              <a:chExt cx="716725" cy="901375"/>
            </a:xfrm>
          </p:grpSpPr>
          <p:sp>
            <p:nvSpPr>
              <p:cNvPr id="1302" name="Google Shape;1302;p37"/>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3" name="Google Shape;1303;p37"/>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4" name="Google Shape;1304;p37"/>
            <p:cNvGrpSpPr/>
            <p:nvPr/>
          </p:nvGrpSpPr>
          <p:grpSpPr>
            <a:xfrm>
              <a:off x="8457538" y="1331488"/>
              <a:ext cx="323925" cy="323650"/>
              <a:chOff x="1608625" y="299800"/>
              <a:chExt cx="323925" cy="323650"/>
            </a:xfrm>
          </p:grpSpPr>
          <p:sp>
            <p:nvSpPr>
              <p:cNvPr id="1305" name="Google Shape;1305;p37"/>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7"/>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7"/>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08" name="Google Shape;1308;p37"/>
          <p:cNvGrpSpPr/>
          <p:nvPr/>
        </p:nvGrpSpPr>
        <p:grpSpPr>
          <a:xfrm>
            <a:off x="1871548" y="741085"/>
            <a:ext cx="5381374" cy="303547"/>
            <a:chOff x="1512197" y="1069304"/>
            <a:chExt cx="3407100" cy="192184"/>
          </a:xfrm>
        </p:grpSpPr>
        <p:grpSp>
          <p:nvGrpSpPr>
            <p:cNvPr id="1309" name="Google Shape;1309;p37"/>
            <p:cNvGrpSpPr/>
            <p:nvPr/>
          </p:nvGrpSpPr>
          <p:grpSpPr>
            <a:xfrm>
              <a:off x="1512197" y="1069304"/>
              <a:ext cx="3350100" cy="192184"/>
              <a:chOff x="2944697" y="1069304"/>
              <a:chExt cx="3350100" cy="192184"/>
            </a:xfrm>
          </p:grpSpPr>
          <p:sp>
            <p:nvSpPr>
              <p:cNvPr id="1310" name="Google Shape;1310;p37"/>
              <p:cNvSpPr/>
              <p:nvPr/>
            </p:nvSpPr>
            <p:spPr>
              <a:xfrm rot="-2700000" flipH="1">
                <a:off x="5498640" y="1097509"/>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11" name="Google Shape;1311;p37"/>
              <p:cNvCxnSpPr>
                <a:stCxn id="1312" idx="6"/>
                <a:endCxn id="1313" idx="2"/>
              </p:cNvCxnSpPr>
              <p:nvPr/>
            </p:nvCxnSpPr>
            <p:spPr>
              <a:xfrm rot="10800000">
                <a:off x="3001697" y="1164492"/>
                <a:ext cx="3293100" cy="900"/>
              </a:xfrm>
              <a:prstGeom prst="straightConnector1">
                <a:avLst/>
              </a:prstGeom>
              <a:noFill/>
              <a:ln w="9525" cap="flat" cmpd="sng">
                <a:solidFill>
                  <a:schemeClr val="lt1"/>
                </a:solidFill>
                <a:prstDash val="solid"/>
                <a:round/>
                <a:headEnd type="none" w="med" len="med"/>
                <a:tailEnd type="none" w="med" len="med"/>
              </a:ln>
            </p:spPr>
          </p:cxnSp>
          <p:sp>
            <p:nvSpPr>
              <p:cNvPr id="1313" name="Google Shape;1313;p37"/>
              <p:cNvSpPr/>
              <p:nvPr/>
            </p:nvSpPr>
            <p:spPr>
              <a:xfrm flipH="1">
                <a:off x="2944697" y="11359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2" name="Google Shape;1312;p37"/>
            <p:cNvSpPr/>
            <p:nvPr/>
          </p:nvSpPr>
          <p:spPr>
            <a:xfrm flipH="1">
              <a:off x="4862297" y="1136892"/>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252;p36">
            <a:extLst>
              <a:ext uri="{FF2B5EF4-FFF2-40B4-BE49-F238E27FC236}">
                <a16:creationId xmlns:a16="http://schemas.microsoft.com/office/drawing/2014/main" id="{8785C1A0-AA6A-1AE6-E748-0730E645D597}"/>
              </a:ext>
            </a:extLst>
          </p:cNvPr>
          <p:cNvSpPr txBox="1">
            <a:spLocks noGrp="1"/>
          </p:cNvSpPr>
          <p:nvPr>
            <p:ph type="title"/>
          </p:nvPr>
        </p:nvSpPr>
        <p:spPr>
          <a:xfrm>
            <a:off x="782850" y="341090"/>
            <a:ext cx="7578300" cy="4956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dirty="0"/>
              <a:t>03. SPEC – Thông số kỹ thuật</a:t>
            </a:r>
            <a:endParaRPr dirty="0"/>
          </a:p>
        </p:txBody>
      </p:sp>
      <p:pic>
        <p:nvPicPr>
          <p:cNvPr id="1026" name="Picture 2">
            <a:extLst>
              <a:ext uri="{FF2B5EF4-FFF2-40B4-BE49-F238E27FC236}">
                <a16:creationId xmlns:a16="http://schemas.microsoft.com/office/drawing/2014/main" id="{AD036DC3-BCA2-C5E9-BCB6-2BB2773326D4}"/>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531"/>
                    </a14:imgEffect>
                  </a14:imgLayer>
                </a14:imgProps>
              </a:ext>
              <a:ext uri="{28A0092B-C50C-407E-A947-70E740481C1C}">
                <a14:useLocalDpi xmlns:a14="http://schemas.microsoft.com/office/drawing/2010/main" val="0"/>
              </a:ext>
            </a:extLst>
          </a:blip>
          <a:srcRect/>
          <a:stretch>
            <a:fillRect/>
          </a:stretch>
        </p:blipFill>
        <p:spPr bwMode="auto">
          <a:xfrm>
            <a:off x="6720920" y="1549786"/>
            <a:ext cx="2242654" cy="1680495"/>
          </a:xfrm>
          <a:prstGeom prst="rect">
            <a:avLst/>
          </a:prstGeom>
          <a:solidFill>
            <a:schemeClr val="tx2">
              <a:lumMod val="95000"/>
            </a:schemeClr>
          </a:solidFill>
        </p:spPr>
      </p:pic>
    </p:spTree>
  </p:cSld>
  <p:clrMapOvr>
    <a:masterClrMapping/>
  </p:clrMapOvr>
</p:sld>
</file>

<file path=ppt/theme/theme1.xml><?xml version="1.0" encoding="utf-8"?>
<a:theme xmlns:a="http://schemas.openxmlformats.org/drawingml/2006/main" name="IT Department Meeting by Slidesgo">
  <a:themeElements>
    <a:clrScheme name="Simple Light">
      <a:dk1>
        <a:srgbClr val="F6F6FF"/>
      </a:dk1>
      <a:lt1>
        <a:srgbClr val="4E5EA3"/>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4E5E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809</TotalTime>
  <Words>1025</Words>
  <Application>Microsoft Office PowerPoint</Application>
  <PresentationFormat>On-screen Show (16:9)</PresentationFormat>
  <Paragraphs>112</Paragraphs>
  <Slides>15</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SVN-Days</vt:lpstr>
      <vt:lpstr>Courier New</vt:lpstr>
      <vt:lpstr>Arial</vt:lpstr>
      <vt:lpstr>Jost</vt:lpstr>
      <vt:lpstr>Montserrat Black</vt:lpstr>
      <vt:lpstr>SVN-Product Sans</vt:lpstr>
      <vt:lpstr>SVN-New Athletic M54</vt:lpstr>
      <vt:lpstr>Montserrat</vt:lpstr>
      <vt:lpstr>SVN-Servetica Medium</vt:lpstr>
      <vt:lpstr>Wingdings</vt:lpstr>
      <vt:lpstr>IT Department Meeting by Slidesgo</vt:lpstr>
      <vt:lpstr>PowerPoint Presentation</vt:lpstr>
      <vt:lpstr>NỘI DUNG</vt:lpstr>
      <vt:lpstr>Mục đích – Mục tiêu</vt:lpstr>
      <vt:lpstr>01. Mục đích – Mục tiêu</vt:lpstr>
      <vt:lpstr>01. Mục đích – Mục tiêu</vt:lpstr>
      <vt:lpstr>Người dùng</vt:lpstr>
      <vt:lpstr>02. Người dùng</vt:lpstr>
      <vt:lpstr>SPEC – Thông số kỹ thuật</vt:lpstr>
      <vt:lpstr>03. SPEC – Thông số kỹ thuật</vt:lpstr>
      <vt:lpstr>03. SPEC – Thông số kỹ thuật</vt:lpstr>
      <vt:lpstr>03. SPEC – Thông số kỹ thuật</vt:lpstr>
      <vt:lpstr>03. SPEC – Thông số kỹ thuật</vt:lpstr>
      <vt:lpstr>Sơ đồ hệ khối – Kế hoạch</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Admin</dc:creator>
  <cp:lastModifiedBy>Le Van Quyet 20200519</cp:lastModifiedBy>
  <cp:revision>7</cp:revision>
  <dcterms:modified xsi:type="dcterms:W3CDTF">2023-08-11T05:41:11Z</dcterms:modified>
</cp:coreProperties>
</file>