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A77B-0BE4-4B95-81E8-51EE64E3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E4A6-44E4-4E54-BAEA-1E6A0EC7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4969-5C4E-4A68-8729-07A95F50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759A-C957-418F-B435-9581316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48EA-623F-41DC-B919-B1E872D4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0CAA-AA60-4AEC-8B22-5B639BAD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A29A6-4E18-4FB8-B44E-529B534E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28F6-E5C3-4073-8A37-408F643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637E-84A1-4269-A065-C10386CC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0550-5B93-4FA7-9CAE-DA6C823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4F5FB-CE6E-4CB8-9134-2A9354B8F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42CA-E877-471A-9FCE-A78A9269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2933-10A7-4CD7-BF1D-1DC1C3BE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21DA-B511-4B4B-A916-8824CF1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0597-A726-4440-9691-C15F14D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8C5F-570D-4433-BC38-77B2E865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ECB2-ED01-45EF-AC10-D967C70D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680-780D-4FA7-BAF7-3DF2E494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B5D0-7DD2-43AA-8FDF-7134BA7C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5604-8EB9-436E-87C4-ED7CDF50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06B-330B-4718-9F72-9CB049B3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7A6F-F0DE-41EB-8BB5-6FFA26CF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BECE-8F39-4D25-8C3C-D8C3C458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9662-9876-46F5-9662-21B0B19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A42A-FBF2-41BC-B999-600AFE55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AC7-C8C5-49F5-9AE5-23EB60DB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4A7-5658-4311-B793-156A31187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9615-CD87-473C-87B3-1426CA58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DD12-B141-445A-96AC-1B2FD2DA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881F-E22C-4383-89A4-55261EF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B88D-4C65-471A-ADED-BE56FF46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F5B0-1803-4045-8A54-2A9DC0A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E03F-52C8-49F6-B28A-6BE71743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9B60-4D5F-4EE8-9154-B13396FA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49892-F628-46CF-B868-4B3B0E1C3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C7F57-E779-456B-B606-2695EC1B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846E7-0C96-4A78-A38A-5550BF5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CDF50-615F-4877-AC25-B13E7DA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5B77-C38A-4F56-8124-D398E346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99B3-A286-460E-B8D0-54814447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54EA4-B7E7-4273-A5A3-F3571B0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EF58-38E5-4EB9-8AC2-5D74AFD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47F1-8B52-4714-B43A-0DF4D405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67D3-3438-4522-BDA1-899BDE2D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55821-A11B-4BEE-8B4C-BB629292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20F9-0456-450A-84FB-8E318674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7C1E-3D94-464B-AF90-B356D95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5FCF-B9A0-4678-A2DC-36A0F3B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B4B7-37DA-4B58-A7C6-E660C36B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2705-4D2B-4B93-B026-A6319E5E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041F-46C9-481B-B2F7-B158B146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7223-BEEB-429D-9735-BBF2B30B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1F78-432D-4245-B1B4-7803E270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A0C5-85AC-4AF9-BCF9-617256AC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38E0A-42E9-456F-B0D6-0A25F88D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70C3-E663-43D8-B692-18FD4A84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86C3-90C2-49D2-853D-A153E2A7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5C3D-1009-45BE-830B-E86851D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B273B-B43E-4AB3-9481-51C8ABB7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DC14-08F0-4A64-921C-D30F706F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2EC5-3D9A-4E25-9713-A3EC3322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30C0-BA8F-432D-AF94-73AFEA3C6458}" type="datetimeFigureOut">
              <a:rPr lang="en-US" smtClean="0"/>
              <a:t>18-Dec-21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F00D-E2D0-4406-BA14-6726A66E1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FC34-C53F-41E8-AADB-98B75695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3609-DA81-43E5-BFBE-5BDEAD9A2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792A7-42E5-4384-BCBB-8CD26029F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Levan Roinishvili</a:t>
            </a:r>
          </a:p>
        </p:txBody>
      </p:sp>
    </p:spTree>
    <p:extLst>
      <p:ext uri="{BB962C8B-B14F-4D97-AF65-F5344CB8AC3E}">
        <p14:creationId xmlns:p14="http://schemas.microsoft.com/office/powerpoint/2010/main" val="36689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82850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Functional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 Roinishvili</dc:creator>
  <cp:lastModifiedBy>Levan Roinishvili</cp:lastModifiedBy>
  <cp:revision>2</cp:revision>
  <dcterms:created xsi:type="dcterms:W3CDTF">2021-12-18T15:49:12Z</dcterms:created>
  <dcterms:modified xsi:type="dcterms:W3CDTF">2021-12-18T15:56:37Z</dcterms:modified>
</cp:coreProperties>
</file>