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0" r:id="rId5"/>
    <p:sldId id="259" r:id="rId6"/>
    <p:sldId id="264" r:id="rId7"/>
    <p:sldId id="265"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85B7-0A65-9D26-B213-86ACDBF3CA88}"/>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C572BC2-A599-60C6-2E7F-D3356829B54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E2BC623E-65A6-E688-5897-6F8CA006D62F}"/>
              </a:ext>
            </a:extLst>
          </p:cNvPr>
          <p:cNvSpPr>
            <a:spLocks noGrp="1"/>
          </p:cNvSpPr>
          <p:nvPr>
            <p:ph type="dt" sz="half" idx="10"/>
          </p:nvPr>
        </p:nvSpPr>
        <p:spPr>
          <a:xfrm>
            <a:off x="838200" y="6356350"/>
            <a:ext cx="2743200" cy="365125"/>
          </a:xfrm>
          <a:prstGeom prst="rect">
            <a:avLst/>
          </a:prstGeom>
        </p:spPr>
        <p:txBody>
          <a:bodyPr/>
          <a:lstStyle/>
          <a:p>
            <a:fld id="{F3864463-5033-4B0D-8488-C0FF5155FEBB}" type="datetimeFigureOut">
              <a:rPr lang="en-SG" smtClean="0"/>
              <a:t>29/10/2024</a:t>
            </a:fld>
            <a:endParaRPr lang="en-SG"/>
          </a:p>
        </p:txBody>
      </p:sp>
      <p:sp>
        <p:nvSpPr>
          <p:cNvPr id="5" name="Footer Placeholder 4">
            <a:extLst>
              <a:ext uri="{FF2B5EF4-FFF2-40B4-BE49-F238E27FC236}">
                <a16:creationId xmlns:a16="http://schemas.microsoft.com/office/drawing/2014/main" id="{6756A2AA-6FF4-0230-678F-A4C7BCAE0BF1}"/>
              </a:ext>
            </a:extLst>
          </p:cNvPr>
          <p:cNvSpPr>
            <a:spLocks noGrp="1"/>
          </p:cNvSpPr>
          <p:nvPr>
            <p:ph type="ftr" sz="quarter" idx="11"/>
          </p:nvPr>
        </p:nvSpPr>
        <p:spPr>
          <a:xfrm>
            <a:off x="4038600" y="6356350"/>
            <a:ext cx="4114800" cy="365125"/>
          </a:xfrm>
          <a:prstGeom prst="rect">
            <a:avLst/>
          </a:prstGeom>
        </p:spPr>
        <p:txBody>
          <a:bodyPr/>
          <a:lstStyle/>
          <a:p>
            <a:endParaRPr lang="en-SG"/>
          </a:p>
        </p:txBody>
      </p:sp>
      <p:sp>
        <p:nvSpPr>
          <p:cNvPr id="6" name="Slide Number Placeholder 5">
            <a:extLst>
              <a:ext uri="{FF2B5EF4-FFF2-40B4-BE49-F238E27FC236}">
                <a16:creationId xmlns:a16="http://schemas.microsoft.com/office/drawing/2014/main" id="{F079616C-4FB3-6789-6655-A6F46F494BAD}"/>
              </a:ext>
            </a:extLst>
          </p:cNvPr>
          <p:cNvSpPr>
            <a:spLocks noGrp="1"/>
          </p:cNvSpPr>
          <p:nvPr>
            <p:ph type="sldNum" sz="quarter" idx="12"/>
          </p:nvPr>
        </p:nvSpPr>
        <p:spPr>
          <a:xfrm>
            <a:off x="8610600" y="6356350"/>
            <a:ext cx="2743200" cy="365125"/>
          </a:xfrm>
          <a:prstGeom prst="rect">
            <a:avLst/>
          </a:prstGeom>
        </p:spPr>
        <p:txBody>
          <a:bodyPr/>
          <a:lstStyle/>
          <a:p>
            <a:fld id="{F0D2688B-E2C4-4E9B-8794-1520EA645BF2}" type="slidenum">
              <a:rPr lang="en-SG" smtClean="0"/>
              <a:t>‹#›</a:t>
            </a:fld>
            <a:endParaRPr lang="en-SG"/>
          </a:p>
        </p:txBody>
      </p:sp>
    </p:spTree>
    <p:extLst>
      <p:ext uri="{BB962C8B-B14F-4D97-AF65-F5344CB8AC3E}">
        <p14:creationId xmlns:p14="http://schemas.microsoft.com/office/powerpoint/2010/main" val="5053121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40C6-FDB8-76EA-A204-C3C7EFC6CE6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104F7DA-E7E6-014E-5709-0FCAB0A6221D}"/>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30214D7-2EB4-F839-FA57-4260F7BA96CA}"/>
              </a:ext>
            </a:extLst>
          </p:cNvPr>
          <p:cNvSpPr>
            <a:spLocks noGrp="1"/>
          </p:cNvSpPr>
          <p:nvPr>
            <p:ph type="dt" sz="half" idx="10"/>
          </p:nvPr>
        </p:nvSpPr>
        <p:spPr>
          <a:xfrm>
            <a:off x="838200" y="6356350"/>
            <a:ext cx="2743200" cy="365125"/>
          </a:xfrm>
          <a:prstGeom prst="rect">
            <a:avLst/>
          </a:prstGeom>
        </p:spPr>
        <p:txBody>
          <a:bodyPr/>
          <a:lstStyle/>
          <a:p>
            <a:fld id="{F3864463-5033-4B0D-8488-C0FF5155FEBB}" type="datetimeFigureOut">
              <a:rPr lang="en-SG" smtClean="0"/>
              <a:t>29/10/2024</a:t>
            </a:fld>
            <a:endParaRPr lang="en-SG"/>
          </a:p>
        </p:txBody>
      </p:sp>
      <p:sp>
        <p:nvSpPr>
          <p:cNvPr id="5" name="Footer Placeholder 4">
            <a:extLst>
              <a:ext uri="{FF2B5EF4-FFF2-40B4-BE49-F238E27FC236}">
                <a16:creationId xmlns:a16="http://schemas.microsoft.com/office/drawing/2014/main" id="{99517457-758F-4360-CB87-891B80DA6A1F}"/>
              </a:ext>
            </a:extLst>
          </p:cNvPr>
          <p:cNvSpPr>
            <a:spLocks noGrp="1"/>
          </p:cNvSpPr>
          <p:nvPr>
            <p:ph type="ftr" sz="quarter" idx="11"/>
          </p:nvPr>
        </p:nvSpPr>
        <p:spPr>
          <a:xfrm>
            <a:off x="4038600" y="6356350"/>
            <a:ext cx="4114800" cy="365125"/>
          </a:xfrm>
          <a:prstGeom prst="rect">
            <a:avLst/>
          </a:prstGeom>
        </p:spPr>
        <p:txBody>
          <a:bodyPr/>
          <a:lstStyle/>
          <a:p>
            <a:endParaRPr lang="en-SG"/>
          </a:p>
        </p:txBody>
      </p:sp>
      <p:sp>
        <p:nvSpPr>
          <p:cNvPr id="6" name="Slide Number Placeholder 5">
            <a:extLst>
              <a:ext uri="{FF2B5EF4-FFF2-40B4-BE49-F238E27FC236}">
                <a16:creationId xmlns:a16="http://schemas.microsoft.com/office/drawing/2014/main" id="{613F823C-B83B-58DD-2735-8FD5C6FBDF1E}"/>
              </a:ext>
            </a:extLst>
          </p:cNvPr>
          <p:cNvSpPr>
            <a:spLocks noGrp="1"/>
          </p:cNvSpPr>
          <p:nvPr>
            <p:ph type="sldNum" sz="quarter" idx="12"/>
          </p:nvPr>
        </p:nvSpPr>
        <p:spPr>
          <a:xfrm>
            <a:off x="8610600" y="6356350"/>
            <a:ext cx="2743200" cy="365125"/>
          </a:xfrm>
          <a:prstGeom prst="rect">
            <a:avLst/>
          </a:prstGeom>
        </p:spPr>
        <p:txBody>
          <a:bodyPr/>
          <a:lstStyle/>
          <a:p>
            <a:fld id="{F0D2688B-E2C4-4E9B-8794-1520EA645BF2}" type="slidenum">
              <a:rPr lang="en-SG" smtClean="0"/>
              <a:t>‹#›</a:t>
            </a:fld>
            <a:endParaRPr lang="en-SG"/>
          </a:p>
        </p:txBody>
      </p:sp>
    </p:spTree>
    <p:extLst>
      <p:ext uri="{BB962C8B-B14F-4D97-AF65-F5344CB8AC3E}">
        <p14:creationId xmlns:p14="http://schemas.microsoft.com/office/powerpoint/2010/main" val="3529699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1F64A0-0AF4-41BF-CCAE-3D4A4650A067}"/>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5036B30-6495-AF93-3758-0E6BB8EAA970}"/>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E99C115-121F-3DE0-CFAE-0B0AF660E279}"/>
              </a:ext>
            </a:extLst>
          </p:cNvPr>
          <p:cNvSpPr>
            <a:spLocks noGrp="1"/>
          </p:cNvSpPr>
          <p:nvPr>
            <p:ph type="dt" sz="half" idx="10"/>
          </p:nvPr>
        </p:nvSpPr>
        <p:spPr>
          <a:xfrm>
            <a:off x="838200" y="6356350"/>
            <a:ext cx="2743200" cy="365125"/>
          </a:xfrm>
          <a:prstGeom prst="rect">
            <a:avLst/>
          </a:prstGeom>
        </p:spPr>
        <p:txBody>
          <a:bodyPr/>
          <a:lstStyle/>
          <a:p>
            <a:fld id="{F3864463-5033-4B0D-8488-C0FF5155FEBB}" type="datetimeFigureOut">
              <a:rPr lang="en-SG" smtClean="0"/>
              <a:t>29/10/2024</a:t>
            </a:fld>
            <a:endParaRPr lang="en-SG"/>
          </a:p>
        </p:txBody>
      </p:sp>
      <p:sp>
        <p:nvSpPr>
          <p:cNvPr id="5" name="Footer Placeholder 4">
            <a:extLst>
              <a:ext uri="{FF2B5EF4-FFF2-40B4-BE49-F238E27FC236}">
                <a16:creationId xmlns:a16="http://schemas.microsoft.com/office/drawing/2014/main" id="{EFCC1058-A921-0BB8-4D52-978E08A0A3E1}"/>
              </a:ext>
            </a:extLst>
          </p:cNvPr>
          <p:cNvSpPr>
            <a:spLocks noGrp="1"/>
          </p:cNvSpPr>
          <p:nvPr>
            <p:ph type="ftr" sz="quarter" idx="11"/>
          </p:nvPr>
        </p:nvSpPr>
        <p:spPr>
          <a:xfrm>
            <a:off x="4038600" y="6356350"/>
            <a:ext cx="4114800" cy="365125"/>
          </a:xfrm>
          <a:prstGeom prst="rect">
            <a:avLst/>
          </a:prstGeom>
        </p:spPr>
        <p:txBody>
          <a:bodyPr/>
          <a:lstStyle/>
          <a:p>
            <a:endParaRPr lang="en-SG"/>
          </a:p>
        </p:txBody>
      </p:sp>
      <p:sp>
        <p:nvSpPr>
          <p:cNvPr id="6" name="Slide Number Placeholder 5">
            <a:extLst>
              <a:ext uri="{FF2B5EF4-FFF2-40B4-BE49-F238E27FC236}">
                <a16:creationId xmlns:a16="http://schemas.microsoft.com/office/drawing/2014/main" id="{529912FB-AAC0-756C-2D9E-ABF938CC8F67}"/>
              </a:ext>
            </a:extLst>
          </p:cNvPr>
          <p:cNvSpPr>
            <a:spLocks noGrp="1"/>
          </p:cNvSpPr>
          <p:nvPr>
            <p:ph type="sldNum" sz="quarter" idx="12"/>
          </p:nvPr>
        </p:nvSpPr>
        <p:spPr>
          <a:xfrm>
            <a:off x="8610600" y="6356350"/>
            <a:ext cx="2743200" cy="365125"/>
          </a:xfrm>
          <a:prstGeom prst="rect">
            <a:avLst/>
          </a:prstGeom>
        </p:spPr>
        <p:txBody>
          <a:bodyPr/>
          <a:lstStyle/>
          <a:p>
            <a:fld id="{F0D2688B-E2C4-4E9B-8794-1520EA645BF2}" type="slidenum">
              <a:rPr lang="en-SG" smtClean="0"/>
              <a:t>‹#›</a:t>
            </a:fld>
            <a:endParaRPr lang="en-SG"/>
          </a:p>
        </p:txBody>
      </p:sp>
    </p:spTree>
    <p:extLst>
      <p:ext uri="{BB962C8B-B14F-4D97-AF65-F5344CB8AC3E}">
        <p14:creationId xmlns:p14="http://schemas.microsoft.com/office/powerpoint/2010/main" val="265475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07D69-8C6D-2FC4-A3B6-395CD479E01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C79B69E-2D8E-087F-FDEB-1E9835432B13}"/>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3A21865-8440-7C9E-5A8B-D5CEF828BF34}"/>
              </a:ext>
            </a:extLst>
          </p:cNvPr>
          <p:cNvSpPr>
            <a:spLocks noGrp="1"/>
          </p:cNvSpPr>
          <p:nvPr>
            <p:ph type="dt" sz="half" idx="10"/>
          </p:nvPr>
        </p:nvSpPr>
        <p:spPr>
          <a:xfrm>
            <a:off x="838200" y="6356350"/>
            <a:ext cx="2743200" cy="365125"/>
          </a:xfrm>
          <a:prstGeom prst="rect">
            <a:avLst/>
          </a:prstGeom>
        </p:spPr>
        <p:txBody>
          <a:bodyPr/>
          <a:lstStyle/>
          <a:p>
            <a:fld id="{F3864463-5033-4B0D-8488-C0FF5155FEBB}" type="datetimeFigureOut">
              <a:rPr lang="en-SG" smtClean="0"/>
              <a:t>29/10/2024</a:t>
            </a:fld>
            <a:endParaRPr lang="en-SG"/>
          </a:p>
        </p:txBody>
      </p:sp>
      <p:sp>
        <p:nvSpPr>
          <p:cNvPr id="5" name="Footer Placeholder 4">
            <a:extLst>
              <a:ext uri="{FF2B5EF4-FFF2-40B4-BE49-F238E27FC236}">
                <a16:creationId xmlns:a16="http://schemas.microsoft.com/office/drawing/2014/main" id="{D999CC2E-24DA-C4C1-EFF8-E2C34F3DE83C}"/>
              </a:ext>
            </a:extLst>
          </p:cNvPr>
          <p:cNvSpPr>
            <a:spLocks noGrp="1"/>
          </p:cNvSpPr>
          <p:nvPr>
            <p:ph type="ftr" sz="quarter" idx="11"/>
          </p:nvPr>
        </p:nvSpPr>
        <p:spPr>
          <a:xfrm>
            <a:off x="4038600" y="6356350"/>
            <a:ext cx="4114800" cy="365125"/>
          </a:xfrm>
          <a:prstGeom prst="rect">
            <a:avLst/>
          </a:prstGeom>
        </p:spPr>
        <p:txBody>
          <a:bodyPr/>
          <a:lstStyle/>
          <a:p>
            <a:endParaRPr lang="en-SG"/>
          </a:p>
        </p:txBody>
      </p:sp>
      <p:sp>
        <p:nvSpPr>
          <p:cNvPr id="6" name="Slide Number Placeholder 5">
            <a:extLst>
              <a:ext uri="{FF2B5EF4-FFF2-40B4-BE49-F238E27FC236}">
                <a16:creationId xmlns:a16="http://schemas.microsoft.com/office/drawing/2014/main" id="{BCD5B1CE-3A2A-97E4-45B1-4E908A33C2D4}"/>
              </a:ext>
            </a:extLst>
          </p:cNvPr>
          <p:cNvSpPr>
            <a:spLocks noGrp="1"/>
          </p:cNvSpPr>
          <p:nvPr>
            <p:ph type="sldNum" sz="quarter" idx="12"/>
          </p:nvPr>
        </p:nvSpPr>
        <p:spPr>
          <a:xfrm>
            <a:off x="8610600" y="6356350"/>
            <a:ext cx="2743200" cy="365125"/>
          </a:xfrm>
          <a:prstGeom prst="rect">
            <a:avLst/>
          </a:prstGeom>
        </p:spPr>
        <p:txBody>
          <a:bodyPr/>
          <a:lstStyle/>
          <a:p>
            <a:fld id="{F0D2688B-E2C4-4E9B-8794-1520EA645BF2}" type="slidenum">
              <a:rPr lang="en-SG" smtClean="0"/>
              <a:t>‹#›</a:t>
            </a:fld>
            <a:endParaRPr lang="en-SG"/>
          </a:p>
        </p:txBody>
      </p:sp>
    </p:spTree>
    <p:extLst>
      <p:ext uri="{BB962C8B-B14F-4D97-AF65-F5344CB8AC3E}">
        <p14:creationId xmlns:p14="http://schemas.microsoft.com/office/powerpoint/2010/main" val="231181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A041-67E5-E7F7-3C0E-4567136E5A7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8C282079-1F21-3BB4-D03F-EFDA424FC86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07EED1-181E-A874-6F8D-A0B248387D45}"/>
              </a:ext>
            </a:extLst>
          </p:cNvPr>
          <p:cNvSpPr>
            <a:spLocks noGrp="1"/>
          </p:cNvSpPr>
          <p:nvPr>
            <p:ph type="dt" sz="half" idx="10"/>
          </p:nvPr>
        </p:nvSpPr>
        <p:spPr>
          <a:xfrm>
            <a:off x="838200" y="6356350"/>
            <a:ext cx="2743200" cy="365125"/>
          </a:xfrm>
          <a:prstGeom prst="rect">
            <a:avLst/>
          </a:prstGeom>
        </p:spPr>
        <p:txBody>
          <a:bodyPr/>
          <a:lstStyle/>
          <a:p>
            <a:fld id="{F3864463-5033-4B0D-8488-C0FF5155FEBB}" type="datetimeFigureOut">
              <a:rPr lang="en-SG" smtClean="0"/>
              <a:t>29/10/2024</a:t>
            </a:fld>
            <a:endParaRPr lang="en-SG"/>
          </a:p>
        </p:txBody>
      </p:sp>
      <p:sp>
        <p:nvSpPr>
          <p:cNvPr id="5" name="Footer Placeholder 4">
            <a:extLst>
              <a:ext uri="{FF2B5EF4-FFF2-40B4-BE49-F238E27FC236}">
                <a16:creationId xmlns:a16="http://schemas.microsoft.com/office/drawing/2014/main" id="{19F17C9A-3874-F13D-4CB0-7DFCE0091DA7}"/>
              </a:ext>
            </a:extLst>
          </p:cNvPr>
          <p:cNvSpPr>
            <a:spLocks noGrp="1"/>
          </p:cNvSpPr>
          <p:nvPr>
            <p:ph type="ftr" sz="quarter" idx="11"/>
          </p:nvPr>
        </p:nvSpPr>
        <p:spPr>
          <a:xfrm>
            <a:off x="4038600" y="6356350"/>
            <a:ext cx="4114800" cy="365125"/>
          </a:xfrm>
          <a:prstGeom prst="rect">
            <a:avLst/>
          </a:prstGeom>
        </p:spPr>
        <p:txBody>
          <a:bodyPr/>
          <a:lstStyle/>
          <a:p>
            <a:endParaRPr lang="en-SG"/>
          </a:p>
        </p:txBody>
      </p:sp>
      <p:sp>
        <p:nvSpPr>
          <p:cNvPr id="6" name="Slide Number Placeholder 5">
            <a:extLst>
              <a:ext uri="{FF2B5EF4-FFF2-40B4-BE49-F238E27FC236}">
                <a16:creationId xmlns:a16="http://schemas.microsoft.com/office/drawing/2014/main" id="{F8A61CEE-67E8-60F3-7AAF-00712D5F1DED}"/>
              </a:ext>
            </a:extLst>
          </p:cNvPr>
          <p:cNvSpPr>
            <a:spLocks noGrp="1"/>
          </p:cNvSpPr>
          <p:nvPr>
            <p:ph type="sldNum" sz="quarter" idx="12"/>
          </p:nvPr>
        </p:nvSpPr>
        <p:spPr>
          <a:xfrm>
            <a:off x="8610600" y="6356350"/>
            <a:ext cx="2743200" cy="365125"/>
          </a:xfrm>
          <a:prstGeom prst="rect">
            <a:avLst/>
          </a:prstGeom>
        </p:spPr>
        <p:txBody>
          <a:bodyPr/>
          <a:lstStyle/>
          <a:p>
            <a:fld id="{F0D2688B-E2C4-4E9B-8794-1520EA645BF2}" type="slidenum">
              <a:rPr lang="en-SG" smtClean="0"/>
              <a:t>‹#›</a:t>
            </a:fld>
            <a:endParaRPr lang="en-SG"/>
          </a:p>
        </p:txBody>
      </p:sp>
    </p:spTree>
    <p:extLst>
      <p:ext uri="{BB962C8B-B14F-4D97-AF65-F5344CB8AC3E}">
        <p14:creationId xmlns:p14="http://schemas.microsoft.com/office/powerpoint/2010/main" val="1138066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C643-9BC7-50B8-EC5C-A8F76765CCC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E5EB276-F39C-FE6C-5F21-8724DBBD83B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66093985-FA6E-90B5-A222-2DD9EF58C574}"/>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7860BA0-971F-B5F9-D095-17A1686C769B}"/>
              </a:ext>
            </a:extLst>
          </p:cNvPr>
          <p:cNvSpPr>
            <a:spLocks noGrp="1"/>
          </p:cNvSpPr>
          <p:nvPr>
            <p:ph type="dt" sz="half" idx="10"/>
          </p:nvPr>
        </p:nvSpPr>
        <p:spPr>
          <a:xfrm>
            <a:off x="838200" y="6356350"/>
            <a:ext cx="2743200" cy="365125"/>
          </a:xfrm>
          <a:prstGeom prst="rect">
            <a:avLst/>
          </a:prstGeom>
        </p:spPr>
        <p:txBody>
          <a:bodyPr/>
          <a:lstStyle/>
          <a:p>
            <a:fld id="{F3864463-5033-4B0D-8488-C0FF5155FEBB}" type="datetimeFigureOut">
              <a:rPr lang="en-SG" smtClean="0"/>
              <a:t>29/10/2024</a:t>
            </a:fld>
            <a:endParaRPr lang="en-SG"/>
          </a:p>
        </p:txBody>
      </p:sp>
      <p:sp>
        <p:nvSpPr>
          <p:cNvPr id="6" name="Footer Placeholder 5">
            <a:extLst>
              <a:ext uri="{FF2B5EF4-FFF2-40B4-BE49-F238E27FC236}">
                <a16:creationId xmlns:a16="http://schemas.microsoft.com/office/drawing/2014/main" id="{D7F58869-2997-DA27-C311-BD71133661CA}"/>
              </a:ext>
            </a:extLst>
          </p:cNvPr>
          <p:cNvSpPr>
            <a:spLocks noGrp="1"/>
          </p:cNvSpPr>
          <p:nvPr>
            <p:ph type="ftr" sz="quarter" idx="11"/>
          </p:nvPr>
        </p:nvSpPr>
        <p:spPr>
          <a:xfrm>
            <a:off x="4038600" y="6356350"/>
            <a:ext cx="4114800" cy="365125"/>
          </a:xfrm>
          <a:prstGeom prst="rect">
            <a:avLst/>
          </a:prstGeom>
        </p:spPr>
        <p:txBody>
          <a:bodyPr/>
          <a:lstStyle/>
          <a:p>
            <a:endParaRPr lang="en-SG"/>
          </a:p>
        </p:txBody>
      </p:sp>
      <p:sp>
        <p:nvSpPr>
          <p:cNvPr id="7" name="Slide Number Placeholder 6">
            <a:extLst>
              <a:ext uri="{FF2B5EF4-FFF2-40B4-BE49-F238E27FC236}">
                <a16:creationId xmlns:a16="http://schemas.microsoft.com/office/drawing/2014/main" id="{B8E699DE-EB69-687F-66F1-F6C77CA6F3B6}"/>
              </a:ext>
            </a:extLst>
          </p:cNvPr>
          <p:cNvSpPr>
            <a:spLocks noGrp="1"/>
          </p:cNvSpPr>
          <p:nvPr>
            <p:ph type="sldNum" sz="quarter" idx="12"/>
          </p:nvPr>
        </p:nvSpPr>
        <p:spPr>
          <a:xfrm>
            <a:off x="8610600" y="6356350"/>
            <a:ext cx="2743200" cy="365125"/>
          </a:xfrm>
          <a:prstGeom prst="rect">
            <a:avLst/>
          </a:prstGeom>
        </p:spPr>
        <p:txBody>
          <a:bodyPr/>
          <a:lstStyle/>
          <a:p>
            <a:fld id="{F0D2688B-E2C4-4E9B-8794-1520EA645BF2}" type="slidenum">
              <a:rPr lang="en-SG" smtClean="0"/>
              <a:t>‹#›</a:t>
            </a:fld>
            <a:endParaRPr lang="en-SG"/>
          </a:p>
        </p:txBody>
      </p:sp>
    </p:spTree>
    <p:extLst>
      <p:ext uri="{BB962C8B-B14F-4D97-AF65-F5344CB8AC3E}">
        <p14:creationId xmlns:p14="http://schemas.microsoft.com/office/powerpoint/2010/main" val="2278966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9F84E-CCB5-8B06-6146-D375103F383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3767128-0834-3410-12B7-33860F2BAD9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DD35A1-C860-928E-B0D9-ACAC2F7F0BF0}"/>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9DF9027-1087-3570-7432-08093B61959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25F945-FBEF-E3F4-DA2A-3154D5CDE3AA}"/>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A1D20D4-E39D-7705-EDD9-395BB0BB0883}"/>
              </a:ext>
            </a:extLst>
          </p:cNvPr>
          <p:cNvSpPr>
            <a:spLocks noGrp="1"/>
          </p:cNvSpPr>
          <p:nvPr>
            <p:ph type="dt" sz="half" idx="10"/>
          </p:nvPr>
        </p:nvSpPr>
        <p:spPr>
          <a:xfrm>
            <a:off x="838200" y="6356350"/>
            <a:ext cx="2743200" cy="365125"/>
          </a:xfrm>
          <a:prstGeom prst="rect">
            <a:avLst/>
          </a:prstGeom>
        </p:spPr>
        <p:txBody>
          <a:bodyPr/>
          <a:lstStyle/>
          <a:p>
            <a:fld id="{F3864463-5033-4B0D-8488-C0FF5155FEBB}" type="datetimeFigureOut">
              <a:rPr lang="en-SG" smtClean="0"/>
              <a:t>29/10/2024</a:t>
            </a:fld>
            <a:endParaRPr lang="en-SG"/>
          </a:p>
        </p:txBody>
      </p:sp>
      <p:sp>
        <p:nvSpPr>
          <p:cNvPr id="8" name="Footer Placeholder 7">
            <a:extLst>
              <a:ext uri="{FF2B5EF4-FFF2-40B4-BE49-F238E27FC236}">
                <a16:creationId xmlns:a16="http://schemas.microsoft.com/office/drawing/2014/main" id="{FC76E73B-BBA8-35B4-3E13-1503A6633153}"/>
              </a:ext>
            </a:extLst>
          </p:cNvPr>
          <p:cNvSpPr>
            <a:spLocks noGrp="1"/>
          </p:cNvSpPr>
          <p:nvPr>
            <p:ph type="ftr" sz="quarter" idx="11"/>
          </p:nvPr>
        </p:nvSpPr>
        <p:spPr>
          <a:xfrm>
            <a:off x="4038600" y="6356350"/>
            <a:ext cx="4114800" cy="365125"/>
          </a:xfrm>
          <a:prstGeom prst="rect">
            <a:avLst/>
          </a:prstGeom>
        </p:spPr>
        <p:txBody>
          <a:bodyPr/>
          <a:lstStyle/>
          <a:p>
            <a:endParaRPr lang="en-SG"/>
          </a:p>
        </p:txBody>
      </p:sp>
      <p:sp>
        <p:nvSpPr>
          <p:cNvPr id="9" name="Slide Number Placeholder 8">
            <a:extLst>
              <a:ext uri="{FF2B5EF4-FFF2-40B4-BE49-F238E27FC236}">
                <a16:creationId xmlns:a16="http://schemas.microsoft.com/office/drawing/2014/main" id="{658FFBC0-F67A-6AA0-9EDD-CCF107DBD95B}"/>
              </a:ext>
            </a:extLst>
          </p:cNvPr>
          <p:cNvSpPr>
            <a:spLocks noGrp="1"/>
          </p:cNvSpPr>
          <p:nvPr>
            <p:ph type="sldNum" sz="quarter" idx="12"/>
          </p:nvPr>
        </p:nvSpPr>
        <p:spPr>
          <a:xfrm>
            <a:off x="8610600" y="6356350"/>
            <a:ext cx="2743200" cy="365125"/>
          </a:xfrm>
          <a:prstGeom prst="rect">
            <a:avLst/>
          </a:prstGeom>
        </p:spPr>
        <p:txBody>
          <a:bodyPr/>
          <a:lstStyle/>
          <a:p>
            <a:fld id="{F0D2688B-E2C4-4E9B-8794-1520EA645BF2}" type="slidenum">
              <a:rPr lang="en-SG" smtClean="0"/>
              <a:t>‹#›</a:t>
            </a:fld>
            <a:endParaRPr lang="en-SG"/>
          </a:p>
        </p:txBody>
      </p:sp>
    </p:spTree>
    <p:extLst>
      <p:ext uri="{BB962C8B-B14F-4D97-AF65-F5344CB8AC3E}">
        <p14:creationId xmlns:p14="http://schemas.microsoft.com/office/powerpoint/2010/main" val="2651091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400D-FC16-A2F2-08E6-9583ADE93A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EBB75966-8578-F61F-07C2-7C67E78E6ECE}"/>
              </a:ext>
            </a:extLst>
          </p:cNvPr>
          <p:cNvSpPr>
            <a:spLocks noGrp="1"/>
          </p:cNvSpPr>
          <p:nvPr>
            <p:ph type="dt" sz="half" idx="10"/>
          </p:nvPr>
        </p:nvSpPr>
        <p:spPr>
          <a:xfrm>
            <a:off x="838200" y="6356350"/>
            <a:ext cx="2743200" cy="365125"/>
          </a:xfrm>
          <a:prstGeom prst="rect">
            <a:avLst/>
          </a:prstGeom>
        </p:spPr>
        <p:txBody>
          <a:bodyPr/>
          <a:lstStyle/>
          <a:p>
            <a:fld id="{F3864463-5033-4B0D-8488-C0FF5155FEBB}" type="datetimeFigureOut">
              <a:rPr lang="en-SG" smtClean="0"/>
              <a:t>29/10/2024</a:t>
            </a:fld>
            <a:endParaRPr lang="en-SG"/>
          </a:p>
        </p:txBody>
      </p:sp>
      <p:sp>
        <p:nvSpPr>
          <p:cNvPr id="4" name="Footer Placeholder 3">
            <a:extLst>
              <a:ext uri="{FF2B5EF4-FFF2-40B4-BE49-F238E27FC236}">
                <a16:creationId xmlns:a16="http://schemas.microsoft.com/office/drawing/2014/main" id="{D7E41A7D-3CD8-1B97-E008-42FAB3B556B5}"/>
              </a:ext>
            </a:extLst>
          </p:cNvPr>
          <p:cNvSpPr>
            <a:spLocks noGrp="1"/>
          </p:cNvSpPr>
          <p:nvPr>
            <p:ph type="ftr" sz="quarter" idx="11"/>
          </p:nvPr>
        </p:nvSpPr>
        <p:spPr>
          <a:xfrm>
            <a:off x="4038600" y="6356350"/>
            <a:ext cx="4114800" cy="365125"/>
          </a:xfrm>
          <a:prstGeom prst="rect">
            <a:avLst/>
          </a:prstGeom>
        </p:spPr>
        <p:txBody>
          <a:bodyPr/>
          <a:lstStyle/>
          <a:p>
            <a:endParaRPr lang="en-SG"/>
          </a:p>
        </p:txBody>
      </p:sp>
      <p:sp>
        <p:nvSpPr>
          <p:cNvPr id="5" name="Slide Number Placeholder 4">
            <a:extLst>
              <a:ext uri="{FF2B5EF4-FFF2-40B4-BE49-F238E27FC236}">
                <a16:creationId xmlns:a16="http://schemas.microsoft.com/office/drawing/2014/main" id="{416444F3-7614-BC19-0958-78290249A7EB}"/>
              </a:ext>
            </a:extLst>
          </p:cNvPr>
          <p:cNvSpPr>
            <a:spLocks noGrp="1"/>
          </p:cNvSpPr>
          <p:nvPr>
            <p:ph type="sldNum" sz="quarter" idx="12"/>
          </p:nvPr>
        </p:nvSpPr>
        <p:spPr>
          <a:xfrm>
            <a:off x="8610600" y="6356350"/>
            <a:ext cx="2743200" cy="365125"/>
          </a:xfrm>
          <a:prstGeom prst="rect">
            <a:avLst/>
          </a:prstGeom>
        </p:spPr>
        <p:txBody>
          <a:bodyPr/>
          <a:lstStyle/>
          <a:p>
            <a:fld id="{F0D2688B-E2C4-4E9B-8794-1520EA645BF2}" type="slidenum">
              <a:rPr lang="en-SG" smtClean="0"/>
              <a:t>‹#›</a:t>
            </a:fld>
            <a:endParaRPr lang="en-SG"/>
          </a:p>
        </p:txBody>
      </p:sp>
    </p:spTree>
    <p:extLst>
      <p:ext uri="{BB962C8B-B14F-4D97-AF65-F5344CB8AC3E}">
        <p14:creationId xmlns:p14="http://schemas.microsoft.com/office/powerpoint/2010/main" val="817029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859876-DC81-BA5E-825B-1E232F7F8F8A}"/>
              </a:ext>
            </a:extLst>
          </p:cNvPr>
          <p:cNvSpPr>
            <a:spLocks noGrp="1"/>
          </p:cNvSpPr>
          <p:nvPr>
            <p:ph type="dt" sz="half" idx="10"/>
          </p:nvPr>
        </p:nvSpPr>
        <p:spPr>
          <a:xfrm>
            <a:off x="838200" y="6356350"/>
            <a:ext cx="2743200" cy="365125"/>
          </a:xfrm>
          <a:prstGeom prst="rect">
            <a:avLst/>
          </a:prstGeom>
        </p:spPr>
        <p:txBody>
          <a:bodyPr/>
          <a:lstStyle/>
          <a:p>
            <a:fld id="{F3864463-5033-4B0D-8488-C0FF5155FEBB}" type="datetimeFigureOut">
              <a:rPr lang="en-SG" smtClean="0"/>
              <a:t>29/10/2024</a:t>
            </a:fld>
            <a:endParaRPr lang="en-SG"/>
          </a:p>
        </p:txBody>
      </p:sp>
      <p:sp>
        <p:nvSpPr>
          <p:cNvPr id="3" name="Footer Placeholder 2">
            <a:extLst>
              <a:ext uri="{FF2B5EF4-FFF2-40B4-BE49-F238E27FC236}">
                <a16:creationId xmlns:a16="http://schemas.microsoft.com/office/drawing/2014/main" id="{33D25CD6-122D-2E48-5050-5EF6B4E58FEC}"/>
              </a:ext>
            </a:extLst>
          </p:cNvPr>
          <p:cNvSpPr>
            <a:spLocks noGrp="1"/>
          </p:cNvSpPr>
          <p:nvPr>
            <p:ph type="ftr" sz="quarter" idx="11"/>
          </p:nvPr>
        </p:nvSpPr>
        <p:spPr>
          <a:xfrm>
            <a:off x="4038600" y="6356350"/>
            <a:ext cx="4114800" cy="365125"/>
          </a:xfrm>
          <a:prstGeom prst="rect">
            <a:avLst/>
          </a:prstGeom>
        </p:spPr>
        <p:txBody>
          <a:bodyPr/>
          <a:lstStyle/>
          <a:p>
            <a:endParaRPr lang="en-SG"/>
          </a:p>
        </p:txBody>
      </p:sp>
      <p:sp>
        <p:nvSpPr>
          <p:cNvPr id="4" name="Slide Number Placeholder 3">
            <a:extLst>
              <a:ext uri="{FF2B5EF4-FFF2-40B4-BE49-F238E27FC236}">
                <a16:creationId xmlns:a16="http://schemas.microsoft.com/office/drawing/2014/main" id="{6C4BBF6D-C377-90E9-AAF6-FF8C8B82BB9E}"/>
              </a:ext>
            </a:extLst>
          </p:cNvPr>
          <p:cNvSpPr>
            <a:spLocks noGrp="1"/>
          </p:cNvSpPr>
          <p:nvPr>
            <p:ph type="sldNum" sz="quarter" idx="12"/>
          </p:nvPr>
        </p:nvSpPr>
        <p:spPr>
          <a:xfrm>
            <a:off x="8610600" y="6356350"/>
            <a:ext cx="2743200" cy="365125"/>
          </a:xfrm>
          <a:prstGeom prst="rect">
            <a:avLst/>
          </a:prstGeom>
        </p:spPr>
        <p:txBody>
          <a:bodyPr/>
          <a:lstStyle/>
          <a:p>
            <a:fld id="{F0D2688B-E2C4-4E9B-8794-1520EA645BF2}" type="slidenum">
              <a:rPr lang="en-SG" smtClean="0"/>
              <a:t>‹#›</a:t>
            </a:fld>
            <a:endParaRPr lang="en-SG"/>
          </a:p>
        </p:txBody>
      </p:sp>
    </p:spTree>
    <p:extLst>
      <p:ext uri="{BB962C8B-B14F-4D97-AF65-F5344CB8AC3E}">
        <p14:creationId xmlns:p14="http://schemas.microsoft.com/office/powerpoint/2010/main" val="1546759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08F9-247E-C6D8-59EE-6E2727EF3F3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6D27A0A-52BF-265E-F762-F57346650E8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4CFB0D1F-2014-F32B-BC7D-37877BB5D69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6E6F8-A408-FD2C-0367-45676DA62BEA}"/>
              </a:ext>
            </a:extLst>
          </p:cNvPr>
          <p:cNvSpPr>
            <a:spLocks noGrp="1"/>
          </p:cNvSpPr>
          <p:nvPr>
            <p:ph type="dt" sz="half" idx="10"/>
          </p:nvPr>
        </p:nvSpPr>
        <p:spPr>
          <a:xfrm>
            <a:off x="838200" y="6356350"/>
            <a:ext cx="2743200" cy="365125"/>
          </a:xfrm>
          <a:prstGeom prst="rect">
            <a:avLst/>
          </a:prstGeom>
        </p:spPr>
        <p:txBody>
          <a:bodyPr/>
          <a:lstStyle/>
          <a:p>
            <a:fld id="{F3864463-5033-4B0D-8488-C0FF5155FEBB}" type="datetimeFigureOut">
              <a:rPr lang="en-SG" smtClean="0"/>
              <a:t>29/10/2024</a:t>
            </a:fld>
            <a:endParaRPr lang="en-SG"/>
          </a:p>
        </p:txBody>
      </p:sp>
      <p:sp>
        <p:nvSpPr>
          <p:cNvPr id="6" name="Footer Placeholder 5">
            <a:extLst>
              <a:ext uri="{FF2B5EF4-FFF2-40B4-BE49-F238E27FC236}">
                <a16:creationId xmlns:a16="http://schemas.microsoft.com/office/drawing/2014/main" id="{49CC92C2-5B60-709D-39A0-C801C5848081}"/>
              </a:ext>
            </a:extLst>
          </p:cNvPr>
          <p:cNvSpPr>
            <a:spLocks noGrp="1"/>
          </p:cNvSpPr>
          <p:nvPr>
            <p:ph type="ftr" sz="quarter" idx="11"/>
          </p:nvPr>
        </p:nvSpPr>
        <p:spPr>
          <a:xfrm>
            <a:off x="4038600" y="6356350"/>
            <a:ext cx="4114800" cy="365125"/>
          </a:xfrm>
          <a:prstGeom prst="rect">
            <a:avLst/>
          </a:prstGeom>
        </p:spPr>
        <p:txBody>
          <a:bodyPr/>
          <a:lstStyle/>
          <a:p>
            <a:endParaRPr lang="en-SG"/>
          </a:p>
        </p:txBody>
      </p:sp>
      <p:sp>
        <p:nvSpPr>
          <p:cNvPr id="7" name="Slide Number Placeholder 6">
            <a:extLst>
              <a:ext uri="{FF2B5EF4-FFF2-40B4-BE49-F238E27FC236}">
                <a16:creationId xmlns:a16="http://schemas.microsoft.com/office/drawing/2014/main" id="{2781F9F8-C53C-97E6-430B-E0720D197342}"/>
              </a:ext>
            </a:extLst>
          </p:cNvPr>
          <p:cNvSpPr>
            <a:spLocks noGrp="1"/>
          </p:cNvSpPr>
          <p:nvPr>
            <p:ph type="sldNum" sz="quarter" idx="12"/>
          </p:nvPr>
        </p:nvSpPr>
        <p:spPr>
          <a:xfrm>
            <a:off x="8610600" y="6356350"/>
            <a:ext cx="2743200" cy="365125"/>
          </a:xfrm>
          <a:prstGeom prst="rect">
            <a:avLst/>
          </a:prstGeom>
        </p:spPr>
        <p:txBody>
          <a:bodyPr/>
          <a:lstStyle/>
          <a:p>
            <a:fld id="{F0D2688B-E2C4-4E9B-8794-1520EA645BF2}" type="slidenum">
              <a:rPr lang="en-SG" smtClean="0"/>
              <a:t>‹#›</a:t>
            </a:fld>
            <a:endParaRPr lang="en-SG"/>
          </a:p>
        </p:txBody>
      </p:sp>
    </p:spTree>
    <p:extLst>
      <p:ext uri="{BB962C8B-B14F-4D97-AF65-F5344CB8AC3E}">
        <p14:creationId xmlns:p14="http://schemas.microsoft.com/office/powerpoint/2010/main" val="328834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2C5AE-CC14-131B-3B24-ED9BE7D5327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24784FBD-5624-2FC1-361B-B2EE8CDC7A1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91D5730-F126-F9C8-C401-C7BA3FBDE90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9F0E1-32DC-8293-4C4D-65234522F36E}"/>
              </a:ext>
            </a:extLst>
          </p:cNvPr>
          <p:cNvSpPr>
            <a:spLocks noGrp="1"/>
          </p:cNvSpPr>
          <p:nvPr>
            <p:ph type="dt" sz="half" idx="10"/>
          </p:nvPr>
        </p:nvSpPr>
        <p:spPr>
          <a:xfrm>
            <a:off x="838200" y="6356350"/>
            <a:ext cx="2743200" cy="365125"/>
          </a:xfrm>
          <a:prstGeom prst="rect">
            <a:avLst/>
          </a:prstGeom>
        </p:spPr>
        <p:txBody>
          <a:bodyPr/>
          <a:lstStyle/>
          <a:p>
            <a:fld id="{F3864463-5033-4B0D-8488-C0FF5155FEBB}" type="datetimeFigureOut">
              <a:rPr lang="en-SG" smtClean="0"/>
              <a:t>29/10/2024</a:t>
            </a:fld>
            <a:endParaRPr lang="en-SG"/>
          </a:p>
        </p:txBody>
      </p:sp>
      <p:sp>
        <p:nvSpPr>
          <p:cNvPr id="6" name="Footer Placeholder 5">
            <a:extLst>
              <a:ext uri="{FF2B5EF4-FFF2-40B4-BE49-F238E27FC236}">
                <a16:creationId xmlns:a16="http://schemas.microsoft.com/office/drawing/2014/main" id="{76721C97-BB4C-5D46-A036-D1B70FA7D718}"/>
              </a:ext>
            </a:extLst>
          </p:cNvPr>
          <p:cNvSpPr>
            <a:spLocks noGrp="1"/>
          </p:cNvSpPr>
          <p:nvPr>
            <p:ph type="ftr" sz="quarter" idx="11"/>
          </p:nvPr>
        </p:nvSpPr>
        <p:spPr>
          <a:xfrm>
            <a:off x="4038600" y="6356350"/>
            <a:ext cx="4114800" cy="365125"/>
          </a:xfrm>
          <a:prstGeom prst="rect">
            <a:avLst/>
          </a:prstGeom>
        </p:spPr>
        <p:txBody>
          <a:bodyPr/>
          <a:lstStyle/>
          <a:p>
            <a:endParaRPr lang="en-SG"/>
          </a:p>
        </p:txBody>
      </p:sp>
      <p:sp>
        <p:nvSpPr>
          <p:cNvPr id="7" name="Slide Number Placeholder 6">
            <a:extLst>
              <a:ext uri="{FF2B5EF4-FFF2-40B4-BE49-F238E27FC236}">
                <a16:creationId xmlns:a16="http://schemas.microsoft.com/office/drawing/2014/main" id="{9227F561-C1CA-E456-1EE3-69C8AD5B5D19}"/>
              </a:ext>
            </a:extLst>
          </p:cNvPr>
          <p:cNvSpPr>
            <a:spLocks noGrp="1"/>
          </p:cNvSpPr>
          <p:nvPr>
            <p:ph type="sldNum" sz="quarter" idx="12"/>
          </p:nvPr>
        </p:nvSpPr>
        <p:spPr>
          <a:xfrm>
            <a:off x="8610600" y="6356350"/>
            <a:ext cx="2743200" cy="365125"/>
          </a:xfrm>
          <a:prstGeom prst="rect">
            <a:avLst/>
          </a:prstGeom>
        </p:spPr>
        <p:txBody>
          <a:bodyPr/>
          <a:lstStyle/>
          <a:p>
            <a:fld id="{F0D2688B-E2C4-4E9B-8794-1520EA645BF2}" type="slidenum">
              <a:rPr lang="en-SG" smtClean="0"/>
              <a:t>‹#›</a:t>
            </a:fld>
            <a:endParaRPr lang="en-SG"/>
          </a:p>
        </p:txBody>
      </p:sp>
    </p:spTree>
    <p:extLst>
      <p:ext uri="{BB962C8B-B14F-4D97-AF65-F5344CB8AC3E}">
        <p14:creationId xmlns:p14="http://schemas.microsoft.com/office/powerpoint/2010/main" val="175946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1484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DF8865-110C-B490-2C8F-CE80511E23CF}"/>
              </a:ext>
            </a:extLst>
          </p:cNvPr>
          <p:cNvSpPr txBox="1"/>
          <p:nvPr/>
        </p:nvSpPr>
        <p:spPr>
          <a:xfrm>
            <a:off x="284491" y="5230924"/>
            <a:ext cx="5044962" cy="1200329"/>
          </a:xfrm>
          <a:prstGeom prst="rect">
            <a:avLst/>
          </a:prstGeom>
          <a:solidFill>
            <a:schemeClr val="bg1">
              <a:alpha val="0"/>
            </a:schemeClr>
          </a:solidFill>
        </p:spPr>
        <p:txBody>
          <a:bodyPr wrap="square" rtlCol="0">
            <a:spAutoFit/>
          </a:bodyPr>
          <a:lstStyle/>
          <a:p>
            <a:r>
              <a:rPr lang="en-SG" sz="2400" b="1" dirty="0" err="1">
                <a:solidFill>
                  <a:schemeClr val="bg1"/>
                </a:solidFill>
                <a:latin typeface="Times New Roman" panose="02020603050405020304" pitchFamily="18" charset="0"/>
                <a:cs typeface="Times New Roman" panose="02020603050405020304" pitchFamily="18" charset="0"/>
              </a:rPr>
              <a:t>Giảng</a:t>
            </a:r>
            <a:r>
              <a:rPr lang="en-SG" sz="2400" b="1" dirty="0">
                <a:solidFill>
                  <a:schemeClr val="bg1"/>
                </a:solidFill>
                <a:latin typeface="Times New Roman" panose="02020603050405020304" pitchFamily="18" charset="0"/>
                <a:cs typeface="Times New Roman" panose="02020603050405020304" pitchFamily="18" charset="0"/>
              </a:rPr>
              <a:t> </a:t>
            </a:r>
            <a:r>
              <a:rPr lang="en-SG" sz="2400" b="1" dirty="0" err="1">
                <a:solidFill>
                  <a:schemeClr val="bg1"/>
                </a:solidFill>
                <a:latin typeface="Times New Roman" panose="02020603050405020304" pitchFamily="18" charset="0"/>
                <a:cs typeface="Times New Roman" panose="02020603050405020304" pitchFamily="18" charset="0"/>
              </a:rPr>
              <a:t>viên</a:t>
            </a:r>
            <a:r>
              <a:rPr lang="en-SG" sz="2400" b="1">
                <a:solidFill>
                  <a:schemeClr val="bg1"/>
                </a:solidFill>
                <a:latin typeface="Times New Roman" panose="02020603050405020304" pitchFamily="18" charset="0"/>
                <a:cs typeface="Times New Roman" panose="02020603050405020304" pitchFamily="18" charset="0"/>
              </a:rPr>
              <a:t>: Nguyễn Thái Sơn</a:t>
            </a:r>
            <a:endParaRPr lang="en-SG" sz="2400" b="1" dirty="0">
              <a:solidFill>
                <a:schemeClr val="bg1"/>
              </a:solidFill>
              <a:latin typeface="Times New Roman" panose="02020603050405020304" pitchFamily="18" charset="0"/>
              <a:cs typeface="Times New Roman" panose="02020603050405020304" pitchFamily="18" charset="0"/>
            </a:endParaRPr>
          </a:p>
          <a:p>
            <a:r>
              <a:rPr lang="en-SG" sz="2400" b="1" dirty="0" err="1">
                <a:solidFill>
                  <a:schemeClr val="bg1"/>
                </a:solidFill>
                <a:latin typeface="Times New Roman" panose="02020603050405020304" pitchFamily="18" charset="0"/>
                <a:cs typeface="Times New Roman" panose="02020603050405020304" pitchFamily="18" charset="0"/>
              </a:rPr>
              <a:t>Học</a:t>
            </a:r>
            <a:r>
              <a:rPr lang="en-SG" sz="2400" b="1" dirty="0">
                <a:solidFill>
                  <a:schemeClr val="bg1"/>
                </a:solidFill>
                <a:latin typeface="Times New Roman" panose="02020603050405020304" pitchFamily="18" charset="0"/>
                <a:cs typeface="Times New Roman" panose="02020603050405020304" pitchFamily="18" charset="0"/>
              </a:rPr>
              <a:t> </a:t>
            </a:r>
            <a:r>
              <a:rPr lang="en-SG" sz="2400" b="1" dirty="0" err="1">
                <a:solidFill>
                  <a:schemeClr val="bg1"/>
                </a:solidFill>
                <a:latin typeface="Times New Roman" panose="02020603050405020304" pitchFamily="18" charset="0"/>
                <a:cs typeface="Times New Roman" panose="02020603050405020304" pitchFamily="18" charset="0"/>
              </a:rPr>
              <a:t>viên</a:t>
            </a:r>
            <a:r>
              <a:rPr lang="en-SG" sz="2400" b="1" dirty="0">
                <a:solidFill>
                  <a:schemeClr val="bg1"/>
                </a:solidFill>
                <a:latin typeface="Times New Roman" panose="02020603050405020304" pitchFamily="18" charset="0"/>
                <a:cs typeface="Times New Roman" panose="02020603050405020304" pitchFamily="18" charset="0"/>
              </a:rPr>
              <a:t>: Lê </a:t>
            </a:r>
            <a:r>
              <a:rPr lang="en-SG" sz="2400" b="1" dirty="0" err="1">
                <a:solidFill>
                  <a:schemeClr val="bg1"/>
                </a:solidFill>
                <a:latin typeface="Times New Roman" panose="02020603050405020304" pitchFamily="18" charset="0"/>
                <a:cs typeface="Times New Roman" panose="02020603050405020304" pitchFamily="18" charset="0"/>
              </a:rPr>
              <a:t>Văn</a:t>
            </a:r>
            <a:r>
              <a:rPr lang="en-SG" sz="2400" b="1" dirty="0">
                <a:solidFill>
                  <a:schemeClr val="bg1"/>
                </a:solidFill>
                <a:latin typeface="Times New Roman" panose="02020603050405020304" pitchFamily="18" charset="0"/>
                <a:cs typeface="Times New Roman" panose="02020603050405020304" pitchFamily="18" charset="0"/>
              </a:rPr>
              <a:t> </a:t>
            </a:r>
            <a:r>
              <a:rPr lang="en-SG" sz="2400" b="1" dirty="0" err="1">
                <a:solidFill>
                  <a:schemeClr val="bg1"/>
                </a:solidFill>
                <a:latin typeface="Times New Roman" panose="02020603050405020304" pitchFamily="18" charset="0"/>
                <a:cs typeface="Times New Roman" panose="02020603050405020304" pitchFamily="18" charset="0"/>
              </a:rPr>
              <a:t>Hoàng</a:t>
            </a:r>
            <a:endParaRPr lang="en-SG" sz="2400" b="1" dirty="0">
              <a:solidFill>
                <a:schemeClr val="bg1"/>
              </a:solidFill>
              <a:latin typeface="Times New Roman" panose="02020603050405020304" pitchFamily="18" charset="0"/>
              <a:cs typeface="Times New Roman" panose="02020603050405020304" pitchFamily="18" charset="0"/>
            </a:endParaRPr>
          </a:p>
          <a:p>
            <a:r>
              <a:rPr lang="en-SG" sz="2400" b="1" dirty="0" err="1">
                <a:solidFill>
                  <a:schemeClr val="bg1"/>
                </a:solidFill>
                <a:latin typeface="Times New Roman" panose="02020603050405020304" pitchFamily="18" charset="0"/>
                <a:cs typeface="Times New Roman" panose="02020603050405020304" pitchFamily="18" charset="0"/>
              </a:rPr>
              <a:t>Lớp</a:t>
            </a:r>
            <a:r>
              <a:rPr lang="en-SG" sz="2400" b="1">
                <a:solidFill>
                  <a:schemeClr val="bg1"/>
                </a:solidFill>
                <a:latin typeface="Times New Roman" panose="02020603050405020304" pitchFamily="18" charset="0"/>
                <a:cs typeface="Times New Roman" panose="02020603050405020304" pitchFamily="18" charset="0"/>
              </a:rPr>
              <a:t>: AD1020E</a:t>
            </a:r>
            <a:endParaRPr lang="en-SG" sz="2400" b="1" dirty="0">
              <a:solidFill>
                <a:schemeClr val="bg1"/>
              </a:solidFill>
              <a:latin typeface="Times New Roman" panose="02020603050405020304" pitchFamily="18" charset="0"/>
              <a:cs typeface="Times New Roman" panose="02020603050405020304" pitchFamily="18" charset="0"/>
            </a:endParaRPr>
          </a:p>
        </p:txBody>
      </p:sp>
      <p:pic>
        <p:nvPicPr>
          <p:cNvPr id="7" name="Picture 14" descr="Phân loại các loại hình du lịch phát triển hiện nay tại Việt N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80" y="-52800"/>
            <a:ext cx="12247179" cy="6910800"/>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8">
            <a:extLst>
              <a:ext uri="{FF2B5EF4-FFF2-40B4-BE49-F238E27FC236}">
                <a16:creationId xmlns:a16="http://schemas.microsoft.com/office/drawing/2014/main" id="{0C7C21E5-49FF-AF3E-53EE-B32AE509B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070" y="200051"/>
            <a:ext cx="1773324" cy="887769"/>
          </a:xfrm>
          <a:prstGeom prst="rect">
            <a:avLst/>
          </a:prstGeom>
        </p:spPr>
      </p:pic>
      <p:sp>
        <p:nvSpPr>
          <p:cNvPr id="9" name="TextBox 8">
            <a:extLst>
              <a:ext uri="{FF2B5EF4-FFF2-40B4-BE49-F238E27FC236}">
                <a16:creationId xmlns:a16="http://schemas.microsoft.com/office/drawing/2014/main" id="{986D456C-FD3A-A1E8-56D3-DB5331BD2651}"/>
              </a:ext>
            </a:extLst>
          </p:cNvPr>
          <p:cNvSpPr txBox="1"/>
          <p:nvPr/>
        </p:nvSpPr>
        <p:spPr>
          <a:xfrm>
            <a:off x="-55182" y="1933058"/>
            <a:ext cx="12191999" cy="707886"/>
          </a:xfrm>
          <a:prstGeom prst="rect">
            <a:avLst/>
          </a:prstGeom>
          <a:solidFill>
            <a:schemeClr val="bg1">
              <a:alpha val="0"/>
            </a:schemeClr>
          </a:solidFill>
        </p:spPr>
        <p:txBody>
          <a:bodyPr wrap="square" rtlCol="0">
            <a:spAutoFit/>
          </a:bodyPr>
          <a:lstStyle/>
          <a:p>
            <a:pPr algn="ctr"/>
            <a:r>
              <a:rPr lang="en-SG" sz="4000" b="1" dirty="0" err="1">
                <a:solidFill>
                  <a:srgbClr val="002060"/>
                </a:solidFill>
                <a:latin typeface="Times New Roman" panose="02020603050405020304" pitchFamily="18" charset="0"/>
                <a:cs typeface="Times New Roman" panose="02020603050405020304" pitchFamily="18" charset="0"/>
              </a:rPr>
              <a:t>Báo</a:t>
            </a:r>
            <a:r>
              <a:rPr lang="en-SG" sz="4000" b="1" dirty="0">
                <a:solidFill>
                  <a:srgbClr val="002060"/>
                </a:solidFill>
                <a:latin typeface="Times New Roman" panose="02020603050405020304" pitchFamily="18" charset="0"/>
                <a:cs typeface="Times New Roman" panose="02020603050405020304" pitchFamily="18" charset="0"/>
              </a:rPr>
              <a:t> </a:t>
            </a:r>
            <a:r>
              <a:rPr lang="en-SG" sz="4000" b="1" dirty="0" err="1">
                <a:solidFill>
                  <a:srgbClr val="002060"/>
                </a:solidFill>
                <a:latin typeface="Times New Roman" panose="02020603050405020304" pitchFamily="18" charset="0"/>
                <a:cs typeface="Times New Roman" panose="02020603050405020304" pitchFamily="18" charset="0"/>
              </a:rPr>
              <a:t>cáo</a:t>
            </a:r>
            <a:r>
              <a:rPr lang="en-SG" sz="4000" b="1" dirty="0">
                <a:solidFill>
                  <a:srgbClr val="002060"/>
                </a:solidFill>
                <a:latin typeface="Times New Roman" panose="02020603050405020304" pitchFamily="18" charset="0"/>
                <a:cs typeface="Times New Roman" panose="02020603050405020304" pitchFamily="18" charset="0"/>
              </a:rPr>
              <a:t> </a:t>
            </a:r>
            <a:r>
              <a:rPr lang="en-SG" sz="4000" b="1" dirty="0" err="1">
                <a:solidFill>
                  <a:srgbClr val="002060"/>
                </a:solidFill>
                <a:latin typeface="Times New Roman" panose="02020603050405020304" pitchFamily="18" charset="0"/>
                <a:cs typeface="Times New Roman" panose="02020603050405020304" pitchFamily="18" charset="0"/>
              </a:rPr>
              <a:t>đồ</a:t>
            </a:r>
            <a:r>
              <a:rPr lang="en-SG" sz="4000" b="1" dirty="0">
                <a:solidFill>
                  <a:srgbClr val="002060"/>
                </a:solidFill>
                <a:latin typeface="Times New Roman" panose="02020603050405020304" pitchFamily="18" charset="0"/>
                <a:cs typeface="Times New Roman" panose="02020603050405020304" pitchFamily="18" charset="0"/>
              </a:rPr>
              <a:t> </a:t>
            </a:r>
            <a:r>
              <a:rPr lang="en-SG" sz="4000" b="1" dirty="0" err="1">
                <a:solidFill>
                  <a:srgbClr val="002060"/>
                </a:solidFill>
                <a:latin typeface="Times New Roman" panose="02020603050405020304" pitchFamily="18" charset="0"/>
                <a:cs typeface="Times New Roman" panose="02020603050405020304" pitchFamily="18" charset="0"/>
              </a:rPr>
              <a:t>án</a:t>
            </a:r>
            <a:r>
              <a:rPr lang="en-SG" sz="4000" b="1" dirty="0">
                <a:solidFill>
                  <a:srgbClr val="002060"/>
                </a:solidFill>
                <a:latin typeface="Times New Roman" panose="02020603050405020304" pitchFamily="18" charset="0"/>
                <a:cs typeface="Times New Roman" panose="02020603050405020304" pitchFamily="18" charset="0"/>
              </a:rPr>
              <a:t> </a:t>
            </a:r>
            <a:r>
              <a:rPr lang="en-SG" sz="4000" b="1" dirty="0" err="1">
                <a:solidFill>
                  <a:srgbClr val="002060"/>
                </a:solidFill>
                <a:latin typeface="Times New Roman" panose="02020603050405020304" pitchFamily="18" charset="0"/>
                <a:cs typeface="Times New Roman" panose="02020603050405020304" pitchFamily="18" charset="0"/>
              </a:rPr>
              <a:t>cuối</a:t>
            </a:r>
            <a:r>
              <a:rPr lang="en-SG" sz="4000" b="1" dirty="0">
                <a:solidFill>
                  <a:srgbClr val="002060"/>
                </a:solidFill>
                <a:latin typeface="Times New Roman" panose="02020603050405020304" pitchFamily="18" charset="0"/>
                <a:cs typeface="Times New Roman" panose="02020603050405020304" pitchFamily="18" charset="0"/>
              </a:rPr>
              <a:t> </a:t>
            </a:r>
            <a:r>
              <a:rPr lang="en-SG" sz="4000" b="1" dirty="0" err="1">
                <a:solidFill>
                  <a:srgbClr val="002060"/>
                </a:solidFill>
                <a:latin typeface="Times New Roman" panose="02020603050405020304" pitchFamily="18" charset="0"/>
                <a:cs typeface="Times New Roman" panose="02020603050405020304" pitchFamily="18" charset="0"/>
              </a:rPr>
              <a:t>khóa</a:t>
            </a:r>
            <a:endParaRPr lang="en-SG" sz="4000" b="1" dirty="0">
              <a:solidFill>
                <a:srgbClr val="00206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8DF8865-110C-B490-2C8F-CE80511E23CF}"/>
              </a:ext>
            </a:extLst>
          </p:cNvPr>
          <p:cNvSpPr txBox="1"/>
          <p:nvPr/>
        </p:nvSpPr>
        <p:spPr>
          <a:xfrm>
            <a:off x="-55179" y="5405420"/>
            <a:ext cx="5155324" cy="1200329"/>
          </a:xfrm>
          <a:prstGeom prst="rect">
            <a:avLst/>
          </a:prstGeom>
          <a:solidFill>
            <a:schemeClr val="bg1">
              <a:alpha val="40000"/>
            </a:schemeClr>
          </a:solidFill>
        </p:spPr>
        <p:txBody>
          <a:bodyPr wrap="square" rtlCol="0">
            <a:spAutoFit/>
          </a:bodyPr>
          <a:lstStyle/>
          <a:p>
            <a:r>
              <a:rPr lang="en-SG" sz="2400" b="1" dirty="0" err="1">
                <a:solidFill>
                  <a:srgbClr val="002060"/>
                </a:solidFill>
                <a:latin typeface="Times New Roman" panose="02020603050405020304" pitchFamily="18" charset="0"/>
                <a:cs typeface="Times New Roman" panose="02020603050405020304" pitchFamily="18" charset="0"/>
              </a:rPr>
              <a:t>Giảng</a:t>
            </a:r>
            <a:r>
              <a:rPr lang="en-SG" sz="2400" b="1" dirty="0">
                <a:solidFill>
                  <a:srgbClr val="002060"/>
                </a:solidFill>
                <a:latin typeface="Times New Roman" panose="02020603050405020304" pitchFamily="18" charset="0"/>
                <a:cs typeface="Times New Roman" panose="02020603050405020304" pitchFamily="18" charset="0"/>
              </a:rPr>
              <a:t> </a:t>
            </a:r>
            <a:r>
              <a:rPr lang="en-SG" sz="2400" b="1" dirty="0" err="1">
                <a:solidFill>
                  <a:srgbClr val="002060"/>
                </a:solidFill>
                <a:latin typeface="Times New Roman" panose="02020603050405020304" pitchFamily="18" charset="0"/>
                <a:cs typeface="Times New Roman" panose="02020603050405020304" pitchFamily="18" charset="0"/>
              </a:rPr>
              <a:t>viên</a:t>
            </a:r>
            <a:r>
              <a:rPr lang="en-SG" sz="2400" b="1" dirty="0">
                <a:solidFill>
                  <a:srgbClr val="002060"/>
                </a:solidFill>
                <a:latin typeface="Times New Roman" panose="02020603050405020304" pitchFamily="18" charset="0"/>
                <a:cs typeface="Times New Roman" panose="02020603050405020304" pitchFamily="18" charset="0"/>
              </a:rPr>
              <a:t>: Lê </a:t>
            </a:r>
            <a:r>
              <a:rPr lang="en-SG" sz="2400" b="1" dirty="0" err="1">
                <a:solidFill>
                  <a:srgbClr val="002060"/>
                </a:solidFill>
                <a:latin typeface="Times New Roman" panose="02020603050405020304" pitchFamily="18" charset="0"/>
                <a:cs typeface="Times New Roman" panose="02020603050405020304" pitchFamily="18" charset="0"/>
              </a:rPr>
              <a:t>Hồng</a:t>
            </a:r>
            <a:r>
              <a:rPr lang="en-SG" sz="2400" b="1" dirty="0">
                <a:solidFill>
                  <a:srgbClr val="002060"/>
                </a:solidFill>
                <a:latin typeface="Times New Roman" panose="02020603050405020304" pitchFamily="18" charset="0"/>
                <a:cs typeface="Times New Roman" panose="02020603050405020304" pitchFamily="18" charset="0"/>
              </a:rPr>
              <a:t> </a:t>
            </a:r>
            <a:r>
              <a:rPr lang="en-SG" sz="2400" b="1" dirty="0" err="1">
                <a:solidFill>
                  <a:srgbClr val="002060"/>
                </a:solidFill>
                <a:latin typeface="Times New Roman" panose="02020603050405020304" pitchFamily="18" charset="0"/>
                <a:cs typeface="Times New Roman" panose="02020603050405020304" pitchFamily="18" charset="0"/>
              </a:rPr>
              <a:t>Quân</a:t>
            </a:r>
            <a:endParaRPr lang="en-SG" sz="2400" b="1" dirty="0">
              <a:solidFill>
                <a:srgbClr val="002060"/>
              </a:solidFill>
              <a:latin typeface="Times New Roman" panose="02020603050405020304" pitchFamily="18" charset="0"/>
              <a:cs typeface="Times New Roman" panose="02020603050405020304" pitchFamily="18" charset="0"/>
            </a:endParaRPr>
          </a:p>
          <a:p>
            <a:r>
              <a:rPr lang="en-SG" sz="2400" b="1" dirty="0" err="1">
                <a:solidFill>
                  <a:srgbClr val="002060"/>
                </a:solidFill>
                <a:latin typeface="Times New Roman" panose="02020603050405020304" pitchFamily="18" charset="0"/>
                <a:cs typeface="Times New Roman" panose="02020603050405020304" pitchFamily="18" charset="0"/>
              </a:rPr>
              <a:t>Học</a:t>
            </a:r>
            <a:r>
              <a:rPr lang="en-SG" sz="2400" b="1" dirty="0">
                <a:solidFill>
                  <a:srgbClr val="002060"/>
                </a:solidFill>
                <a:latin typeface="Times New Roman" panose="02020603050405020304" pitchFamily="18" charset="0"/>
                <a:cs typeface="Times New Roman" panose="02020603050405020304" pitchFamily="18" charset="0"/>
              </a:rPr>
              <a:t> </a:t>
            </a:r>
            <a:r>
              <a:rPr lang="en-SG" sz="2400" b="1" dirty="0" err="1">
                <a:solidFill>
                  <a:srgbClr val="002060"/>
                </a:solidFill>
                <a:latin typeface="Times New Roman" panose="02020603050405020304" pitchFamily="18" charset="0"/>
                <a:cs typeface="Times New Roman" panose="02020603050405020304" pitchFamily="18" charset="0"/>
              </a:rPr>
              <a:t>viên</a:t>
            </a:r>
            <a:r>
              <a:rPr lang="en-SG" sz="2400" b="1" dirty="0">
                <a:solidFill>
                  <a:srgbClr val="002060"/>
                </a:solidFill>
                <a:latin typeface="Times New Roman" panose="02020603050405020304" pitchFamily="18" charset="0"/>
                <a:cs typeface="Times New Roman" panose="02020603050405020304" pitchFamily="18" charset="0"/>
              </a:rPr>
              <a:t>: Lê Văn Tuấn</a:t>
            </a:r>
          </a:p>
          <a:p>
            <a:r>
              <a:rPr lang="en-SG" sz="2400" b="1" dirty="0" err="1">
                <a:solidFill>
                  <a:srgbClr val="002060"/>
                </a:solidFill>
                <a:latin typeface="Times New Roman" panose="02020603050405020304" pitchFamily="18" charset="0"/>
                <a:cs typeface="Times New Roman" panose="02020603050405020304" pitchFamily="18" charset="0"/>
              </a:rPr>
              <a:t>Lớp</a:t>
            </a:r>
            <a:r>
              <a:rPr lang="en-SG" sz="2400" b="1" dirty="0">
                <a:solidFill>
                  <a:srgbClr val="002060"/>
                </a:solidFill>
                <a:latin typeface="Times New Roman" panose="02020603050405020304" pitchFamily="18" charset="0"/>
                <a:cs typeface="Times New Roman" panose="02020603050405020304" pitchFamily="18" charset="0"/>
              </a:rPr>
              <a:t>: JW0524E1</a:t>
            </a:r>
          </a:p>
        </p:txBody>
      </p:sp>
    </p:spTree>
    <p:extLst>
      <p:ext uri="{BB962C8B-B14F-4D97-AF65-F5344CB8AC3E}">
        <p14:creationId xmlns:p14="http://schemas.microsoft.com/office/powerpoint/2010/main" val="423124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10C83C-7AEE-857D-23E7-61603B35DABD}"/>
              </a:ext>
            </a:extLst>
          </p:cNvPr>
          <p:cNvSpPr txBox="1"/>
          <p:nvPr/>
        </p:nvSpPr>
        <p:spPr>
          <a:xfrm>
            <a:off x="230957" y="1905552"/>
            <a:ext cx="11264356" cy="4653646"/>
          </a:xfrm>
          <a:prstGeom prst="rect">
            <a:avLst/>
          </a:prstGeom>
          <a:noFill/>
        </p:spPr>
        <p:txBody>
          <a:bodyPr wrap="square" rtlCol="0">
            <a:spAutoFit/>
          </a:bodyPr>
          <a:lstStyle/>
          <a:p>
            <a:pPr>
              <a:lnSpc>
                <a:spcPct val="150000"/>
              </a:lnSpc>
            </a:pPr>
            <a:r>
              <a:rPr lang="vi-VN" sz="2000" b="1" dirty="0">
                <a:latin typeface="+mj-lt"/>
              </a:rPr>
              <a:t>Mô Tả Bài Toán</a:t>
            </a:r>
            <a:r>
              <a:rPr lang="vi-VN" sz="2000" dirty="0">
                <a:latin typeface="+mj-lt"/>
              </a:rPr>
              <a:t>:</a:t>
            </a:r>
          </a:p>
          <a:p>
            <a:pPr>
              <a:lnSpc>
                <a:spcPct val="150000"/>
              </a:lnSpc>
              <a:buFont typeface="Arial" panose="020B0604020202020204" pitchFamily="34" charset="0"/>
              <a:buChar char="•"/>
            </a:pPr>
            <a:r>
              <a:rPr lang="vi-VN" sz="2000" dirty="0">
                <a:latin typeface="+mj-lt"/>
              </a:rPr>
              <a:t>Dự án </a:t>
            </a:r>
            <a:r>
              <a:rPr lang="vi-VN" sz="2000" b="1" dirty="0">
                <a:latin typeface="+mj-lt"/>
              </a:rPr>
              <a:t>ClothingShop</a:t>
            </a:r>
            <a:r>
              <a:rPr lang="vi-VN" sz="2000" dirty="0">
                <a:latin typeface="+mj-lt"/>
              </a:rPr>
              <a:t> nhằm xây dựng một hệ thống quản lý bán hàng trực tuyến cho cửa hàng quần áo. Hệ thống cho phép người dùng tìm kiếm, xem và mua sắm các sản phẩm quần áo một cách dễ dàng và thuận tiện.</a:t>
            </a:r>
          </a:p>
          <a:p>
            <a:pPr>
              <a:lnSpc>
                <a:spcPct val="150000"/>
              </a:lnSpc>
            </a:pPr>
            <a:r>
              <a:rPr lang="vi-VN" sz="2000" b="1" dirty="0">
                <a:latin typeface="+mj-lt"/>
              </a:rPr>
              <a:t>Phạm Vi Sử Dụng</a:t>
            </a:r>
            <a:r>
              <a:rPr lang="vi-VN" sz="2000" dirty="0">
                <a:latin typeface="+mj-lt"/>
              </a:rPr>
              <a:t>:</a:t>
            </a:r>
          </a:p>
          <a:p>
            <a:pPr>
              <a:lnSpc>
                <a:spcPct val="150000"/>
              </a:lnSpc>
              <a:buFont typeface="Arial" panose="020B0604020202020204" pitchFamily="34" charset="0"/>
              <a:buChar char="•"/>
            </a:pPr>
            <a:r>
              <a:rPr lang="vi-VN" sz="2000" b="1" dirty="0">
                <a:latin typeface="+mj-lt"/>
              </a:rPr>
              <a:t>Người dùng cá nhân</a:t>
            </a:r>
            <a:r>
              <a:rPr lang="vi-VN" sz="2000" dirty="0">
                <a:latin typeface="+mj-lt"/>
              </a:rPr>
              <a:t> (khách hàng): Đăng ký tài khoản, đăng nhập, </a:t>
            </a:r>
            <a:r>
              <a:rPr lang="en-US" sz="2000" dirty="0" err="1">
                <a:latin typeface="+mj-lt"/>
              </a:rPr>
              <a:t>xem</a:t>
            </a:r>
            <a:r>
              <a:rPr lang="en-US" sz="2000" dirty="0">
                <a:latin typeface="+mj-lt"/>
              </a:rPr>
              <a:t> chi </a:t>
            </a:r>
            <a:r>
              <a:rPr lang="en-US" sz="2000" dirty="0" err="1">
                <a:latin typeface="+mj-lt"/>
              </a:rPr>
              <a:t>tiết</a:t>
            </a:r>
            <a:r>
              <a:rPr lang="en-US" sz="2000" dirty="0">
                <a:latin typeface="+mj-lt"/>
              </a:rPr>
              <a:t> </a:t>
            </a:r>
            <a:r>
              <a:rPr lang="en-US" sz="2000" dirty="0" err="1">
                <a:latin typeface="+mj-lt"/>
              </a:rPr>
              <a:t>sản</a:t>
            </a:r>
            <a:r>
              <a:rPr lang="en-US" sz="2000" dirty="0">
                <a:latin typeface="+mj-lt"/>
              </a:rPr>
              <a:t> </a:t>
            </a:r>
            <a:r>
              <a:rPr lang="en-US" sz="2000" dirty="0" err="1">
                <a:latin typeface="+mj-lt"/>
              </a:rPr>
              <a:t>phẩm</a:t>
            </a:r>
            <a:r>
              <a:rPr lang="vi-VN" sz="2000" dirty="0">
                <a:latin typeface="+mj-lt"/>
              </a:rPr>
              <a:t>, thêm vào giỏ hàng, và thực hiện đặt hàng.</a:t>
            </a:r>
          </a:p>
          <a:p>
            <a:pPr>
              <a:lnSpc>
                <a:spcPct val="150000"/>
              </a:lnSpc>
              <a:buFont typeface="Arial" panose="020B0604020202020204" pitchFamily="34" charset="0"/>
              <a:buChar char="•"/>
            </a:pPr>
            <a:r>
              <a:rPr lang="vi-VN" sz="2000" b="1" dirty="0">
                <a:latin typeface="+mj-lt"/>
              </a:rPr>
              <a:t>Nhân viên quản lý</a:t>
            </a:r>
            <a:r>
              <a:rPr lang="vi-VN" sz="2000" dirty="0">
                <a:latin typeface="+mj-lt"/>
              </a:rPr>
              <a:t> (admin): Quản lý thông tin tài khoản, sản phẩm, nhà cung cấp, đơn hàng và theo dõi doanh thu. Hệ thống không cung cấp chức năng xóa sản phẩm, nhà cung cấp hay tài khoản, nhằm đảm bảo tính toàn vẹn của dữ liệu.</a:t>
            </a:r>
          </a:p>
        </p:txBody>
      </p:sp>
      <p:sp>
        <p:nvSpPr>
          <p:cNvPr id="6" name="TextBox 5">
            <a:extLst>
              <a:ext uri="{FF2B5EF4-FFF2-40B4-BE49-F238E27FC236}">
                <a16:creationId xmlns:a16="http://schemas.microsoft.com/office/drawing/2014/main" id="{8ECC5E3F-C826-AF11-F04B-5A9A2887FE97}"/>
              </a:ext>
            </a:extLst>
          </p:cNvPr>
          <p:cNvSpPr txBox="1"/>
          <p:nvPr/>
        </p:nvSpPr>
        <p:spPr>
          <a:xfrm>
            <a:off x="230956" y="1128567"/>
            <a:ext cx="11264357" cy="905056"/>
          </a:xfrm>
          <a:prstGeom prst="rect">
            <a:avLst/>
          </a:prstGeom>
          <a:noFill/>
        </p:spPr>
        <p:txBody>
          <a:bodyPr wrap="square">
            <a:spAutoFit/>
          </a:bodyPr>
          <a:lstStyle/>
          <a:p>
            <a:pPr>
              <a:lnSpc>
                <a:spcPct val="150000"/>
              </a:lnSpc>
            </a:pPr>
            <a:r>
              <a:rPr lang="vi-VN" sz="4000" b="1" dirty="0">
                <a:latin typeface="Times New Roman" panose="02020603050405020304" pitchFamily="18" charset="0"/>
                <a:cs typeface="Times New Roman" panose="02020603050405020304" pitchFamily="18" charset="0"/>
              </a:rPr>
              <a:t>1. Mô Tả Bài Toán và Phạm Vi Sử Dụng</a:t>
            </a:r>
          </a:p>
        </p:txBody>
      </p:sp>
    </p:spTree>
    <p:extLst>
      <p:ext uri="{BB962C8B-B14F-4D97-AF65-F5344CB8AC3E}">
        <p14:creationId xmlns:p14="http://schemas.microsoft.com/office/powerpoint/2010/main" val="207904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0ABDF-D7AF-C57A-A756-7835A514C6A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1858AF3-6391-2052-BF3E-3B4C9305D433}"/>
              </a:ext>
            </a:extLst>
          </p:cNvPr>
          <p:cNvSpPr txBox="1"/>
          <p:nvPr/>
        </p:nvSpPr>
        <p:spPr>
          <a:xfrm>
            <a:off x="461913" y="1204418"/>
            <a:ext cx="1101474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2. </a:t>
            </a:r>
            <a:r>
              <a:rPr lang="en-US" sz="4000" b="1" dirty="0" err="1">
                <a:latin typeface="Times New Roman" panose="02020603050405020304" pitchFamily="18" charset="0"/>
                <a:cs typeface="Times New Roman" panose="02020603050405020304" pitchFamily="18" charset="0"/>
              </a:rPr>
              <a:t>Kiến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Thức</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và</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Công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Nghệ</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Triển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Khai</a:t>
            </a:r>
            <a:endParaRPr lang="en-SG"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20DCC58-72D4-F1B7-58D1-89DADAF0D957}"/>
              </a:ext>
            </a:extLst>
          </p:cNvPr>
          <p:cNvSpPr txBox="1"/>
          <p:nvPr/>
        </p:nvSpPr>
        <p:spPr>
          <a:xfrm>
            <a:off x="461914" y="2121031"/>
            <a:ext cx="11014739" cy="4191981"/>
          </a:xfrm>
          <a:prstGeom prst="rect">
            <a:avLst/>
          </a:prstGeom>
          <a:noFill/>
        </p:spPr>
        <p:txBody>
          <a:bodyPr wrap="square" rtlCol="0">
            <a:spAutoFit/>
          </a:bodyPr>
          <a:lstStyle/>
          <a:p>
            <a:pPr>
              <a:lnSpc>
                <a:spcPct val="150000"/>
              </a:lnSpc>
            </a:pPr>
            <a:r>
              <a:rPr lang="vi-VN" sz="2000" b="1" dirty="0">
                <a:latin typeface="+mj-lt"/>
              </a:rPr>
              <a:t>Ngôn Ngữ Lập Trình</a:t>
            </a:r>
            <a:r>
              <a:rPr lang="vi-VN" sz="2000" dirty="0">
                <a:latin typeface="+mj-lt"/>
              </a:rPr>
              <a:t>:</a:t>
            </a:r>
          </a:p>
          <a:p>
            <a:pPr>
              <a:lnSpc>
                <a:spcPct val="150000"/>
              </a:lnSpc>
              <a:buFont typeface="Arial" panose="020B0604020202020204" pitchFamily="34" charset="0"/>
              <a:buChar char="•"/>
            </a:pPr>
            <a:r>
              <a:rPr lang="vi-VN" sz="2000" b="1" dirty="0">
                <a:latin typeface="+mj-lt"/>
              </a:rPr>
              <a:t>Java</a:t>
            </a:r>
            <a:r>
              <a:rPr lang="vi-VN" sz="2000" dirty="0">
                <a:latin typeface="+mj-lt"/>
              </a:rPr>
              <a:t>: Được sử dụng để phát triển backend của hệ thống theo mô hình </a:t>
            </a:r>
            <a:r>
              <a:rPr lang="vi-VN" sz="2000" b="1" dirty="0">
                <a:latin typeface="+mj-lt"/>
              </a:rPr>
              <a:t>MVC</a:t>
            </a:r>
            <a:r>
              <a:rPr lang="vi-VN" sz="2000" dirty="0">
                <a:latin typeface="+mj-lt"/>
              </a:rPr>
              <a:t> (Model-View-Controller).</a:t>
            </a:r>
          </a:p>
          <a:p>
            <a:pPr>
              <a:lnSpc>
                <a:spcPct val="150000"/>
              </a:lnSpc>
            </a:pPr>
            <a:r>
              <a:rPr lang="vi-VN" sz="2000" b="1" dirty="0">
                <a:latin typeface="+mj-lt"/>
              </a:rPr>
              <a:t>Công Nghệ</a:t>
            </a:r>
            <a:r>
              <a:rPr lang="vi-VN" sz="2000" dirty="0">
                <a:latin typeface="+mj-lt"/>
              </a:rPr>
              <a:t>:</a:t>
            </a:r>
          </a:p>
          <a:p>
            <a:pPr>
              <a:lnSpc>
                <a:spcPct val="150000"/>
              </a:lnSpc>
              <a:buFont typeface="Arial" panose="020B0604020202020204" pitchFamily="34" charset="0"/>
              <a:buChar char="•"/>
            </a:pPr>
            <a:r>
              <a:rPr lang="vi-VN" sz="2000" b="1" dirty="0">
                <a:latin typeface="+mj-lt"/>
              </a:rPr>
              <a:t>Java Servlet</a:t>
            </a:r>
            <a:r>
              <a:rPr lang="vi-VN" sz="2000" dirty="0">
                <a:latin typeface="+mj-lt"/>
              </a:rPr>
              <a:t>: Xử lý các yêu cầu từ người dùng và kết nối với cơ sở dữ liệu.</a:t>
            </a:r>
          </a:p>
          <a:p>
            <a:pPr>
              <a:lnSpc>
                <a:spcPct val="150000"/>
              </a:lnSpc>
              <a:buFont typeface="Arial" panose="020B0604020202020204" pitchFamily="34" charset="0"/>
              <a:buChar char="•"/>
            </a:pPr>
            <a:r>
              <a:rPr lang="vi-VN" sz="2000" b="1" dirty="0">
                <a:latin typeface="+mj-lt"/>
              </a:rPr>
              <a:t>JSP (JavaServer Pages)</a:t>
            </a:r>
            <a:r>
              <a:rPr lang="vi-VN" sz="2000" dirty="0">
                <a:latin typeface="+mj-lt"/>
              </a:rPr>
              <a:t>: Hiển thị giao diện người dùng động.</a:t>
            </a:r>
          </a:p>
          <a:p>
            <a:pPr>
              <a:lnSpc>
                <a:spcPct val="150000"/>
              </a:lnSpc>
              <a:buFont typeface="Arial" panose="020B0604020202020204" pitchFamily="34" charset="0"/>
              <a:buChar char="•"/>
            </a:pPr>
            <a:r>
              <a:rPr lang="vi-VN" sz="2000" b="1" dirty="0">
                <a:latin typeface="+mj-lt"/>
              </a:rPr>
              <a:t>MySQL</a:t>
            </a:r>
            <a:r>
              <a:rPr lang="vi-VN" sz="2000" dirty="0">
                <a:latin typeface="+mj-lt"/>
              </a:rPr>
              <a:t>: Hệ quản trị cơ sở dữ liệu cho việc lưu trữ thông tin sản phẩm, người dùng, đơn hàng và báo cáo doanh số.</a:t>
            </a:r>
          </a:p>
          <a:p>
            <a:pPr>
              <a:lnSpc>
                <a:spcPct val="150000"/>
              </a:lnSpc>
              <a:buFont typeface="Arial" panose="020B0604020202020204" pitchFamily="34" charset="0"/>
              <a:buChar char="•"/>
            </a:pPr>
            <a:r>
              <a:rPr lang="vi-VN" sz="2000" b="1" dirty="0">
                <a:latin typeface="+mj-lt"/>
              </a:rPr>
              <a:t>HTML/CSS/JavaScript</a:t>
            </a:r>
            <a:r>
              <a:rPr lang="vi-VN" sz="2000" dirty="0">
                <a:latin typeface="+mj-lt"/>
              </a:rPr>
              <a:t>: Thiết kế giao diện người dùng, tạo sự tương tác và hiển thị động.</a:t>
            </a:r>
          </a:p>
          <a:p>
            <a:pPr>
              <a:lnSpc>
                <a:spcPct val="150000"/>
              </a:lnSpc>
              <a:buFont typeface="Arial" panose="020B0604020202020204" pitchFamily="34" charset="0"/>
              <a:buChar char="•"/>
            </a:pPr>
            <a:r>
              <a:rPr lang="vi-VN" sz="2000" b="1" dirty="0">
                <a:latin typeface="+mj-lt"/>
              </a:rPr>
              <a:t>Bootstrap</a:t>
            </a:r>
            <a:r>
              <a:rPr lang="vi-VN" sz="2000" dirty="0">
                <a:latin typeface="+mj-lt"/>
              </a:rPr>
              <a:t>: Dùng để tạo giao diện responsive và thân thiện với người dùng.</a:t>
            </a:r>
          </a:p>
        </p:txBody>
      </p:sp>
    </p:spTree>
    <p:extLst>
      <p:ext uri="{BB962C8B-B14F-4D97-AF65-F5344CB8AC3E}">
        <p14:creationId xmlns:p14="http://schemas.microsoft.com/office/powerpoint/2010/main" val="481969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BE86A-BC31-5B47-EE3C-D2E55C30FC5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30B3381-2841-98B7-3DB4-0E1037932E50}"/>
              </a:ext>
            </a:extLst>
          </p:cNvPr>
          <p:cNvSpPr txBox="1"/>
          <p:nvPr/>
        </p:nvSpPr>
        <p:spPr>
          <a:xfrm>
            <a:off x="461914" y="989814"/>
            <a:ext cx="1103340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3. </a:t>
            </a:r>
            <a:r>
              <a:rPr lang="en-US" sz="4000" b="1" dirty="0" err="1">
                <a:latin typeface="Times New Roman" panose="02020603050405020304" pitchFamily="18" charset="0"/>
                <a:cs typeface="Times New Roman" panose="02020603050405020304" pitchFamily="18" charset="0"/>
              </a:rPr>
              <a:t>Các</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Chức</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Năng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Của</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Hệ</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Thống</a:t>
            </a:r>
            <a:endParaRPr lang="en-SG"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FE64A7-667F-2E2D-B2DD-D9F2EE313D13}"/>
              </a:ext>
            </a:extLst>
          </p:cNvPr>
          <p:cNvSpPr txBox="1"/>
          <p:nvPr/>
        </p:nvSpPr>
        <p:spPr>
          <a:xfrm>
            <a:off x="461913" y="2121031"/>
            <a:ext cx="11033399" cy="3970318"/>
          </a:xfrm>
          <a:prstGeom prst="rect">
            <a:avLst/>
          </a:prstGeom>
          <a:noFill/>
        </p:spPr>
        <p:txBody>
          <a:bodyPr wrap="square" rtlCol="0">
            <a:spAutoFit/>
          </a:bodyPr>
          <a:lstStyle/>
          <a:p>
            <a:r>
              <a:rPr lang="vi-VN" b="1" dirty="0">
                <a:latin typeface="+mj-lt"/>
              </a:rPr>
              <a:t>Chức Năng Chính</a:t>
            </a:r>
            <a:r>
              <a:rPr lang="vi-VN" dirty="0">
                <a:latin typeface="+mj-lt"/>
              </a:rPr>
              <a:t>:</a:t>
            </a:r>
          </a:p>
          <a:p>
            <a:pPr>
              <a:buFont typeface="+mj-lt"/>
              <a:buAutoNum type="arabicPeriod"/>
            </a:pPr>
            <a:r>
              <a:rPr lang="vi-VN" b="1" dirty="0">
                <a:latin typeface="+mj-lt"/>
              </a:rPr>
              <a:t>Quản Lý Tài Khoản</a:t>
            </a:r>
            <a:r>
              <a:rPr lang="vi-VN" dirty="0">
                <a:latin typeface="+mj-lt"/>
              </a:rPr>
              <a:t>:</a:t>
            </a:r>
          </a:p>
          <a:p>
            <a:pPr marL="742950" lvl="1" indent="-285750">
              <a:buFont typeface="+mj-lt"/>
              <a:buAutoNum type="arabicPeriod"/>
            </a:pPr>
            <a:r>
              <a:rPr lang="vi-VN" dirty="0">
                <a:latin typeface="+mj-lt"/>
              </a:rPr>
              <a:t>Người dùng có thể đăng ký tài khoản, đăng nhập, và phân quyền người dùng (admin, staff).</a:t>
            </a:r>
          </a:p>
          <a:p>
            <a:pPr>
              <a:buFont typeface="+mj-lt"/>
              <a:buAutoNum type="arabicPeriod"/>
            </a:pPr>
            <a:r>
              <a:rPr lang="vi-VN" b="1" dirty="0">
                <a:latin typeface="+mj-lt"/>
              </a:rPr>
              <a:t>Quản Lý Sản Phẩm</a:t>
            </a:r>
            <a:r>
              <a:rPr lang="vi-VN" dirty="0">
                <a:latin typeface="+mj-lt"/>
              </a:rPr>
              <a:t>:</a:t>
            </a:r>
          </a:p>
          <a:p>
            <a:pPr marL="742950" lvl="1" indent="-285750">
              <a:buFont typeface="+mj-lt"/>
              <a:buAutoNum type="arabicPeriod"/>
            </a:pPr>
            <a:r>
              <a:rPr lang="vi-VN" dirty="0">
                <a:latin typeface="+mj-lt"/>
              </a:rPr>
              <a:t>Thêm và sửa thông tin sản phẩm.</a:t>
            </a:r>
          </a:p>
          <a:p>
            <a:pPr marL="742950" lvl="1" indent="-285750">
              <a:buFont typeface="+mj-lt"/>
              <a:buAutoNum type="arabicPeriod"/>
            </a:pPr>
            <a:r>
              <a:rPr lang="vi-VN" dirty="0">
                <a:latin typeface="+mj-lt"/>
              </a:rPr>
              <a:t>Xem danh sách sản phẩm và chi tiết sản phẩm theo danh mục và kích cỡ.</a:t>
            </a:r>
          </a:p>
          <a:p>
            <a:pPr>
              <a:buFont typeface="+mj-lt"/>
              <a:buAutoNum type="arabicPeriod"/>
            </a:pPr>
            <a:r>
              <a:rPr lang="vi-VN" b="1" dirty="0">
                <a:latin typeface="+mj-lt"/>
              </a:rPr>
              <a:t>Quản Lý Nhà Cung Cấp</a:t>
            </a:r>
            <a:r>
              <a:rPr lang="vi-VN" dirty="0">
                <a:latin typeface="+mj-lt"/>
              </a:rPr>
              <a:t>:</a:t>
            </a:r>
          </a:p>
          <a:p>
            <a:pPr marL="742950" lvl="1" indent="-285750">
              <a:buFont typeface="+mj-lt"/>
              <a:buAutoNum type="arabicPeriod"/>
            </a:pPr>
            <a:r>
              <a:rPr lang="vi-VN" dirty="0">
                <a:latin typeface="+mj-lt"/>
              </a:rPr>
              <a:t>Thêm và sửa thông tin nhà cung cấp.</a:t>
            </a:r>
          </a:p>
          <a:p>
            <a:pPr marL="742950" lvl="1" indent="-285750">
              <a:buFont typeface="+mj-lt"/>
              <a:buAutoNum type="arabicPeriod"/>
            </a:pPr>
            <a:r>
              <a:rPr lang="vi-VN" dirty="0">
                <a:latin typeface="+mj-lt"/>
              </a:rPr>
              <a:t>Xem danh sách nhà cung cấp với thông tin chi tiết.</a:t>
            </a:r>
          </a:p>
          <a:p>
            <a:pPr>
              <a:buFont typeface="+mj-lt"/>
              <a:buAutoNum type="arabicPeriod"/>
            </a:pPr>
            <a:r>
              <a:rPr lang="vi-VN" b="1" dirty="0">
                <a:latin typeface="+mj-lt"/>
              </a:rPr>
              <a:t>Giỏ Hàng và Đơn Hàng</a:t>
            </a:r>
            <a:r>
              <a:rPr lang="vi-VN" dirty="0">
                <a:latin typeface="+mj-lt"/>
              </a:rPr>
              <a:t>:</a:t>
            </a:r>
          </a:p>
          <a:p>
            <a:pPr marL="742950" lvl="1" indent="-285750">
              <a:buFont typeface="+mj-lt"/>
              <a:buAutoNum type="arabicPeriod"/>
            </a:pPr>
            <a:r>
              <a:rPr lang="vi-VN" dirty="0">
                <a:latin typeface="+mj-lt"/>
              </a:rPr>
              <a:t>Người dùng có thể thêm sản phẩm vào giỏ hàng và tạo đơn hàng.</a:t>
            </a:r>
          </a:p>
          <a:p>
            <a:pPr marL="742950" lvl="1" indent="-285750">
              <a:buFont typeface="+mj-lt"/>
              <a:buAutoNum type="arabicPeriod"/>
            </a:pPr>
            <a:r>
              <a:rPr lang="vi-VN" dirty="0">
                <a:latin typeface="+mj-lt"/>
              </a:rPr>
              <a:t>Theo dõi trạng thái đơn hàng (đang chờ, đã xác nhận).</a:t>
            </a:r>
          </a:p>
          <a:p>
            <a:pPr>
              <a:buFont typeface="+mj-lt"/>
              <a:buAutoNum type="arabicPeriod"/>
            </a:pPr>
            <a:r>
              <a:rPr lang="vi-VN" b="1" dirty="0">
                <a:latin typeface="+mj-lt"/>
              </a:rPr>
              <a:t>Báo Cáo Doanh Thu</a:t>
            </a:r>
            <a:r>
              <a:rPr lang="vi-VN" dirty="0">
                <a:latin typeface="+mj-lt"/>
              </a:rPr>
              <a:t>:</a:t>
            </a:r>
          </a:p>
          <a:p>
            <a:pPr marL="742950" lvl="1" indent="-285750">
              <a:buFont typeface="+mj-lt"/>
              <a:buAutoNum type="arabicPeriod"/>
            </a:pPr>
            <a:r>
              <a:rPr lang="vi-VN" dirty="0">
                <a:latin typeface="+mj-lt"/>
              </a:rPr>
              <a:t>Hiển thị báo cáo doanh thu theo từng sản phẩm và thời gian.</a:t>
            </a:r>
          </a:p>
        </p:txBody>
      </p:sp>
    </p:spTree>
    <p:extLst>
      <p:ext uri="{BB962C8B-B14F-4D97-AF65-F5344CB8AC3E}">
        <p14:creationId xmlns:p14="http://schemas.microsoft.com/office/powerpoint/2010/main" val="1247410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45F93-4EE7-E26D-87C7-32C777FBF60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CB2C54D-9AF6-AF60-5E21-BAF304C4A336}"/>
              </a:ext>
            </a:extLst>
          </p:cNvPr>
          <p:cNvSpPr txBox="1"/>
          <p:nvPr/>
        </p:nvSpPr>
        <p:spPr>
          <a:xfrm>
            <a:off x="461914" y="989814"/>
            <a:ext cx="1102407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4. </a:t>
            </a:r>
            <a:r>
              <a:rPr lang="en-US" sz="4000" b="1" dirty="0" err="1">
                <a:latin typeface="Times New Roman" panose="02020603050405020304" pitchFamily="18" charset="0"/>
                <a:cs typeface="Times New Roman" panose="02020603050405020304" pitchFamily="18" charset="0"/>
              </a:rPr>
              <a:t>Thiết</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Kế</a:t>
            </a:r>
            <a:r>
              <a:rPr lang="en-US" sz="4000" b="1" dirty="0">
                <a:latin typeface="Times New Roman" panose="02020603050405020304" pitchFamily="18" charset="0"/>
                <a:cs typeface="Times New Roman" panose="02020603050405020304" pitchFamily="18" charset="0"/>
              </a:rPr>
              <a:t> (CSDL, UI,...)</a:t>
            </a:r>
            <a:endParaRPr lang="en-SG"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9EDD8C7-59C6-E3C9-9D3E-30233B0D3DAC}"/>
              </a:ext>
            </a:extLst>
          </p:cNvPr>
          <p:cNvSpPr txBox="1"/>
          <p:nvPr/>
        </p:nvSpPr>
        <p:spPr>
          <a:xfrm>
            <a:off x="461914" y="1829444"/>
            <a:ext cx="11024069" cy="5028556"/>
          </a:xfrm>
          <a:prstGeom prst="rect">
            <a:avLst/>
          </a:prstGeom>
          <a:noFill/>
        </p:spPr>
        <p:txBody>
          <a:bodyPr wrap="square" rtlCol="0">
            <a:spAutoFit/>
          </a:bodyPr>
          <a:lstStyle/>
          <a:p>
            <a:pPr>
              <a:lnSpc>
                <a:spcPct val="150000"/>
              </a:lnSpc>
            </a:pPr>
            <a:r>
              <a:rPr lang="vi-VN" b="1" dirty="0">
                <a:latin typeface="+mj-lt"/>
              </a:rPr>
              <a:t>Thiết Kế Cơ Sở Dữ Liệu</a:t>
            </a:r>
            <a:r>
              <a:rPr lang="vi-VN" dirty="0">
                <a:latin typeface="+mj-lt"/>
              </a:rPr>
              <a:t>:</a:t>
            </a:r>
          </a:p>
          <a:p>
            <a:pPr>
              <a:lnSpc>
                <a:spcPct val="150000"/>
              </a:lnSpc>
              <a:buFont typeface="Arial" panose="020B0604020202020204" pitchFamily="34" charset="0"/>
              <a:buChar char="•"/>
            </a:pPr>
            <a:r>
              <a:rPr lang="vi-VN" dirty="0">
                <a:latin typeface="+mj-lt"/>
              </a:rPr>
              <a:t>Cơ sở dữ liệu gồm các bảng:</a:t>
            </a:r>
          </a:p>
          <a:p>
            <a:pPr marL="742950" lvl="1" indent="-285750">
              <a:lnSpc>
                <a:spcPct val="150000"/>
              </a:lnSpc>
              <a:buFont typeface="Arial" panose="020B0604020202020204" pitchFamily="34" charset="0"/>
              <a:buChar char="•"/>
            </a:pPr>
            <a:r>
              <a:rPr lang="vi-VN" b="1" dirty="0">
                <a:latin typeface="+mj-lt"/>
              </a:rPr>
              <a:t>Account</a:t>
            </a:r>
            <a:r>
              <a:rPr lang="vi-VN" dirty="0">
                <a:latin typeface="+mj-lt"/>
              </a:rPr>
              <a:t>: Lưu trữ thông tin tài khoản người dùng.</a:t>
            </a:r>
          </a:p>
          <a:p>
            <a:pPr marL="742950" lvl="1" indent="-285750">
              <a:lnSpc>
                <a:spcPct val="150000"/>
              </a:lnSpc>
              <a:buFont typeface="Arial" panose="020B0604020202020204" pitchFamily="34" charset="0"/>
              <a:buChar char="•"/>
            </a:pPr>
            <a:r>
              <a:rPr lang="vi-VN" b="1" dirty="0">
                <a:latin typeface="+mj-lt"/>
              </a:rPr>
              <a:t>ProductCategory</a:t>
            </a:r>
            <a:r>
              <a:rPr lang="vi-VN" dirty="0">
                <a:latin typeface="+mj-lt"/>
              </a:rPr>
              <a:t>: Quản lý danh mục sản phẩm.</a:t>
            </a:r>
          </a:p>
          <a:p>
            <a:pPr marL="742950" lvl="1" indent="-285750">
              <a:lnSpc>
                <a:spcPct val="150000"/>
              </a:lnSpc>
              <a:buFont typeface="Arial" panose="020B0604020202020204" pitchFamily="34" charset="0"/>
              <a:buChar char="•"/>
            </a:pPr>
            <a:r>
              <a:rPr lang="vi-VN" b="1" dirty="0">
                <a:latin typeface="+mj-lt"/>
              </a:rPr>
              <a:t>Supplier</a:t>
            </a:r>
            <a:r>
              <a:rPr lang="vi-VN" dirty="0">
                <a:latin typeface="+mj-lt"/>
              </a:rPr>
              <a:t>: Lưu trữ thông tin nhà cung cấp.</a:t>
            </a:r>
          </a:p>
          <a:p>
            <a:pPr marL="742950" lvl="1" indent="-285750">
              <a:lnSpc>
                <a:spcPct val="150000"/>
              </a:lnSpc>
              <a:buFont typeface="Arial" panose="020B0604020202020204" pitchFamily="34" charset="0"/>
              <a:buChar char="•"/>
            </a:pPr>
            <a:r>
              <a:rPr lang="vi-VN" b="1" dirty="0">
                <a:latin typeface="+mj-lt"/>
              </a:rPr>
              <a:t>Product</a:t>
            </a:r>
            <a:r>
              <a:rPr lang="vi-VN" dirty="0">
                <a:latin typeface="+mj-lt"/>
              </a:rPr>
              <a:t>: Lưu trữ thông tin sản phẩm.</a:t>
            </a:r>
          </a:p>
          <a:p>
            <a:pPr marL="742950" lvl="1" indent="-285750">
              <a:lnSpc>
                <a:spcPct val="150000"/>
              </a:lnSpc>
              <a:buFont typeface="Arial" panose="020B0604020202020204" pitchFamily="34" charset="0"/>
              <a:buChar char="•"/>
            </a:pPr>
            <a:r>
              <a:rPr lang="vi-VN" b="1" dirty="0">
                <a:latin typeface="+mj-lt"/>
              </a:rPr>
              <a:t>Size</a:t>
            </a:r>
            <a:r>
              <a:rPr lang="vi-VN" dirty="0">
                <a:latin typeface="+mj-lt"/>
              </a:rPr>
              <a:t>: Quản lý kích cỡ sản phẩm.</a:t>
            </a:r>
          </a:p>
          <a:p>
            <a:pPr marL="742950" lvl="1" indent="-285750">
              <a:lnSpc>
                <a:spcPct val="150000"/>
              </a:lnSpc>
              <a:buFont typeface="Arial" panose="020B0604020202020204" pitchFamily="34" charset="0"/>
              <a:buChar char="•"/>
            </a:pPr>
            <a:r>
              <a:rPr lang="vi-VN" b="1" dirty="0">
                <a:latin typeface="+mj-lt"/>
              </a:rPr>
              <a:t>Cart</a:t>
            </a:r>
            <a:r>
              <a:rPr lang="vi-VN" dirty="0">
                <a:latin typeface="+mj-lt"/>
              </a:rPr>
              <a:t>: Lưu trữ thông tin giỏ hàng của người dùng.</a:t>
            </a:r>
          </a:p>
          <a:p>
            <a:pPr marL="742950" lvl="1" indent="-285750">
              <a:lnSpc>
                <a:spcPct val="150000"/>
              </a:lnSpc>
              <a:buFont typeface="Arial" panose="020B0604020202020204" pitchFamily="34" charset="0"/>
              <a:buChar char="•"/>
            </a:pPr>
            <a:r>
              <a:rPr lang="vi-VN" b="1" dirty="0">
                <a:latin typeface="+mj-lt"/>
              </a:rPr>
              <a:t>Order</a:t>
            </a:r>
            <a:r>
              <a:rPr lang="vi-VN" dirty="0">
                <a:latin typeface="+mj-lt"/>
              </a:rPr>
              <a:t>: Lưu trữ thông tin đơn hàng.</a:t>
            </a:r>
          </a:p>
          <a:p>
            <a:pPr marL="742950" lvl="1" indent="-285750">
              <a:lnSpc>
                <a:spcPct val="150000"/>
              </a:lnSpc>
              <a:buFont typeface="Arial" panose="020B0604020202020204" pitchFamily="34" charset="0"/>
              <a:buChar char="•"/>
            </a:pPr>
            <a:r>
              <a:rPr lang="vi-VN" b="1" dirty="0">
                <a:latin typeface="+mj-lt"/>
              </a:rPr>
              <a:t>Province</a:t>
            </a:r>
            <a:r>
              <a:rPr lang="vi-VN" dirty="0">
                <a:latin typeface="+mj-lt"/>
              </a:rPr>
              <a:t>, </a:t>
            </a:r>
            <a:r>
              <a:rPr lang="vi-VN" b="1" dirty="0">
                <a:latin typeface="+mj-lt"/>
              </a:rPr>
              <a:t>District</a:t>
            </a:r>
            <a:r>
              <a:rPr lang="vi-VN" dirty="0">
                <a:latin typeface="+mj-lt"/>
              </a:rPr>
              <a:t>, </a:t>
            </a:r>
            <a:r>
              <a:rPr lang="vi-VN" b="1" dirty="0">
                <a:latin typeface="+mj-lt"/>
              </a:rPr>
              <a:t>Commune</a:t>
            </a:r>
            <a:r>
              <a:rPr lang="vi-VN" dirty="0">
                <a:latin typeface="+mj-lt"/>
              </a:rPr>
              <a:t>: Quản lý địa chỉ giao hàng.</a:t>
            </a:r>
          </a:p>
          <a:p>
            <a:pPr marL="742950" lvl="1" indent="-285750">
              <a:lnSpc>
                <a:spcPct val="150000"/>
              </a:lnSpc>
              <a:buFont typeface="Arial" panose="020B0604020202020204" pitchFamily="34" charset="0"/>
              <a:buChar char="•"/>
            </a:pPr>
            <a:r>
              <a:rPr lang="vi-VN" b="1" dirty="0">
                <a:latin typeface="+mj-lt"/>
              </a:rPr>
              <a:t>SalesReport</a:t>
            </a:r>
            <a:r>
              <a:rPr lang="vi-VN" dirty="0">
                <a:latin typeface="+mj-lt"/>
              </a:rPr>
              <a:t>: Báo cáo doanh thu theo sản phẩm.</a:t>
            </a:r>
          </a:p>
          <a:p>
            <a:pPr>
              <a:lnSpc>
                <a:spcPct val="150000"/>
              </a:lnSpc>
              <a:buFont typeface="Arial" panose="020B0604020202020204" pitchFamily="34" charset="0"/>
              <a:buChar char="•"/>
            </a:pPr>
            <a:r>
              <a:rPr lang="vi-VN" dirty="0">
                <a:latin typeface="+mj-lt"/>
              </a:rPr>
              <a:t>Các bảng được thiết kế với mối quan hệ rõ ràng, đảm bảo tính toàn vẹn dữ liệu.</a:t>
            </a:r>
          </a:p>
        </p:txBody>
      </p:sp>
    </p:spTree>
    <p:extLst>
      <p:ext uri="{BB962C8B-B14F-4D97-AF65-F5344CB8AC3E}">
        <p14:creationId xmlns:p14="http://schemas.microsoft.com/office/powerpoint/2010/main" val="3397643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B4C08-4674-D9C7-51C8-BC7C4F6BA79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8FFB468-123A-BAFB-FBBA-AF3901B22669}"/>
              </a:ext>
            </a:extLst>
          </p:cNvPr>
          <p:cNvSpPr txBox="1"/>
          <p:nvPr/>
        </p:nvSpPr>
        <p:spPr>
          <a:xfrm>
            <a:off x="461914" y="989814"/>
            <a:ext cx="11024070" cy="707886"/>
          </a:xfrm>
          <a:prstGeom prst="rect">
            <a:avLst/>
          </a:prstGeom>
          <a:noFill/>
        </p:spPr>
        <p:txBody>
          <a:bodyPr wrap="square" rtlCol="0">
            <a:spAutoFit/>
          </a:bodyPr>
          <a:lstStyle/>
          <a:p>
            <a:r>
              <a:rPr lang="en-US" sz="4000" dirty="0"/>
              <a:t>4. </a:t>
            </a:r>
            <a:r>
              <a:rPr lang="en-US" sz="4000" dirty="0" err="1"/>
              <a:t>Thiết</a:t>
            </a:r>
            <a:r>
              <a:rPr lang="en-US" sz="4000" dirty="0"/>
              <a:t> </a:t>
            </a:r>
            <a:r>
              <a:rPr lang="en-US" sz="4000" dirty="0" err="1"/>
              <a:t>Kế</a:t>
            </a:r>
            <a:r>
              <a:rPr lang="en-US" sz="4000" dirty="0"/>
              <a:t> (CSDL, UI,...)</a:t>
            </a:r>
            <a:endParaRPr lang="en-SG"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40255EF-60BE-6D8C-0147-6E756FDD2727}"/>
              </a:ext>
            </a:extLst>
          </p:cNvPr>
          <p:cNvSpPr txBox="1"/>
          <p:nvPr/>
        </p:nvSpPr>
        <p:spPr>
          <a:xfrm>
            <a:off x="461914" y="1829444"/>
            <a:ext cx="11024069" cy="5028556"/>
          </a:xfrm>
          <a:prstGeom prst="rect">
            <a:avLst/>
          </a:prstGeom>
          <a:noFill/>
        </p:spPr>
        <p:txBody>
          <a:bodyPr wrap="square" rtlCol="0">
            <a:spAutoFit/>
          </a:bodyPr>
          <a:lstStyle/>
          <a:p>
            <a:pPr>
              <a:lnSpc>
                <a:spcPct val="150000"/>
              </a:lnSpc>
            </a:pPr>
            <a:r>
              <a:rPr lang="vi-VN" b="1" dirty="0">
                <a:latin typeface="+mj-lt"/>
              </a:rPr>
              <a:t>Thiết Kế Cơ Sở Dữ Liệu</a:t>
            </a:r>
            <a:r>
              <a:rPr lang="vi-VN" dirty="0">
                <a:latin typeface="+mj-lt"/>
              </a:rPr>
              <a:t>:</a:t>
            </a:r>
          </a:p>
          <a:p>
            <a:pPr>
              <a:lnSpc>
                <a:spcPct val="150000"/>
              </a:lnSpc>
              <a:buFont typeface="Arial" panose="020B0604020202020204" pitchFamily="34" charset="0"/>
              <a:buChar char="•"/>
            </a:pPr>
            <a:r>
              <a:rPr lang="vi-VN" dirty="0">
                <a:latin typeface="+mj-lt"/>
              </a:rPr>
              <a:t>Cơ sở dữ liệu gồm các bảng:</a:t>
            </a:r>
          </a:p>
          <a:p>
            <a:pPr marL="742950" lvl="1" indent="-285750">
              <a:lnSpc>
                <a:spcPct val="150000"/>
              </a:lnSpc>
              <a:buFont typeface="Arial" panose="020B0604020202020204" pitchFamily="34" charset="0"/>
              <a:buChar char="•"/>
            </a:pPr>
            <a:r>
              <a:rPr lang="vi-VN" b="1" dirty="0">
                <a:latin typeface="+mj-lt"/>
              </a:rPr>
              <a:t>Account</a:t>
            </a:r>
            <a:r>
              <a:rPr lang="vi-VN" dirty="0">
                <a:latin typeface="+mj-lt"/>
              </a:rPr>
              <a:t>: Lưu trữ thông tin tài khoản người dùng.</a:t>
            </a:r>
          </a:p>
          <a:p>
            <a:pPr marL="742950" lvl="1" indent="-285750">
              <a:lnSpc>
                <a:spcPct val="150000"/>
              </a:lnSpc>
              <a:buFont typeface="Arial" panose="020B0604020202020204" pitchFamily="34" charset="0"/>
              <a:buChar char="•"/>
            </a:pPr>
            <a:r>
              <a:rPr lang="vi-VN" b="1" dirty="0">
                <a:latin typeface="+mj-lt"/>
              </a:rPr>
              <a:t>ProductCategory</a:t>
            </a:r>
            <a:r>
              <a:rPr lang="vi-VN" dirty="0">
                <a:latin typeface="+mj-lt"/>
              </a:rPr>
              <a:t>: Quản lý danh mục sản phẩm.</a:t>
            </a:r>
          </a:p>
          <a:p>
            <a:pPr marL="742950" lvl="1" indent="-285750">
              <a:lnSpc>
                <a:spcPct val="150000"/>
              </a:lnSpc>
              <a:buFont typeface="Arial" panose="020B0604020202020204" pitchFamily="34" charset="0"/>
              <a:buChar char="•"/>
            </a:pPr>
            <a:r>
              <a:rPr lang="vi-VN" b="1" dirty="0">
                <a:latin typeface="+mj-lt"/>
              </a:rPr>
              <a:t>Supplier</a:t>
            </a:r>
            <a:r>
              <a:rPr lang="vi-VN" dirty="0">
                <a:latin typeface="+mj-lt"/>
              </a:rPr>
              <a:t>: Lưu trữ thông tin nhà cung cấp.</a:t>
            </a:r>
          </a:p>
          <a:p>
            <a:pPr marL="742950" lvl="1" indent="-285750">
              <a:lnSpc>
                <a:spcPct val="150000"/>
              </a:lnSpc>
              <a:buFont typeface="Arial" panose="020B0604020202020204" pitchFamily="34" charset="0"/>
              <a:buChar char="•"/>
            </a:pPr>
            <a:r>
              <a:rPr lang="vi-VN" b="1" dirty="0">
                <a:latin typeface="+mj-lt"/>
              </a:rPr>
              <a:t>Product</a:t>
            </a:r>
            <a:r>
              <a:rPr lang="vi-VN" dirty="0">
                <a:latin typeface="+mj-lt"/>
              </a:rPr>
              <a:t>: Lưu trữ thông tin sản phẩm.</a:t>
            </a:r>
          </a:p>
          <a:p>
            <a:pPr marL="742950" lvl="1" indent="-285750">
              <a:lnSpc>
                <a:spcPct val="150000"/>
              </a:lnSpc>
              <a:buFont typeface="Arial" panose="020B0604020202020204" pitchFamily="34" charset="0"/>
              <a:buChar char="•"/>
            </a:pPr>
            <a:r>
              <a:rPr lang="vi-VN" b="1" dirty="0">
                <a:latin typeface="+mj-lt"/>
              </a:rPr>
              <a:t>Size</a:t>
            </a:r>
            <a:r>
              <a:rPr lang="vi-VN" dirty="0">
                <a:latin typeface="+mj-lt"/>
              </a:rPr>
              <a:t>: Quản lý kích cỡ sản phẩm.</a:t>
            </a:r>
          </a:p>
          <a:p>
            <a:pPr marL="742950" lvl="1" indent="-285750">
              <a:lnSpc>
                <a:spcPct val="150000"/>
              </a:lnSpc>
              <a:buFont typeface="Arial" panose="020B0604020202020204" pitchFamily="34" charset="0"/>
              <a:buChar char="•"/>
            </a:pPr>
            <a:r>
              <a:rPr lang="vi-VN" b="1" dirty="0">
                <a:latin typeface="+mj-lt"/>
              </a:rPr>
              <a:t>Cart</a:t>
            </a:r>
            <a:r>
              <a:rPr lang="vi-VN" dirty="0">
                <a:latin typeface="+mj-lt"/>
              </a:rPr>
              <a:t>: Lưu trữ thông tin giỏ hàng của người dùng.</a:t>
            </a:r>
          </a:p>
          <a:p>
            <a:pPr marL="742950" lvl="1" indent="-285750">
              <a:lnSpc>
                <a:spcPct val="150000"/>
              </a:lnSpc>
              <a:buFont typeface="Arial" panose="020B0604020202020204" pitchFamily="34" charset="0"/>
              <a:buChar char="•"/>
            </a:pPr>
            <a:r>
              <a:rPr lang="vi-VN" b="1" dirty="0">
                <a:latin typeface="+mj-lt"/>
              </a:rPr>
              <a:t>Order</a:t>
            </a:r>
            <a:r>
              <a:rPr lang="vi-VN" dirty="0">
                <a:latin typeface="+mj-lt"/>
              </a:rPr>
              <a:t>: Lưu trữ thông tin đơn hàng.</a:t>
            </a:r>
          </a:p>
          <a:p>
            <a:pPr marL="742950" lvl="1" indent="-285750">
              <a:lnSpc>
                <a:spcPct val="150000"/>
              </a:lnSpc>
              <a:buFont typeface="Arial" panose="020B0604020202020204" pitchFamily="34" charset="0"/>
              <a:buChar char="•"/>
            </a:pPr>
            <a:r>
              <a:rPr lang="vi-VN" b="1" dirty="0">
                <a:latin typeface="+mj-lt"/>
              </a:rPr>
              <a:t>Province</a:t>
            </a:r>
            <a:r>
              <a:rPr lang="vi-VN" dirty="0">
                <a:latin typeface="+mj-lt"/>
              </a:rPr>
              <a:t>, </a:t>
            </a:r>
            <a:r>
              <a:rPr lang="vi-VN" b="1" dirty="0">
                <a:latin typeface="+mj-lt"/>
              </a:rPr>
              <a:t>District</a:t>
            </a:r>
            <a:r>
              <a:rPr lang="vi-VN" dirty="0">
                <a:latin typeface="+mj-lt"/>
              </a:rPr>
              <a:t>, </a:t>
            </a:r>
            <a:r>
              <a:rPr lang="vi-VN" b="1" dirty="0">
                <a:latin typeface="+mj-lt"/>
              </a:rPr>
              <a:t>Commune</a:t>
            </a:r>
            <a:r>
              <a:rPr lang="vi-VN" dirty="0">
                <a:latin typeface="+mj-lt"/>
              </a:rPr>
              <a:t>: Quản lý địa chỉ giao hàng.</a:t>
            </a:r>
          </a:p>
          <a:p>
            <a:pPr marL="742950" lvl="1" indent="-285750">
              <a:lnSpc>
                <a:spcPct val="150000"/>
              </a:lnSpc>
              <a:buFont typeface="Arial" panose="020B0604020202020204" pitchFamily="34" charset="0"/>
              <a:buChar char="•"/>
            </a:pPr>
            <a:r>
              <a:rPr lang="vi-VN" b="1" dirty="0">
                <a:latin typeface="+mj-lt"/>
              </a:rPr>
              <a:t>SalesReport</a:t>
            </a:r>
            <a:r>
              <a:rPr lang="vi-VN" dirty="0">
                <a:latin typeface="+mj-lt"/>
              </a:rPr>
              <a:t>: Báo cáo doanh thu theo sản phẩm.</a:t>
            </a:r>
          </a:p>
          <a:p>
            <a:pPr>
              <a:lnSpc>
                <a:spcPct val="150000"/>
              </a:lnSpc>
              <a:buFont typeface="Arial" panose="020B0604020202020204" pitchFamily="34" charset="0"/>
              <a:buChar char="•"/>
            </a:pPr>
            <a:r>
              <a:rPr lang="vi-VN" dirty="0">
                <a:latin typeface="+mj-lt"/>
              </a:rPr>
              <a:t>Các bảng được thiết kế với mối quan hệ rõ ràng, đảm bảo tính toàn vẹn dữ liệu.</a:t>
            </a:r>
          </a:p>
        </p:txBody>
      </p:sp>
    </p:spTree>
    <p:extLst>
      <p:ext uri="{BB962C8B-B14F-4D97-AF65-F5344CB8AC3E}">
        <p14:creationId xmlns:p14="http://schemas.microsoft.com/office/powerpoint/2010/main" val="4177000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5BDC7-C911-304D-099E-1EBB6089F22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1793F3C-BCC4-5B0F-52AF-C1F09714073C}"/>
              </a:ext>
            </a:extLst>
          </p:cNvPr>
          <p:cNvSpPr txBox="1"/>
          <p:nvPr/>
        </p:nvSpPr>
        <p:spPr>
          <a:xfrm>
            <a:off x="461914" y="989814"/>
            <a:ext cx="1102407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4. </a:t>
            </a:r>
            <a:r>
              <a:rPr lang="en-US" sz="4000" b="1" dirty="0" err="1">
                <a:latin typeface="Times New Roman" panose="02020603050405020304" pitchFamily="18" charset="0"/>
                <a:cs typeface="Times New Roman" panose="02020603050405020304" pitchFamily="18" charset="0"/>
              </a:rPr>
              <a:t>Thiết</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Kế</a:t>
            </a:r>
            <a:r>
              <a:rPr lang="en-US" sz="4000" b="1" dirty="0">
                <a:latin typeface="Times New Roman" panose="02020603050405020304" pitchFamily="18" charset="0"/>
                <a:cs typeface="Times New Roman" panose="02020603050405020304" pitchFamily="18" charset="0"/>
              </a:rPr>
              <a:t> (CSDL, UI,...)</a:t>
            </a:r>
            <a:endParaRPr lang="en-SG"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BE8F3CC-5F2D-C8DD-D68D-1D8A83CC8C6E}"/>
              </a:ext>
            </a:extLst>
          </p:cNvPr>
          <p:cNvSpPr txBox="1"/>
          <p:nvPr/>
        </p:nvSpPr>
        <p:spPr>
          <a:xfrm>
            <a:off x="461914" y="1829444"/>
            <a:ext cx="11024069" cy="5028556"/>
          </a:xfrm>
          <a:prstGeom prst="rect">
            <a:avLst/>
          </a:prstGeom>
          <a:noFill/>
        </p:spPr>
        <p:txBody>
          <a:bodyPr wrap="square" rtlCol="0">
            <a:spAutoFit/>
          </a:bodyPr>
          <a:lstStyle/>
          <a:p>
            <a:pPr>
              <a:lnSpc>
                <a:spcPct val="150000"/>
              </a:lnSpc>
            </a:pPr>
            <a:r>
              <a:rPr lang="vi-VN" b="1" dirty="0">
                <a:latin typeface="+mj-lt"/>
              </a:rPr>
              <a:t>Thiết Kế Cơ Sở Dữ Liệu</a:t>
            </a:r>
            <a:r>
              <a:rPr lang="vi-VN" dirty="0">
                <a:latin typeface="+mj-lt"/>
              </a:rPr>
              <a:t>:</a:t>
            </a:r>
          </a:p>
          <a:p>
            <a:pPr>
              <a:lnSpc>
                <a:spcPct val="150000"/>
              </a:lnSpc>
              <a:buFont typeface="Arial" panose="020B0604020202020204" pitchFamily="34" charset="0"/>
              <a:buChar char="•"/>
            </a:pPr>
            <a:r>
              <a:rPr lang="vi-VN" dirty="0">
                <a:latin typeface="+mj-lt"/>
              </a:rPr>
              <a:t>Cơ sở dữ liệu gồm các bảng:</a:t>
            </a:r>
          </a:p>
          <a:p>
            <a:pPr marL="742950" lvl="1" indent="-285750">
              <a:lnSpc>
                <a:spcPct val="150000"/>
              </a:lnSpc>
              <a:buFont typeface="Arial" panose="020B0604020202020204" pitchFamily="34" charset="0"/>
              <a:buChar char="•"/>
            </a:pPr>
            <a:r>
              <a:rPr lang="vi-VN" b="1" dirty="0">
                <a:latin typeface="+mj-lt"/>
              </a:rPr>
              <a:t>Account</a:t>
            </a:r>
            <a:r>
              <a:rPr lang="vi-VN" dirty="0">
                <a:latin typeface="+mj-lt"/>
              </a:rPr>
              <a:t>: Lưu trữ thông tin tài khoản người dùng.</a:t>
            </a:r>
          </a:p>
          <a:p>
            <a:pPr marL="742950" lvl="1" indent="-285750">
              <a:lnSpc>
                <a:spcPct val="150000"/>
              </a:lnSpc>
              <a:buFont typeface="Arial" panose="020B0604020202020204" pitchFamily="34" charset="0"/>
              <a:buChar char="•"/>
            </a:pPr>
            <a:r>
              <a:rPr lang="vi-VN" b="1" dirty="0">
                <a:latin typeface="+mj-lt"/>
              </a:rPr>
              <a:t>ProductCategory</a:t>
            </a:r>
            <a:r>
              <a:rPr lang="vi-VN" dirty="0">
                <a:latin typeface="+mj-lt"/>
              </a:rPr>
              <a:t>: Quản lý danh mục sản phẩm.</a:t>
            </a:r>
          </a:p>
          <a:p>
            <a:pPr marL="742950" lvl="1" indent="-285750">
              <a:lnSpc>
                <a:spcPct val="150000"/>
              </a:lnSpc>
              <a:buFont typeface="Arial" panose="020B0604020202020204" pitchFamily="34" charset="0"/>
              <a:buChar char="•"/>
            </a:pPr>
            <a:r>
              <a:rPr lang="vi-VN" b="1" dirty="0">
                <a:latin typeface="+mj-lt"/>
              </a:rPr>
              <a:t>Supplier</a:t>
            </a:r>
            <a:r>
              <a:rPr lang="vi-VN" dirty="0">
                <a:latin typeface="+mj-lt"/>
              </a:rPr>
              <a:t>: Lưu trữ thông tin nhà cung cấp.</a:t>
            </a:r>
          </a:p>
          <a:p>
            <a:pPr marL="742950" lvl="1" indent="-285750">
              <a:lnSpc>
                <a:spcPct val="150000"/>
              </a:lnSpc>
              <a:buFont typeface="Arial" panose="020B0604020202020204" pitchFamily="34" charset="0"/>
              <a:buChar char="•"/>
            </a:pPr>
            <a:r>
              <a:rPr lang="vi-VN" b="1" dirty="0">
                <a:latin typeface="+mj-lt"/>
              </a:rPr>
              <a:t>Product</a:t>
            </a:r>
            <a:r>
              <a:rPr lang="vi-VN" dirty="0">
                <a:latin typeface="+mj-lt"/>
              </a:rPr>
              <a:t>: Lưu trữ thông tin sản phẩm.</a:t>
            </a:r>
          </a:p>
          <a:p>
            <a:pPr marL="742950" lvl="1" indent="-285750">
              <a:lnSpc>
                <a:spcPct val="150000"/>
              </a:lnSpc>
              <a:buFont typeface="Arial" panose="020B0604020202020204" pitchFamily="34" charset="0"/>
              <a:buChar char="•"/>
            </a:pPr>
            <a:r>
              <a:rPr lang="vi-VN" b="1" dirty="0">
                <a:latin typeface="+mj-lt"/>
              </a:rPr>
              <a:t>Size</a:t>
            </a:r>
            <a:r>
              <a:rPr lang="vi-VN" dirty="0">
                <a:latin typeface="+mj-lt"/>
              </a:rPr>
              <a:t>: Quản lý kích cỡ sản phẩm.</a:t>
            </a:r>
          </a:p>
          <a:p>
            <a:pPr marL="742950" lvl="1" indent="-285750">
              <a:lnSpc>
                <a:spcPct val="150000"/>
              </a:lnSpc>
              <a:buFont typeface="Arial" panose="020B0604020202020204" pitchFamily="34" charset="0"/>
              <a:buChar char="•"/>
            </a:pPr>
            <a:r>
              <a:rPr lang="vi-VN" b="1" dirty="0">
                <a:latin typeface="+mj-lt"/>
              </a:rPr>
              <a:t>Cart</a:t>
            </a:r>
            <a:r>
              <a:rPr lang="vi-VN" dirty="0">
                <a:latin typeface="+mj-lt"/>
              </a:rPr>
              <a:t>: Lưu trữ thông tin giỏ hàng của người dùng.</a:t>
            </a:r>
          </a:p>
          <a:p>
            <a:pPr marL="742950" lvl="1" indent="-285750">
              <a:lnSpc>
                <a:spcPct val="150000"/>
              </a:lnSpc>
              <a:buFont typeface="Arial" panose="020B0604020202020204" pitchFamily="34" charset="0"/>
              <a:buChar char="•"/>
            </a:pPr>
            <a:r>
              <a:rPr lang="vi-VN" b="1" dirty="0">
                <a:latin typeface="+mj-lt"/>
              </a:rPr>
              <a:t>Order</a:t>
            </a:r>
            <a:r>
              <a:rPr lang="vi-VN" dirty="0">
                <a:latin typeface="+mj-lt"/>
              </a:rPr>
              <a:t>: Lưu trữ thông tin đơn hàng.</a:t>
            </a:r>
          </a:p>
          <a:p>
            <a:pPr marL="742950" lvl="1" indent="-285750">
              <a:lnSpc>
                <a:spcPct val="150000"/>
              </a:lnSpc>
              <a:buFont typeface="Arial" panose="020B0604020202020204" pitchFamily="34" charset="0"/>
              <a:buChar char="•"/>
            </a:pPr>
            <a:r>
              <a:rPr lang="vi-VN" b="1" dirty="0">
                <a:latin typeface="+mj-lt"/>
              </a:rPr>
              <a:t>Province</a:t>
            </a:r>
            <a:r>
              <a:rPr lang="vi-VN" dirty="0">
                <a:latin typeface="+mj-lt"/>
              </a:rPr>
              <a:t>, </a:t>
            </a:r>
            <a:r>
              <a:rPr lang="vi-VN" b="1" dirty="0">
                <a:latin typeface="+mj-lt"/>
              </a:rPr>
              <a:t>District</a:t>
            </a:r>
            <a:r>
              <a:rPr lang="vi-VN" dirty="0">
                <a:latin typeface="+mj-lt"/>
              </a:rPr>
              <a:t>, </a:t>
            </a:r>
            <a:r>
              <a:rPr lang="vi-VN" b="1" dirty="0">
                <a:latin typeface="+mj-lt"/>
              </a:rPr>
              <a:t>Commune</a:t>
            </a:r>
            <a:r>
              <a:rPr lang="vi-VN" dirty="0">
                <a:latin typeface="+mj-lt"/>
              </a:rPr>
              <a:t>: Quản lý địa chỉ giao hàng.</a:t>
            </a:r>
          </a:p>
          <a:p>
            <a:pPr marL="742950" lvl="1" indent="-285750">
              <a:lnSpc>
                <a:spcPct val="150000"/>
              </a:lnSpc>
              <a:buFont typeface="Arial" panose="020B0604020202020204" pitchFamily="34" charset="0"/>
              <a:buChar char="•"/>
            </a:pPr>
            <a:r>
              <a:rPr lang="vi-VN" b="1" dirty="0">
                <a:latin typeface="+mj-lt"/>
              </a:rPr>
              <a:t>SalesReport</a:t>
            </a:r>
            <a:r>
              <a:rPr lang="vi-VN" dirty="0">
                <a:latin typeface="+mj-lt"/>
              </a:rPr>
              <a:t>: Báo cáo doanh thu theo sản phẩm.</a:t>
            </a:r>
          </a:p>
          <a:p>
            <a:pPr>
              <a:lnSpc>
                <a:spcPct val="150000"/>
              </a:lnSpc>
              <a:buFont typeface="Arial" panose="020B0604020202020204" pitchFamily="34" charset="0"/>
              <a:buChar char="•"/>
            </a:pPr>
            <a:r>
              <a:rPr lang="vi-VN" dirty="0">
                <a:latin typeface="+mj-lt"/>
              </a:rPr>
              <a:t>Các bảng được thiết kế với mối quan hệ rõ ràng, đảm bảo tính toàn vẹn dữ liệu.</a:t>
            </a:r>
          </a:p>
        </p:txBody>
      </p:sp>
    </p:spTree>
    <p:extLst>
      <p:ext uri="{BB962C8B-B14F-4D97-AF65-F5344CB8AC3E}">
        <p14:creationId xmlns:p14="http://schemas.microsoft.com/office/powerpoint/2010/main" val="1170771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4">
            <a:extLst>
              <a:ext uri="{FF2B5EF4-FFF2-40B4-BE49-F238E27FC236}">
                <a16:creationId xmlns:a16="http://schemas.microsoft.com/office/drawing/2014/main" id="{046B944E-1E77-245F-F48B-885139E91C4A}"/>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769579" y="1825625"/>
            <a:ext cx="4652842" cy="4351338"/>
          </a:xfrm>
          <a:prstGeom prst="rect">
            <a:avLst/>
          </a:prstGeom>
        </p:spPr>
      </p:pic>
      <p:sp>
        <p:nvSpPr>
          <p:cNvPr id="2" name="TextBox 1">
            <a:extLst>
              <a:ext uri="{FF2B5EF4-FFF2-40B4-BE49-F238E27FC236}">
                <a16:creationId xmlns:a16="http://schemas.microsoft.com/office/drawing/2014/main" id="{559E01DA-AC4C-CEA3-AD44-44D29C510CEE}"/>
              </a:ext>
            </a:extLst>
          </p:cNvPr>
          <p:cNvSpPr txBox="1"/>
          <p:nvPr/>
        </p:nvSpPr>
        <p:spPr>
          <a:xfrm>
            <a:off x="461914" y="989814"/>
            <a:ext cx="3629320" cy="707886"/>
          </a:xfrm>
          <a:prstGeom prst="rect">
            <a:avLst/>
          </a:prstGeom>
          <a:noFill/>
        </p:spPr>
        <p:txBody>
          <a:bodyPr wrap="square" rtlCol="0">
            <a:spAutoFit/>
          </a:bodyPr>
          <a:lstStyle/>
          <a:p>
            <a:r>
              <a:rPr lang="en-SG" sz="4000" b="1" dirty="0">
                <a:latin typeface="Times New Roman" panose="02020603050405020304" pitchFamily="18" charset="0"/>
                <a:cs typeface="Times New Roman" panose="02020603050405020304" pitchFamily="18" charset="0"/>
              </a:rPr>
              <a:t>5. Demo</a:t>
            </a:r>
          </a:p>
        </p:txBody>
      </p:sp>
    </p:spTree>
    <p:extLst>
      <p:ext uri="{BB962C8B-B14F-4D97-AF65-F5344CB8AC3E}">
        <p14:creationId xmlns:p14="http://schemas.microsoft.com/office/powerpoint/2010/main" val="2295643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890</Words>
  <Application>Microsoft Office PowerPoint</Application>
  <PresentationFormat>Widescreen</PresentationFormat>
  <Paragraphs>77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 Nguyễn Đức</dc:creator>
  <cp:lastModifiedBy>LE TUAN</cp:lastModifiedBy>
  <cp:revision>13</cp:revision>
  <dcterms:created xsi:type="dcterms:W3CDTF">2023-04-13T02:38:25Z</dcterms:created>
  <dcterms:modified xsi:type="dcterms:W3CDTF">2024-10-29T13:54:45Z</dcterms:modified>
</cp:coreProperties>
</file>