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159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Kiến trúc Microservice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Service chính: auth-service, chat-service, api-gateway, eureka, config</a:t>
            </a:r>
            <a:endParaRPr lang="en-US"/>
          </a:p>
          <a:p>
            <a:pPr lvl="1"/>
            <a:r>
              <a:rPr lang="en-US"/>
              <a:t>Auth: quản lý xác thực, đăng nhập, đăng ký, quản lý thông tin người dung</a:t>
            </a:r>
          </a:p>
          <a:p>
            <a:pPr lvl="1"/>
            <a:r>
              <a:rPr lang="en-US"/>
              <a:t>Chat: quản lý tin nhắn, lưu trữ</a:t>
            </a:r>
          </a:p>
          <a:p>
            <a:pPr lvl="1"/>
            <a:r>
              <a:rPr lang="en-US"/>
              <a:t>Eureka: Cho phép các service đăng ký, tìm kiếm lẫn nhau</a:t>
            </a:r>
          </a:p>
          <a:p>
            <a:pPr lvl="1"/>
            <a:r>
              <a:rPr lang="en-US"/>
              <a:t>Config: quản lý cấu hình</a:t>
            </a:r>
          </a:p>
          <a:p>
            <a:pPr lvl="1"/>
            <a:r>
              <a:rPr lang="en-US"/>
              <a:t>Api-gateway: định tuyền các request đến service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2. Eureka Server (</a:t>
            </a:r>
            <a:r>
              <a:rPr lang="en-US"/>
              <a:t>Eureka-</a:t>
            </a:r>
            <a:r>
              <a:t>Service)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691982"/>
          </a:xfrm>
        </p:spPr>
        <p:txBody>
          <a:bodyPr>
            <a:normAutofit lnSpcReduction="10000"/>
          </a:bodyPr>
          <a:lstStyle/>
          <a:p>
            <a:r>
              <a:rPr lang="en-US"/>
              <a:t>Vai trò: Nơi các microservice đăng kí khi khởi động.</a:t>
            </a:r>
          </a:p>
          <a:p>
            <a:r>
              <a:rPr lang="en-US"/>
              <a:t>Cách hoạt động: </a:t>
            </a:r>
          </a:p>
          <a:p>
            <a:pPr lvl="1"/>
            <a:r>
              <a:rPr lang="en-US"/>
              <a:t>Mỗi service khác đều có annotiation @EnableEurekaClinet</a:t>
            </a:r>
          </a:p>
          <a:p>
            <a:pPr lvl="1"/>
            <a:r>
              <a:rPr lang="en-US"/>
              <a:t>Eureka tự động cập nhật trạng thái của các service</a:t>
            </a:r>
          </a:p>
          <a:p>
            <a:r>
              <a:rPr lang="en-US"/>
              <a:t>Công dụng: Giúp các service tìm thấy nhay mà k cần hardcode IP/port</a:t>
            </a:r>
          </a:p>
          <a:p>
            <a:r>
              <a:rPr lang="en-US"/>
              <a:t>Ví dụ: chat-service gọi auth-service để xác thực user. K cần biết auth chạy ở đâu, chỉ cần gọi http://auth-service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3. Config Server (Cấu hình tập trung)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691982"/>
          </a:xfrm>
        </p:spPr>
        <p:txBody>
          <a:bodyPr>
            <a:normAutofit/>
          </a:bodyPr>
          <a:lstStyle/>
          <a:p>
            <a:r>
              <a:rPr lang="en-US"/>
              <a:t>Vai trò: lưu trữ cấu hình cho tất cả service ở 1 nơi.</a:t>
            </a:r>
            <a:endParaRPr/>
          </a:p>
          <a:p>
            <a:r>
              <a:rPr lang="en-US"/>
              <a:t>Cách hoạt động:</a:t>
            </a:r>
          </a:p>
          <a:p>
            <a:pPr lvl="1"/>
            <a:r>
              <a:rPr lang="en-US"/>
              <a:t>Các service sử dụng annotation @EnableConfigServer ở server và spring.config.import =optional:configserver: ở client</a:t>
            </a:r>
            <a:endParaRPr/>
          </a:p>
          <a:p>
            <a:r>
              <a:rPr lang="en-US"/>
              <a:t>Công dụng</a:t>
            </a:r>
          </a:p>
          <a:p>
            <a:pPr lvl="1"/>
            <a:r>
              <a:rPr lang="en-US"/>
              <a:t>Dễ cấu hình</a:t>
            </a:r>
          </a:p>
          <a:p>
            <a:pPr lvl="1"/>
            <a:r>
              <a:rPr lang="en-US"/>
              <a:t>Thay đổi cấu hình k cần build lại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36"/>
            <a:ext cx="8229600" cy="5800164"/>
          </a:xfrm>
        </p:spPr>
        <p:txBody>
          <a:bodyPr>
            <a:normAutofit lnSpcReduction="10000"/>
          </a:bodyPr>
          <a:lstStyle/>
          <a:p>
            <a:r>
              <a:rPr lang="en-US"/>
              <a:t>Vai trò: trung tâm định tuyển, bảo mật, logging, load balancing</a:t>
            </a:r>
            <a:endParaRPr/>
          </a:p>
          <a:p>
            <a:r>
              <a:rPr lang="en-US"/>
              <a:t>Cách hoạt động:</a:t>
            </a:r>
          </a:p>
          <a:p>
            <a:pPr lvl="1"/>
            <a:r>
              <a:rPr lang="en-US"/>
              <a:t>Cấu hình trong application</a:t>
            </a:r>
          </a:p>
          <a:p>
            <a:pPr lvl="1"/>
            <a:r>
              <a:rPr lang="en-US"/>
              <a:t>Nhận request từ client kiểm tra token, và chuyển tiếp request để service tương ứng</a:t>
            </a:r>
          </a:p>
          <a:p>
            <a:r>
              <a:rPr lang="en-US"/>
              <a:t>Công dụng: </a:t>
            </a:r>
          </a:p>
          <a:p>
            <a:pPr lvl="1"/>
            <a:r>
              <a:rPr lang="en-US"/>
              <a:t>Bảo mật tập trung.</a:t>
            </a:r>
          </a:p>
          <a:p>
            <a:pPr lvl="1"/>
            <a:r>
              <a:rPr lang="en-US"/>
              <a:t>Giấu thông tin nội bộ service</a:t>
            </a:r>
          </a:p>
          <a:p>
            <a:pPr lvl="1"/>
            <a:r>
              <a:rPr lang="en-US"/>
              <a:t>Giảm tải cho service con</a:t>
            </a:r>
          </a:p>
          <a:p>
            <a:r>
              <a:rPr lang="en-US"/>
              <a:t>Ví dụ: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Bảo mật &amp; Phân quyền với 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Cách hoạt động:</a:t>
            </a:r>
          </a:p>
          <a:p>
            <a:pPr lvl="1"/>
            <a:r>
              <a:t>Đăng nhập → cấp token chứa username, role,...</a:t>
            </a:r>
            <a:endParaRPr lang="en-US"/>
          </a:p>
          <a:p>
            <a:pPr lvl="1"/>
            <a:r>
              <a:rPr lang="en-US"/>
              <a:t>Client gửi token</a:t>
            </a:r>
          </a:p>
          <a:p>
            <a:pPr lvl="1"/>
            <a:r>
              <a:rPr lang="en-US"/>
              <a:t>Service ktra token xác định phân quyền</a:t>
            </a:r>
            <a:endParaRPr/>
          </a:p>
          <a:p>
            <a:r>
              <a:rPr lang="en-US"/>
              <a:t>Công dụng:</a:t>
            </a:r>
          </a:p>
          <a:p>
            <a:pPr lvl="1"/>
            <a:r>
              <a:rPr lang="en-US"/>
              <a:t>Tránh phải lưu trên session</a:t>
            </a:r>
          </a:p>
          <a:p>
            <a:pPr lvl="1"/>
            <a:r>
              <a:rPr lang="en-US"/>
              <a:t>Gửi kèm mọi request để xác thực</a:t>
            </a:r>
            <a:endParaRPr/>
          </a:p>
          <a:p>
            <a:r>
              <a:t>Sử dụng @PreAuthorize và cấu hình security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Các chức năng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Auth-service</a:t>
            </a:r>
          </a:p>
          <a:p>
            <a:pPr lvl="1"/>
            <a:r>
              <a:t>Đăng ký / đăng nhập </a:t>
            </a:r>
            <a:endParaRPr lang="en-US"/>
          </a:p>
          <a:p>
            <a:pPr lvl="1"/>
            <a:r>
              <a:rPr lang="en-US"/>
              <a:t>Cập nhật user</a:t>
            </a:r>
          </a:p>
          <a:p>
            <a:pPr lvl="1"/>
            <a:r>
              <a:rPr lang="en-US"/>
              <a:t>Xóa user (role-admin)</a:t>
            </a:r>
          </a:p>
          <a:p>
            <a:pPr lvl="1"/>
            <a:r>
              <a:rPr lang="en-US"/>
              <a:t>Tìm kiếm (role-admin)</a:t>
            </a:r>
            <a:endParaRPr/>
          </a:p>
          <a:p>
            <a:r>
              <a:rPr lang="en-US"/>
              <a:t>Chat-service</a:t>
            </a:r>
          </a:p>
          <a:p>
            <a:pPr lvl="1"/>
            <a:r>
              <a:rPr lang="en-US"/>
              <a:t>Gửi tin nhắn</a:t>
            </a:r>
          </a:p>
          <a:p>
            <a:pPr lvl="1"/>
            <a:r>
              <a:rPr lang="en-US"/>
              <a:t>Xem lịch sử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372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1. Kiến trúc Microservice</vt:lpstr>
      <vt:lpstr>2. Eureka Server (Eureka-Service)</vt:lpstr>
      <vt:lpstr>3. Config Server (Cấu hình tập trung)</vt:lpstr>
      <vt:lpstr>4. API Gateway</vt:lpstr>
      <vt:lpstr>5. Bảo mật &amp; Phân quyền với JWT</vt:lpstr>
      <vt:lpstr>6. Các chức năng chính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 TUAN</cp:lastModifiedBy>
  <cp:revision>2</cp:revision>
  <dcterms:created xsi:type="dcterms:W3CDTF">2013-01-27T09:14:16Z</dcterms:created>
  <dcterms:modified xsi:type="dcterms:W3CDTF">2025-07-09T08:36:17Z</dcterms:modified>
  <cp:category/>
</cp:coreProperties>
</file>