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71" r:id="rId6"/>
    <p:sldId id="267" r:id="rId7"/>
    <p:sldId id="268" r:id="rId8"/>
    <p:sldId id="269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8/31/2018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8/31/2018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8/31/2018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8/31/2018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React and </a:t>
            </a:r>
            <a:r>
              <a:rPr lang="en-US" b="1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TuyLV/tuylv@vnpt.vn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Single-page application</a:t>
            </a:r>
            <a:endParaRPr dirty="0"/>
          </a:p>
          <a:p>
            <a:r>
              <a:rPr lang="en-US" dirty="0"/>
              <a:t>React</a:t>
            </a:r>
            <a:endParaRPr dirty="0"/>
          </a:p>
          <a:p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/>
              <a:t>React </a:t>
            </a:r>
            <a:r>
              <a:rPr lang="en-US" dirty="0" err="1"/>
              <a:t>Redux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Single-page application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single-page application </a:t>
            </a:r>
            <a:r>
              <a:rPr lang="en-US" dirty="0"/>
              <a:t>is an app that </a:t>
            </a:r>
            <a:r>
              <a:rPr lang="en-US" dirty="0" smtClean="0"/>
              <a:t>works inside </a:t>
            </a:r>
            <a:r>
              <a:rPr lang="en-US" dirty="0"/>
              <a:t>a browser and does not require </a:t>
            </a:r>
            <a:r>
              <a:rPr lang="en-US" dirty="0" smtClean="0"/>
              <a:t>page reloading </a:t>
            </a:r>
            <a:r>
              <a:rPr lang="en-US" dirty="0"/>
              <a:t>during use.</a:t>
            </a:r>
            <a:endParaRPr lang="en-US" dirty="0"/>
          </a:p>
          <a:p>
            <a:r>
              <a:rPr lang="en-US" dirty="0"/>
              <a:t>E.g. Gmail, Google Maps, Facebook or GitHub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44823"/>
            <a:ext cx="5873620" cy="4488025"/>
          </a:xfrm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State-based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manage state and view separately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0685" y="2631234"/>
            <a:ext cx="7632441" cy="40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10840649" cy="1169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JavaScript library for building user interface, built by an engineer at </a:t>
            </a:r>
            <a:r>
              <a:rPr lang="en-US" dirty="0" smtClean="0"/>
              <a:t>Facebook and </a:t>
            </a:r>
            <a:r>
              <a:rPr lang="en-US" dirty="0"/>
              <a:t>released to the developer community under an open-source license in 2013.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67" y="3449638"/>
            <a:ext cx="4061603" cy="2870200"/>
          </a:xfr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217611" y="3449152"/>
            <a:ext cx="4951414" cy="287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Virtual DOM</a:t>
            </a:r>
          </a:p>
          <a:p>
            <a:r>
              <a:rPr lang="en-US" dirty="0" smtClean="0"/>
              <a:t>Component-Based</a:t>
            </a:r>
          </a:p>
          <a:p>
            <a:r>
              <a:rPr lang="en-US" dirty="0" smtClean="0"/>
              <a:t>One-way data flow</a:t>
            </a:r>
          </a:p>
          <a:p>
            <a:r>
              <a:rPr lang="en-US" dirty="0" smtClean="0"/>
              <a:t>Learn Once, Write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5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7" name="Picture Placeholder 6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icture Placeholder 8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15</TotalTime>
  <Words>144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Segoe Print</vt:lpstr>
      <vt:lpstr>Nature Illustration 16x9</vt:lpstr>
      <vt:lpstr>Introduction to React and Redux</vt:lpstr>
      <vt:lpstr>Title and Content Layout with List</vt:lpstr>
      <vt:lpstr>Single-page application (SPA)</vt:lpstr>
      <vt:lpstr>State-based approach</vt:lpstr>
      <vt:lpstr>React</vt:lpstr>
      <vt:lpstr>Add a Slide Title - 1</vt:lpstr>
      <vt:lpstr>Add a Slide Title - 2</vt:lpstr>
      <vt:lpstr>Add a Slide Title - 3</vt:lpstr>
      <vt:lpstr>Add a Slide Title - 4</vt:lpstr>
      <vt:lpstr>Add a Slide Title - 5</vt:lpstr>
      <vt:lpstr>Add a Slide Title - 6</vt:lpstr>
      <vt:lpstr>PowerPoint Presentation</vt:lpstr>
      <vt:lpstr>Add a Slide Title - 7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and Redux</dc:title>
  <dc:creator>Tuy LV</dc:creator>
  <cp:lastModifiedBy>Tuy LV</cp:lastModifiedBy>
  <cp:revision>3</cp:revision>
  <dcterms:created xsi:type="dcterms:W3CDTF">2018-08-31T04:14:12Z</dcterms:created>
  <dcterms:modified xsi:type="dcterms:W3CDTF">2018-08-31T04:29:45Z</dcterms:modified>
</cp:coreProperties>
</file>