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3" r:id="rId4"/>
    <p:sldMasterId id="2147483676" r:id="rId5"/>
    <p:sldMasterId id="2147483854" r:id="rId6"/>
    <p:sldMasterId id="2147483696" r:id="rId7"/>
  </p:sldMasterIdLst>
  <p:notesMasterIdLst>
    <p:notesMasterId r:id="rId24"/>
  </p:notesMasterIdLst>
  <p:handoutMasterIdLst>
    <p:handoutMasterId r:id="rId25"/>
  </p:handoutMasterIdLst>
  <p:sldIdLst>
    <p:sldId id="272" r:id="rId8"/>
    <p:sldId id="4064" r:id="rId9"/>
    <p:sldId id="4020" r:id="rId10"/>
    <p:sldId id="4071" r:id="rId11"/>
    <p:sldId id="4072" r:id="rId12"/>
    <p:sldId id="4073" r:id="rId13"/>
    <p:sldId id="4081" r:id="rId14"/>
    <p:sldId id="4075" r:id="rId15"/>
    <p:sldId id="4076" r:id="rId16"/>
    <p:sldId id="4077" r:id="rId17"/>
    <p:sldId id="4078" r:id="rId18"/>
    <p:sldId id="4079" r:id="rId19"/>
    <p:sldId id="4080" r:id="rId20"/>
    <p:sldId id="4082" r:id="rId21"/>
    <p:sldId id="4083" r:id="rId22"/>
    <p:sldId id="4084" r:id="rId23"/>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 Khatkevich" initials="AK" lastIdx="1" clrIdx="0">
    <p:extLst>
      <p:ext uri="{19B8F6BF-5375-455C-9EA6-DF929625EA0E}">
        <p15:presenceInfo xmlns:p15="http://schemas.microsoft.com/office/powerpoint/2012/main" userId="S::Anton_Khatkevich@epam.com::ffb19720-0dd3-4439-8f59-9f322e629b7e" providerId="AD"/>
      </p:ext>
    </p:extLst>
  </p:cmAuthor>
  <p:cmAuthor id="2" name="Danila Varatyntsev" initials="DV" lastIdx="1" clrIdx="1">
    <p:extLst>
      <p:ext uri="{19B8F6BF-5375-455C-9EA6-DF929625EA0E}">
        <p15:presenceInfo xmlns:p15="http://schemas.microsoft.com/office/powerpoint/2012/main" userId="S::Danila_Varatyntsev@epam.com::51a450e6-4d83-441e-adb7-1fd8ace6730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F6B0"/>
    <a:srgbClr val="205648"/>
    <a:srgbClr val="AA2475"/>
    <a:srgbClr val="BA1F72"/>
    <a:srgbClr val="222551"/>
    <a:srgbClr val="76CDD8"/>
    <a:srgbClr val="000000"/>
    <a:srgbClr val="133C41"/>
    <a:srgbClr val="FEFEFE"/>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003C23-03EA-469F-7715-560A6E9888DD}" v="1071" dt="2020-07-27T14:22:24.690"/>
    <p1510:client id="{0FAC6035-6227-D2C4-880E-5CA9EE9B0BA3}" v="1399" dt="2023-09-06T16:11:20.574"/>
    <p1510:client id="{20F2971F-9F25-4096-8487-49E1F13D76C8}" v="139" dt="2022-03-29T16:51:11.998"/>
    <p1510:client id="{31CD485E-E1F4-894E-8145-5DD8A93905CD}" v="246" dt="2020-07-27T14:04:31.620"/>
    <p1510:client id="{3F609BCD-A2F0-7405-8984-C37EA522822E}" v="50" dt="2020-07-27T12:30:10.853"/>
    <p1510:client id="{40D40D11-000A-452D-A3F4-7A3BECFBC7AD}" v="6" dt="2022-04-05T08:43:57.242"/>
    <p1510:client id="{4CCD4D83-8AB9-BAFA-E5B3-2A112AE5F29B}" v="1174" dt="2020-07-27T10:47:25.056"/>
    <p1510:client id="{4CFD24C6-0D6A-48F1-8E02-E1021651C6BE}" v="126" dt="2022-03-30T16:56:17.050"/>
    <p1510:client id="{6AF69E35-1B48-4514-B80B-89B97C357C5F}" v="139" dt="2022-03-29T15:46:13.842"/>
    <p1510:client id="{7E658440-FFAA-5B65-1A7C-11A65F48937C}" v="86" dt="2020-07-27T08:27:01.887"/>
    <p1510:client id="{8344B09F-C0FB-2000-7B30-CC5DF9DCC727}" v="14" dt="2021-03-02T08:44:17.015"/>
    <p1510:client id="{83AAFA79-A200-6CBB-B944-1FAE2D3E9F32}" v="309" dt="2020-07-26T22:40:35.827"/>
    <p1510:client id="{887B6B81-3D46-0E37-818A-FB3B5456CEB5}" v="47" dt="2021-03-17T07:31:26.205"/>
    <p1510:client id="{964A3970-A0CF-4304-A3BF-DE11D4F0E231}" v="4" dt="2022-03-31T08:35:29.883"/>
    <p1510:client id="{9C606B40-F787-4284-B9FD-E49851736737}" v="5" dt="2020-07-27T14:08:03.244"/>
    <p1510:client id="{ABC356E0-2D79-EFB8-DE91-4F4209B60480}" v="192" dt="2020-07-26T23:03:38.654"/>
    <p1510:client id="{C1CA4B72-5938-4BBD-9B63-641E097D9569}" v="194" dt="2022-03-30T17:39:52.719"/>
    <p1510:client id="{C335FC6E-FDF2-2697-7C90-CA41C489D69B}" v="19" dt="2021-03-02T08:52:27.622"/>
    <p1510:client id="{C754B726-4C3B-4BD0-9C70-60A3F9E1A1B6}" v="64" dt="2022-03-30T08:00:33.922"/>
    <p1510:client id="{D81A46F9-31B6-BB35-0FAB-3EBA1168D8A2}" v="149" dt="2020-07-26T21:44:25.033"/>
    <p1510:client id="{F0620E03-44CF-B849-5512-8CDD35985600}" v="106" dt="2020-07-27T05:35:53.143"/>
    <p1510:client id="{FA7361D0-BDC0-17D7-1958-11F42CA160B3}" v="22" dt="2020-07-27T08:45:57.401"/>
    <p1510:client id="{FD85C597-EA93-4F10-ACE9-9A444F81F2A2}" v="6" dt="2022-03-30T17:27:44.5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54" autoAdjust="0"/>
    <p:restoredTop sz="94660"/>
  </p:normalViewPr>
  <p:slideViewPr>
    <p:cSldViewPr snapToGrid="0">
      <p:cViewPr varScale="1">
        <p:scale>
          <a:sx n="90" d="100"/>
          <a:sy n="90" d="100"/>
        </p:scale>
        <p:origin x="436" y="60"/>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9/6/2023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9/6/2023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Y"/>
              <a:t>Just into on why we’re here today and what’s the point of having this presentation. Brifely touch the topic of presenters: SZ, OZ, IL, and KK.</a:t>
            </a:r>
          </a:p>
          <a:p>
            <a:endParaRPr lang="en-BY"/>
          </a:p>
          <a:p>
            <a:r>
              <a:rPr lang="en-BY"/>
              <a:t>In</a:t>
            </a:r>
            <a:r>
              <a:rPr lang="en-US"/>
              <a:t> t</a:t>
            </a:r>
            <a:r>
              <a:rPr lang="en-BY"/>
              <a:t>he end: passing the floot to Sviatlana.</a:t>
            </a:r>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1694420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74FABB-6DBE-47C4-B626-20167906F475}" type="slidenum">
              <a:rPr lang="en-US" smtClean="0"/>
              <a:t>10</a:t>
            </a:fld>
            <a:endParaRPr lang="en-US"/>
          </a:p>
        </p:txBody>
      </p:sp>
    </p:spTree>
    <p:extLst>
      <p:ext uri="{BB962C8B-B14F-4D97-AF65-F5344CB8AC3E}">
        <p14:creationId xmlns:p14="http://schemas.microsoft.com/office/powerpoint/2010/main" val="2181393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74FABB-6DBE-47C4-B626-20167906F475}" type="slidenum">
              <a:rPr lang="en-US" smtClean="0"/>
              <a:t>11</a:t>
            </a:fld>
            <a:endParaRPr lang="en-US"/>
          </a:p>
        </p:txBody>
      </p:sp>
    </p:spTree>
    <p:extLst>
      <p:ext uri="{BB962C8B-B14F-4D97-AF65-F5344CB8AC3E}">
        <p14:creationId xmlns:p14="http://schemas.microsoft.com/office/powerpoint/2010/main" val="1397567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74FABB-6DBE-47C4-B626-20167906F475}" type="slidenum">
              <a:rPr lang="en-US" smtClean="0"/>
              <a:t>12</a:t>
            </a:fld>
            <a:endParaRPr lang="en-US"/>
          </a:p>
        </p:txBody>
      </p:sp>
    </p:spTree>
    <p:extLst>
      <p:ext uri="{BB962C8B-B14F-4D97-AF65-F5344CB8AC3E}">
        <p14:creationId xmlns:p14="http://schemas.microsoft.com/office/powerpoint/2010/main" val="3998042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74FABB-6DBE-47C4-B626-20167906F475}" type="slidenum">
              <a:rPr lang="en-US" smtClean="0"/>
              <a:t>13</a:t>
            </a:fld>
            <a:endParaRPr lang="en-US"/>
          </a:p>
        </p:txBody>
      </p:sp>
    </p:spTree>
    <p:extLst>
      <p:ext uri="{BB962C8B-B14F-4D97-AF65-F5344CB8AC3E}">
        <p14:creationId xmlns:p14="http://schemas.microsoft.com/office/powerpoint/2010/main" val="1620818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74FABB-6DBE-47C4-B626-20167906F475}" type="slidenum">
              <a:rPr lang="en-US" smtClean="0"/>
              <a:t>14</a:t>
            </a:fld>
            <a:endParaRPr lang="en-US"/>
          </a:p>
        </p:txBody>
      </p:sp>
    </p:spTree>
    <p:extLst>
      <p:ext uri="{BB962C8B-B14F-4D97-AF65-F5344CB8AC3E}">
        <p14:creationId xmlns:p14="http://schemas.microsoft.com/office/powerpoint/2010/main" val="3580565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74FABB-6DBE-47C4-B626-20167906F475}" type="slidenum">
              <a:rPr lang="en-US" smtClean="0"/>
              <a:t>15</a:t>
            </a:fld>
            <a:endParaRPr lang="en-US"/>
          </a:p>
        </p:txBody>
      </p:sp>
    </p:spTree>
    <p:extLst>
      <p:ext uri="{BB962C8B-B14F-4D97-AF65-F5344CB8AC3E}">
        <p14:creationId xmlns:p14="http://schemas.microsoft.com/office/powerpoint/2010/main" val="3627229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74FABB-6DBE-47C4-B626-20167906F475}" type="slidenum">
              <a:rPr lang="en-US" smtClean="0"/>
              <a:t>16</a:t>
            </a:fld>
            <a:endParaRPr lang="en-US"/>
          </a:p>
        </p:txBody>
      </p:sp>
    </p:spTree>
    <p:extLst>
      <p:ext uri="{BB962C8B-B14F-4D97-AF65-F5344CB8AC3E}">
        <p14:creationId xmlns:p14="http://schemas.microsoft.com/office/powerpoint/2010/main" val="4178874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74FABB-6DBE-47C4-B626-20167906F475}" type="slidenum">
              <a:rPr lang="en-US" smtClean="0"/>
              <a:t>2</a:t>
            </a:fld>
            <a:endParaRPr lang="en-US"/>
          </a:p>
        </p:txBody>
      </p:sp>
    </p:spTree>
    <p:extLst>
      <p:ext uri="{BB962C8B-B14F-4D97-AF65-F5344CB8AC3E}">
        <p14:creationId xmlns:p14="http://schemas.microsoft.com/office/powerpoint/2010/main" val="996293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74FABB-6DBE-47C4-B626-20167906F475}" type="slidenum">
              <a:rPr lang="en-US" smtClean="0"/>
              <a:t>3</a:t>
            </a:fld>
            <a:endParaRPr lang="en-US"/>
          </a:p>
        </p:txBody>
      </p:sp>
    </p:spTree>
    <p:extLst>
      <p:ext uri="{BB962C8B-B14F-4D97-AF65-F5344CB8AC3E}">
        <p14:creationId xmlns:p14="http://schemas.microsoft.com/office/powerpoint/2010/main" val="4152022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74FABB-6DBE-47C4-B626-20167906F475}" type="slidenum">
              <a:rPr lang="en-US" smtClean="0"/>
              <a:t>4</a:t>
            </a:fld>
            <a:endParaRPr lang="en-US"/>
          </a:p>
        </p:txBody>
      </p:sp>
    </p:spTree>
    <p:extLst>
      <p:ext uri="{BB962C8B-B14F-4D97-AF65-F5344CB8AC3E}">
        <p14:creationId xmlns:p14="http://schemas.microsoft.com/office/powerpoint/2010/main" val="3476355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74FABB-6DBE-47C4-B626-20167906F475}" type="slidenum">
              <a:rPr lang="en-US" smtClean="0"/>
              <a:t>5</a:t>
            </a:fld>
            <a:endParaRPr lang="en-US"/>
          </a:p>
        </p:txBody>
      </p:sp>
    </p:spTree>
    <p:extLst>
      <p:ext uri="{BB962C8B-B14F-4D97-AF65-F5344CB8AC3E}">
        <p14:creationId xmlns:p14="http://schemas.microsoft.com/office/powerpoint/2010/main" val="2059072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74FABB-6DBE-47C4-B626-20167906F475}" type="slidenum">
              <a:rPr lang="en-US" smtClean="0"/>
              <a:t>6</a:t>
            </a:fld>
            <a:endParaRPr lang="en-US"/>
          </a:p>
        </p:txBody>
      </p:sp>
    </p:spTree>
    <p:extLst>
      <p:ext uri="{BB962C8B-B14F-4D97-AF65-F5344CB8AC3E}">
        <p14:creationId xmlns:p14="http://schemas.microsoft.com/office/powerpoint/2010/main" val="2237399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74FABB-6DBE-47C4-B626-20167906F475}" type="slidenum">
              <a:rPr lang="en-US" smtClean="0"/>
              <a:t>7</a:t>
            </a:fld>
            <a:endParaRPr lang="en-US"/>
          </a:p>
        </p:txBody>
      </p:sp>
    </p:spTree>
    <p:extLst>
      <p:ext uri="{BB962C8B-B14F-4D97-AF65-F5344CB8AC3E}">
        <p14:creationId xmlns:p14="http://schemas.microsoft.com/office/powerpoint/2010/main" val="1818323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74FABB-6DBE-47C4-B626-20167906F475}" type="slidenum">
              <a:rPr lang="en-US" smtClean="0"/>
              <a:t>8</a:t>
            </a:fld>
            <a:endParaRPr lang="en-US"/>
          </a:p>
        </p:txBody>
      </p:sp>
    </p:spTree>
    <p:extLst>
      <p:ext uri="{BB962C8B-B14F-4D97-AF65-F5344CB8AC3E}">
        <p14:creationId xmlns:p14="http://schemas.microsoft.com/office/powerpoint/2010/main" val="1403444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874FABB-6DBE-47C4-B626-20167906F475}" type="slidenum">
              <a:rPr lang="en-US" smtClean="0"/>
              <a:t>9</a:t>
            </a:fld>
            <a:endParaRPr lang="en-US"/>
          </a:p>
        </p:txBody>
      </p:sp>
    </p:spTree>
    <p:extLst>
      <p:ext uri="{BB962C8B-B14F-4D97-AF65-F5344CB8AC3E}">
        <p14:creationId xmlns:p14="http://schemas.microsoft.com/office/powerpoint/2010/main" val="3326313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4.xml"/><Relationship Id="rId4" Type="http://schemas.openxmlformats.org/officeDocument/2006/relationships/image" Target="../media/image9.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pic>
        <p:nvPicPr>
          <p:cNvPr id="6" name="Picture 5" descr="A picture containing game&#10;&#10;Description automatically generated">
            <a:extLst>
              <a:ext uri="{FF2B5EF4-FFF2-40B4-BE49-F238E27FC236}">
                <a16:creationId xmlns:a16="http://schemas.microsoft.com/office/drawing/2014/main" id="{50404EE9-47A1-446A-8B61-C403E18E193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4891" r="4891"/>
          <a:stretch/>
        </p:blipFill>
        <p:spPr>
          <a:xfrm>
            <a:off x="0" y="0"/>
            <a:ext cx="9144000" cy="5143500"/>
          </a:xfrm>
          <a:prstGeom prst="rect">
            <a:avLst/>
          </a:prstGeom>
        </p:spPr>
      </p:pic>
      <p:sp>
        <p:nvSpPr>
          <p:cNvPr id="11" name="Text Placeholder 10"/>
          <p:cNvSpPr>
            <a:spLocks noGrp="1"/>
          </p:cNvSpPr>
          <p:nvPr>
            <p:ph type="body" sz="quarter" idx="13" hasCustomPrompt="1"/>
          </p:nvPr>
        </p:nvSpPr>
        <p:spPr>
          <a:xfrm>
            <a:off x="5073801" y="0"/>
            <a:ext cx="530352" cy="5143500"/>
          </a:xfrm>
          <a:prstGeom prst="rect">
            <a:avLst/>
          </a:prstGeom>
          <a:blipFill>
            <a:blip r:embed="rId3">
              <a:extLst>
                <a:ext uri="{28A0092B-C50C-407E-A947-70E740481C1C}">
                  <a14:useLocalDpi xmlns:a14="http://schemas.microsoft.com/office/drawing/2010/main" val="0"/>
                </a:ext>
              </a:extLst>
            </a:blip>
            <a:stretch>
              <a:fillRect/>
            </a:stretch>
          </a:blipFill>
        </p:spPr>
        <p:txBody>
          <a:bodyPr/>
          <a:lstStyle/>
          <a:p>
            <a:pPr lvl="0"/>
            <a:r>
              <a:rPr lang="en-US"/>
              <a:t> </a:t>
            </a:r>
          </a:p>
        </p:txBody>
      </p:sp>
      <p:sp>
        <p:nvSpPr>
          <p:cNvPr id="2" name="Title 1"/>
          <p:cNvSpPr>
            <a:spLocks noGrp="1"/>
          </p:cNvSpPr>
          <p:nvPr>
            <p:ph type="title" hasCustomPrompt="1"/>
          </p:nvPr>
        </p:nvSpPr>
        <p:spPr>
          <a:xfrm>
            <a:off x="531467" y="1412416"/>
            <a:ext cx="4315968" cy="1421928"/>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a:xfrm>
            <a:off x="531466" y="3843769"/>
            <a:ext cx="1945327" cy="399456"/>
          </a:xfrm>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531467"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a:t>Please add cover picture here</a:t>
            </a:r>
          </a:p>
          <a:p>
            <a:endParaRPr lang="en-US"/>
          </a:p>
          <a:p>
            <a:endParaRPr lang="en-US"/>
          </a:p>
        </p:txBody>
      </p:sp>
      <p:pic>
        <p:nvPicPr>
          <p:cNvPr id="13" name="Picture 12" descr="A drawing of a face&#10;&#10;Description automatically generated">
            <a:extLst>
              <a:ext uri="{FF2B5EF4-FFF2-40B4-BE49-F238E27FC236}">
                <a16:creationId xmlns:a16="http://schemas.microsoft.com/office/drawing/2014/main" id="{3CD20165-833B-4C7E-9F1B-B17249FBE83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953381" y="3598517"/>
            <a:ext cx="894054" cy="894054"/>
          </a:xfrm>
          <a:prstGeom prst="rect">
            <a:avLst/>
          </a:prstGeom>
        </p:spPr>
      </p:pic>
    </p:spTree>
    <p:extLst>
      <p:ext uri="{BB962C8B-B14F-4D97-AF65-F5344CB8AC3E}">
        <p14:creationId xmlns:p14="http://schemas.microsoft.com/office/powerpoint/2010/main" val="2992641235"/>
      </p:ext>
    </p:extLst>
  </p:cSld>
  <p:clrMapOvr>
    <a:masterClrMapping/>
  </p:clrMapOvr>
  <p:extLst>
    <p:ext uri="{DCECCB84-F9BA-43D5-87BE-67443E8EF086}">
      <p15:sldGuideLst xmlns:p15="http://schemas.microsoft.com/office/powerpoint/2012/main">
        <p15:guide id="1" pos="33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90" y="1079500"/>
            <a:ext cx="3986212"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9502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90" y="1079500"/>
            <a:ext cx="3986212"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7334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90" y="1079500"/>
            <a:ext cx="3986212"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124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90" y="1079500"/>
            <a:ext cx="3986212"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8247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97035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90"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600" y="1422400"/>
            <a:ext cx="3993357"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8"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2842029"/>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90"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600" y="1422400"/>
            <a:ext cx="3993357"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8"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4910505"/>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62792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30910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0992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Пустой слайд">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A51CFE-F8CF-7F4B-A4B4-129654B17614}"/>
              </a:ext>
            </a:extLst>
          </p:cNvPr>
          <p:cNvPicPr>
            <a:picLocks noChangeAspect="1"/>
          </p:cNvPicPr>
          <p:nvPr userDrawn="1"/>
        </p:nvPicPr>
        <p:blipFill>
          <a:blip r:embed="rId2"/>
          <a:stretch>
            <a:fillRect/>
          </a:stretch>
        </p:blipFill>
        <p:spPr>
          <a:xfrm>
            <a:off x="1850" y="0"/>
            <a:ext cx="9140300" cy="5143500"/>
          </a:xfrm>
          <a:prstGeom prst="rect">
            <a:avLst/>
          </a:prstGeom>
        </p:spPr>
      </p:pic>
      <p:sp>
        <p:nvSpPr>
          <p:cNvPr id="8" name="Picture Placeholder 14">
            <a:extLst>
              <a:ext uri="{FF2B5EF4-FFF2-40B4-BE49-F238E27FC236}">
                <a16:creationId xmlns:a16="http://schemas.microsoft.com/office/drawing/2014/main" id="{02018E6D-C173-234B-ADE3-106DCC9A9A18}"/>
              </a:ext>
            </a:extLst>
          </p:cNvPr>
          <p:cNvSpPr>
            <a:spLocks noGrp="1"/>
          </p:cNvSpPr>
          <p:nvPr>
            <p:ph type="pic" sz="quarter" idx="13"/>
          </p:nvPr>
        </p:nvSpPr>
        <p:spPr>
          <a:xfrm>
            <a:off x="4691743" y="0"/>
            <a:ext cx="4452257" cy="5143500"/>
          </a:xfrm>
          <a:prstGeom prst="rect">
            <a:avLst/>
          </a:prstGeom>
        </p:spPr>
        <p:txBody>
          <a:bodyPr anchor="ctr"/>
          <a:lstStyle>
            <a:lvl1pPr algn="ctr">
              <a:defRPr>
                <a:solidFill>
                  <a:schemeClr val="bg1"/>
                </a:solidFill>
              </a:defRPr>
            </a:lvl1pPr>
          </a:lstStyle>
          <a:p>
            <a:endParaRPr lang="en-RU"/>
          </a:p>
        </p:txBody>
      </p:sp>
      <p:sp>
        <p:nvSpPr>
          <p:cNvPr id="7" name="Номер слайда 5">
            <a:extLst>
              <a:ext uri="{FF2B5EF4-FFF2-40B4-BE49-F238E27FC236}">
                <a16:creationId xmlns:a16="http://schemas.microsoft.com/office/drawing/2014/main" id="{927F8EBF-098E-3447-B96B-60C8F61C5A5D}"/>
              </a:ext>
            </a:extLst>
          </p:cNvPr>
          <p:cNvSpPr>
            <a:spLocks noGrp="1"/>
          </p:cNvSpPr>
          <p:nvPr>
            <p:ph type="sldNum" sz="quarter" idx="12"/>
          </p:nvPr>
        </p:nvSpPr>
        <p:spPr>
          <a:xfrm>
            <a:off x="6897143" y="200913"/>
            <a:ext cx="2057400" cy="273844"/>
          </a:xfrm>
          <a:prstGeom prst="rect">
            <a:avLst/>
          </a:prstGeom>
        </p:spPr>
        <p:txBody>
          <a:bodyPr/>
          <a:lstStyle>
            <a:lvl1pPr algn="r">
              <a:defRPr sz="1800">
                <a:solidFill>
                  <a:schemeClr val="bg1"/>
                </a:solidFill>
              </a:defRPr>
            </a:lvl1pPr>
          </a:lstStyle>
          <a:p>
            <a:fld id="{965E8E9F-CD17-F345-88FD-FE1B9BBF9946}" type="slidenum">
              <a:rPr lang="ru-RU" smtClean="0"/>
              <a:pPr/>
              <a:t>‹#›</a:t>
            </a:fld>
            <a:endParaRPr lang="ru-RU"/>
          </a:p>
        </p:txBody>
      </p:sp>
      <p:sp>
        <p:nvSpPr>
          <p:cNvPr id="9" name="Заголовок 9">
            <a:extLst>
              <a:ext uri="{FF2B5EF4-FFF2-40B4-BE49-F238E27FC236}">
                <a16:creationId xmlns:a16="http://schemas.microsoft.com/office/drawing/2014/main" id="{4C548F53-93C7-B741-B4E4-8F57A3A02B2A}"/>
              </a:ext>
            </a:extLst>
          </p:cNvPr>
          <p:cNvSpPr>
            <a:spLocks noGrp="1"/>
          </p:cNvSpPr>
          <p:nvPr>
            <p:ph type="title"/>
          </p:nvPr>
        </p:nvSpPr>
        <p:spPr>
          <a:xfrm>
            <a:off x="674915" y="642257"/>
            <a:ext cx="3599916" cy="676900"/>
          </a:xfrm>
          <a:prstGeom prst="rect">
            <a:avLst/>
          </a:prstGeom>
        </p:spPr>
        <p:txBody>
          <a:bodyPr/>
          <a:lstStyle/>
          <a:p>
            <a:endParaRPr lang="ru-RU">
              <a:solidFill>
                <a:schemeClr val="bg1"/>
              </a:solidFill>
            </a:endParaRPr>
          </a:p>
        </p:txBody>
      </p:sp>
      <p:sp>
        <p:nvSpPr>
          <p:cNvPr id="10" name="Объект 11">
            <a:extLst>
              <a:ext uri="{FF2B5EF4-FFF2-40B4-BE49-F238E27FC236}">
                <a16:creationId xmlns:a16="http://schemas.microsoft.com/office/drawing/2014/main" id="{BEE647BB-BE53-3344-9E74-F7241A71F09A}"/>
              </a:ext>
            </a:extLst>
          </p:cNvPr>
          <p:cNvSpPr>
            <a:spLocks noGrp="1"/>
          </p:cNvSpPr>
          <p:nvPr>
            <p:ph sz="half" idx="4294967295"/>
          </p:nvPr>
        </p:nvSpPr>
        <p:spPr>
          <a:xfrm>
            <a:off x="674913" y="1513114"/>
            <a:ext cx="3599917" cy="3069772"/>
          </a:xfrm>
          <a:prstGeom prst="rect">
            <a:avLst/>
          </a:prstGeom>
        </p:spPr>
        <p:txBody>
          <a:bodyPr/>
          <a:lstStyle/>
          <a:p>
            <a:endParaRPr lang="ru-RU">
              <a:solidFill>
                <a:schemeClr val="bg1"/>
              </a:solidFill>
            </a:endParaRPr>
          </a:p>
        </p:txBody>
      </p:sp>
    </p:spTree>
    <p:extLst>
      <p:ext uri="{BB962C8B-B14F-4D97-AF65-F5344CB8AC3E}">
        <p14:creationId xmlns:p14="http://schemas.microsoft.com/office/powerpoint/2010/main" val="4184876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5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567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94648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50949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75900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07430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5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90" y="1079500"/>
            <a:ext cx="3986212"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27734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90"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600" y="1422400"/>
            <a:ext cx="3993357"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8"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0395880"/>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03289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9585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Заголовок и объект">
    <p:spTree>
      <p:nvGrpSpPr>
        <p:cNvPr id="1" name=""/>
        <p:cNvGrpSpPr/>
        <p:nvPr/>
      </p:nvGrpSpPr>
      <p:grpSpPr>
        <a:xfrm>
          <a:off x="0" y="0"/>
          <a:ext cx="0" cy="0"/>
          <a:chOff x="0" y="0"/>
          <a:chExt cx="0" cy="0"/>
        </a:xfrm>
      </p:grpSpPr>
      <p:pic>
        <p:nvPicPr>
          <p:cNvPr id="7" name="Рисунок 8">
            <a:extLst>
              <a:ext uri="{FF2B5EF4-FFF2-40B4-BE49-F238E27FC236}">
                <a16:creationId xmlns:a16="http://schemas.microsoft.com/office/drawing/2014/main" id="{0C655499-4098-C74E-9388-F7C9DED2B9CE}"/>
              </a:ext>
            </a:extLst>
          </p:cNvPr>
          <p:cNvPicPr>
            <a:picLocks noChangeAspect="1"/>
          </p:cNvPicPr>
          <p:nvPr userDrawn="1"/>
        </p:nvPicPr>
        <p:blipFill rotWithShape="1">
          <a:blip r:embed="rId2"/>
          <a:srcRect l="32519" t="34130" r="14879" b="43514"/>
          <a:stretch/>
        </p:blipFill>
        <p:spPr>
          <a:xfrm>
            <a:off x="1" y="0"/>
            <a:ext cx="9144000" cy="5143500"/>
          </a:xfrm>
          <a:prstGeom prst="rect">
            <a:avLst/>
          </a:prstGeom>
        </p:spPr>
      </p:pic>
      <p:sp>
        <p:nvSpPr>
          <p:cNvPr id="9" name="Номер слайда 5">
            <a:extLst>
              <a:ext uri="{FF2B5EF4-FFF2-40B4-BE49-F238E27FC236}">
                <a16:creationId xmlns:a16="http://schemas.microsoft.com/office/drawing/2014/main" id="{58D9E840-8635-B649-B0A9-27845B5E7CA4}"/>
              </a:ext>
            </a:extLst>
          </p:cNvPr>
          <p:cNvSpPr>
            <a:spLocks noGrp="1"/>
          </p:cNvSpPr>
          <p:nvPr>
            <p:ph type="sldNum" sz="quarter" idx="12"/>
          </p:nvPr>
        </p:nvSpPr>
        <p:spPr>
          <a:xfrm>
            <a:off x="6897143" y="200913"/>
            <a:ext cx="2057400" cy="273844"/>
          </a:xfrm>
          <a:prstGeom prst="rect">
            <a:avLst/>
          </a:prstGeom>
        </p:spPr>
        <p:txBody>
          <a:bodyPr/>
          <a:lstStyle>
            <a:lvl1pPr algn="r">
              <a:defRPr sz="1800">
                <a:solidFill>
                  <a:schemeClr val="bg1"/>
                </a:solidFill>
              </a:defRPr>
            </a:lvl1pPr>
          </a:lstStyle>
          <a:p>
            <a:fld id="{965E8E9F-CD17-F345-88FD-FE1B9BBF9946}" type="slidenum">
              <a:rPr lang="ru-RU" smtClean="0"/>
              <a:pPr/>
              <a:t>‹#›</a:t>
            </a:fld>
            <a:endParaRPr lang="ru-RU"/>
          </a:p>
        </p:txBody>
      </p:sp>
      <p:sp>
        <p:nvSpPr>
          <p:cNvPr id="10" name="Заголовок 1">
            <a:extLst>
              <a:ext uri="{FF2B5EF4-FFF2-40B4-BE49-F238E27FC236}">
                <a16:creationId xmlns:a16="http://schemas.microsoft.com/office/drawing/2014/main" id="{1B68AAC6-C90C-454A-80A7-34792F69F018}"/>
              </a:ext>
            </a:extLst>
          </p:cNvPr>
          <p:cNvSpPr>
            <a:spLocks noGrp="1"/>
          </p:cNvSpPr>
          <p:nvPr>
            <p:ph type="title"/>
          </p:nvPr>
        </p:nvSpPr>
        <p:spPr>
          <a:xfrm>
            <a:off x="1940902" y="1363466"/>
            <a:ext cx="5262197" cy="670139"/>
          </a:xfrm>
          <a:prstGeom prst="rect">
            <a:avLst/>
          </a:prstGeom>
        </p:spPr>
        <p:txBody>
          <a:bodyPr vert="horz" lIns="91440" tIns="45720" rIns="91440" bIns="45720" rtlCol="0" anchor="ctr">
            <a:normAutofit/>
          </a:bodyPr>
          <a:lstStyle>
            <a:lvl1pPr algn="ctr">
              <a:defRPr>
                <a:solidFill>
                  <a:schemeClr val="bg1"/>
                </a:solidFill>
              </a:defRPr>
            </a:lvl1pPr>
          </a:lstStyle>
          <a:p>
            <a:r>
              <a:rPr lang="ru-RU"/>
              <a:t>Образец заголовка</a:t>
            </a:r>
          </a:p>
        </p:txBody>
      </p:sp>
      <p:sp>
        <p:nvSpPr>
          <p:cNvPr id="11" name="Текст 2">
            <a:extLst>
              <a:ext uri="{FF2B5EF4-FFF2-40B4-BE49-F238E27FC236}">
                <a16:creationId xmlns:a16="http://schemas.microsoft.com/office/drawing/2014/main" id="{E0571616-C84B-0444-8871-EB97350B03F1}"/>
              </a:ext>
            </a:extLst>
          </p:cNvPr>
          <p:cNvSpPr>
            <a:spLocks noGrp="1"/>
          </p:cNvSpPr>
          <p:nvPr>
            <p:ph idx="1"/>
          </p:nvPr>
        </p:nvSpPr>
        <p:spPr>
          <a:xfrm>
            <a:off x="1940902" y="2253578"/>
            <a:ext cx="5262197" cy="1637939"/>
          </a:xfrm>
          <a:prstGeom prst="rect">
            <a:avLst/>
          </a:prstGeom>
        </p:spPr>
        <p:txBody>
          <a:bodyPr vert="horz" lIns="91440" tIns="45720" rIns="91440" bIns="45720" rtlCol="0">
            <a:normAutofit/>
          </a:bodyPr>
          <a:lstStyle>
            <a:lvl1pPr algn="ctr">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30329211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97809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92842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90" y="1079500"/>
            <a:ext cx="3986212"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30774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8429625" cy="30543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sp>
        <p:nvSpPr>
          <p:cNvPr id="5" name="Text Placeholder 4"/>
          <p:cNvSpPr>
            <a:spLocks noGrp="1"/>
          </p:cNvSpPr>
          <p:nvPr>
            <p:ph type="body" sz="quarter" idx="11" hasCustomPrompt="1"/>
          </p:nvPr>
        </p:nvSpPr>
        <p:spPr>
          <a:xfrm>
            <a:off x="357189" y="1079500"/>
            <a:ext cx="8429625"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cxnSp>
        <p:nvCxnSpPr>
          <p:cNvPr id="6" name="Straight Connector 5"/>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46467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90"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600" y="1422400"/>
            <a:ext cx="3993357"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8"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9411192"/>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5" name="Straight Connector 4"/>
          <p:cNvCxnSpPr/>
          <p:nvPr userDrawn="1"/>
        </p:nvCxnSpPr>
        <p:spPr>
          <a:xfrm>
            <a:off x="294410"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0131049"/>
      </p:ext>
    </p:extLst>
  </p:cSld>
  <p:clrMapOvr>
    <a:masterClrMapping/>
  </p:clrMapOvr>
  <p:extLst>
    <p:ext uri="{DCECCB84-F9BA-43D5-87BE-67443E8EF086}">
      <p15:sldGuideLst xmlns:p15="http://schemas.microsoft.com/office/powerpoint/2012/main">
        <p15:guide id="1" pos="336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90" y="1422400"/>
            <a:ext cx="3986212" cy="30543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5" name="Text Placeholder 4"/>
          <p:cNvSpPr>
            <a:spLocks noGrp="1"/>
          </p:cNvSpPr>
          <p:nvPr>
            <p:ph type="body" sz="quarter" idx="12" hasCustomPrompt="1"/>
          </p:nvPr>
        </p:nvSpPr>
        <p:spPr>
          <a:xfrm>
            <a:off x="357190"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cxnSp>
        <p:nvCxnSpPr>
          <p:cNvPr id="7" name="Straight Connector 6"/>
          <p:cNvCxnSpPr/>
          <p:nvPr userDrawn="1"/>
        </p:nvCxnSpPr>
        <p:spPr>
          <a:xfrm>
            <a:off x="294410"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217697"/>
      </p:ext>
    </p:extLst>
  </p:cSld>
  <p:clrMapOvr>
    <a:masterClrMapping/>
  </p:clrMapOvr>
  <p:extLst>
    <p:ext uri="{DCECCB84-F9BA-43D5-87BE-67443E8EF086}">
      <p15:sldGuideLst xmlns:p15="http://schemas.microsoft.com/office/powerpoint/2012/main">
        <p15:guide id="1" pos="336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7" name="Straight Connector 6"/>
          <p:cNvCxnSpPr/>
          <p:nvPr userDrawn="1"/>
        </p:nvCxnSpPr>
        <p:spPr>
          <a:xfrm>
            <a:off x="294410"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189" indent="0">
              <a:buNone/>
              <a:defRPr>
                <a:latin typeface="+mj-lt"/>
              </a:defRPr>
            </a:lvl2pPr>
            <a:lvl3pPr marL="914377" indent="0">
              <a:buNone/>
              <a:defRPr>
                <a:latin typeface="+mj-lt"/>
              </a:defRPr>
            </a:lvl3pPr>
            <a:lvl4pPr marL="1371566" indent="0">
              <a:buNone/>
              <a:defRPr>
                <a:latin typeface="+mj-lt"/>
              </a:defRPr>
            </a:lvl4pPr>
            <a:lvl5pPr marL="1828754" indent="0">
              <a:buFont typeface="Arial" panose="020B0604020202020204" pitchFamily="34" charset="0"/>
              <a:buNone/>
              <a:defRPr>
                <a:latin typeface="+mj-lt"/>
              </a:defRPr>
            </a:lvl5pPr>
          </a:lstStyle>
          <a:p>
            <a:pPr lvl="0"/>
            <a:r>
              <a:rPr lang="en-US"/>
              <a:t>#</a:t>
            </a:r>
          </a:p>
        </p:txBody>
      </p:sp>
      <p:sp>
        <p:nvSpPr>
          <p:cNvPr id="20" name="Text Placeholder 19"/>
          <p:cNvSpPr>
            <a:spLocks noGrp="1"/>
          </p:cNvSpPr>
          <p:nvPr>
            <p:ph type="body" sz="quarter" idx="13" hasCustomPrompt="1"/>
          </p:nvPr>
        </p:nvSpPr>
        <p:spPr>
          <a:xfrm>
            <a:off x="710973" y="1092491"/>
            <a:ext cx="3632428" cy="356616"/>
          </a:xfrm>
          <a:ln w="19050">
            <a:solidFill>
              <a:srgbClr val="F5F5F5"/>
            </a:solidFill>
          </a:ln>
        </p:spPr>
        <p:txBody>
          <a:bodyPr lIns="108000" anchor="ctr"/>
          <a:lstStyle>
            <a:lvl1pPr marL="0" indent="0">
              <a:buNone/>
              <a:defRPr b="1" i="0" cap="all" spc="200" baseline="0">
                <a:latin typeface="+mn-lt"/>
              </a:defRPr>
            </a:lvl1pPr>
            <a:lvl5pPr marL="2114498" indent="-285744">
              <a:buFont typeface="Arial" panose="020B0604020202020204" pitchFamily="34" charset="0"/>
              <a:buChar char="•"/>
              <a:defRPr/>
            </a:lvl5pPr>
          </a:lstStyle>
          <a:p>
            <a:pPr lvl="0"/>
            <a:r>
              <a:rPr lang="en-US"/>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189" indent="0">
              <a:buNone/>
              <a:defRPr>
                <a:latin typeface="+mj-lt"/>
              </a:defRPr>
            </a:lvl2pPr>
            <a:lvl3pPr marL="914377" indent="0">
              <a:buNone/>
              <a:defRPr>
                <a:latin typeface="+mj-lt"/>
              </a:defRPr>
            </a:lvl3pPr>
            <a:lvl4pPr marL="1371566" indent="0">
              <a:buNone/>
              <a:defRPr>
                <a:latin typeface="+mj-lt"/>
              </a:defRPr>
            </a:lvl4pPr>
            <a:lvl5pPr marL="1828754" indent="0">
              <a:buFont typeface="Arial" panose="020B0604020202020204" pitchFamily="34" charset="0"/>
              <a:buNone/>
              <a:defRPr>
                <a:latin typeface="+mj-lt"/>
              </a:defRPr>
            </a:lvl5pPr>
          </a:lstStyle>
          <a:p>
            <a:pPr lvl="0"/>
            <a:r>
              <a:rPr lang="en-US"/>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189" indent="0">
              <a:buNone/>
              <a:defRPr>
                <a:latin typeface="+mj-lt"/>
              </a:defRPr>
            </a:lvl2pPr>
            <a:lvl3pPr marL="914377" indent="0">
              <a:buNone/>
              <a:defRPr>
                <a:latin typeface="+mj-lt"/>
              </a:defRPr>
            </a:lvl3pPr>
            <a:lvl4pPr marL="1371566" indent="0">
              <a:buNone/>
              <a:defRPr>
                <a:latin typeface="+mj-lt"/>
              </a:defRPr>
            </a:lvl4pPr>
            <a:lvl5pPr marL="1828754" indent="0">
              <a:buFont typeface="Arial" panose="020B0604020202020204" pitchFamily="34" charset="0"/>
              <a:buNone/>
              <a:defRPr>
                <a:latin typeface="+mj-lt"/>
              </a:defRPr>
            </a:lvl5pPr>
          </a:lstStyle>
          <a:p>
            <a:pPr lvl="0"/>
            <a:r>
              <a:rPr lang="en-US"/>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189" indent="0">
              <a:buNone/>
              <a:defRPr>
                <a:latin typeface="+mj-lt"/>
              </a:defRPr>
            </a:lvl2pPr>
            <a:lvl3pPr marL="914377" indent="0">
              <a:buNone/>
              <a:defRPr>
                <a:latin typeface="+mj-lt"/>
              </a:defRPr>
            </a:lvl3pPr>
            <a:lvl4pPr marL="1371566" indent="0">
              <a:buNone/>
              <a:defRPr>
                <a:latin typeface="+mj-lt"/>
              </a:defRPr>
            </a:lvl4pPr>
            <a:lvl5pPr marL="1828754" indent="0">
              <a:buFont typeface="Arial" panose="020B0604020202020204" pitchFamily="34" charset="0"/>
              <a:buNone/>
              <a:defRPr>
                <a:latin typeface="+mj-lt"/>
              </a:defRPr>
            </a:lvl5pPr>
          </a:lstStyle>
          <a:p>
            <a:pPr lvl="0"/>
            <a:r>
              <a:rPr lang="en-US"/>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189" indent="0">
              <a:buNone/>
              <a:defRPr>
                <a:latin typeface="+mj-lt"/>
              </a:defRPr>
            </a:lvl2pPr>
            <a:lvl3pPr marL="914377" indent="0">
              <a:buNone/>
              <a:defRPr>
                <a:latin typeface="+mj-lt"/>
              </a:defRPr>
            </a:lvl3pPr>
            <a:lvl4pPr marL="1371566" indent="0">
              <a:buNone/>
              <a:defRPr>
                <a:latin typeface="+mj-lt"/>
              </a:defRPr>
            </a:lvl4pPr>
            <a:lvl5pPr marL="1828754" indent="0">
              <a:buFont typeface="Arial" panose="020B0604020202020204" pitchFamily="34" charset="0"/>
              <a:buNone/>
              <a:defRPr>
                <a:latin typeface="+mj-lt"/>
              </a:defRPr>
            </a:lvl5pPr>
          </a:lstStyle>
          <a:p>
            <a:pPr lvl="0"/>
            <a:r>
              <a:rPr lang="en-US"/>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189" indent="0">
              <a:buNone/>
              <a:defRPr>
                <a:latin typeface="+mj-lt"/>
              </a:defRPr>
            </a:lvl2pPr>
            <a:lvl3pPr marL="914377" indent="0">
              <a:buNone/>
              <a:defRPr>
                <a:latin typeface="+mj-lt"/>
              </a:defRPr>
            </a:lvl3pPr>
            <a:lvl4pPr marL="1371566" indent="0">
              <a:buNone/>
              <a:defRPr>
                <a:latin typeface="+mj-lt"/>
              </a:defRPr>
            </a:lvl4pPr>
            <a:lvl5pPr marL="1828754" indent="0">
              <a:buFont typeface="Arial" panose="020B0604020202020204" pitchFamily="34" charset="0"/>
              <a:buNone/>
              <a:defRPr>
                <a:latin typeface="+mj-lt"/>
              </a:defRPr>
            </a:lvl5pPr>
          </a:lstStyle>
          <a:p>
            <a:pPr lvl="0"/>
            <a:r>
              <a:rPr lang="en-US"/>
              <a:t>#</a:t>
            </a:r>
          </a:p>
        </p:txBody>
      </p:sp>
      <p:sp>
        <p:nvSpPr>
          <p:cNvPr id="26" name="Text Placeholder 19"/>
          <p:cNvSpPr>
            <a:spLocks noGrp="1"/>
          </p:cNvSpPr>
          <p:nvPr>
            <p:ph type="body" sz="quarter" idx="19" hasCustomPrompt="1"/>
          </p:nvPr>
        </p:nvSpPr>
        <p:spPr>
          <a:xfrm>
            <a:off x="710973" y="1697608"/>
            <a:ext cx="3632428" cy="356616"/>
          </a:xfrm>
          <a:ln w="19050">
            <a:solidFill>
              <a:srgbClr val="F5F5F5"/>
            </a:solidFill>
          </a:ln>
        </p:spPr>
        <p:txBody>
          <a:bodyPr lIns="108000" anchor="ctr"/>
          <a:lstStyle>
            <a:lvl1pPr marL="0" indent="0">
              <a:buNone/>
              <a:defRPr b="1" i="0" cap="all" spc="200" baseline="0">
                <a:latin typeface="+mn-lt"/>
              </a:defRPr>
            </a:lvl1pPr>
            <a:lvl5pPr marL="2114498" indent="-285744">
              <a:buFont typeface="Arial" panose="020B0604020202020204" pitchFamily="34" charset="0"/>
              <a:buChar char="•"/>
              <a:defRPr/>
            </a:lvl5pPr>
          </a:lstStyle>
          <a:p>
            <a:pPr lvl="0"/>
            <a:r>
              <a:rPr lang="en-US"/>
              <a:t>Please put section TWO title here</a:t>
            </a:r>
          </a:p>
        </p:txBody>
      </p:sp>
      <p:sp>
        <p:nvSpPr>
          <p:cNvPr id="27" name="Text Placeholder 19"/>
          <p:cNvSpPr>
            <a:spLocks noGrp="1"/>
          </p:cNvSpPr>
          <p:nvPr>
            <p:ph type="body" sz="quarter" idx="20" hasCustomPrompt="1"/>
          </p:nvPr>
        </p:nvSpPr>
        <p:spPr>
          <a:xfrm>
            <a:off x="710973" y="2302725"/>
            <a:ext cx="3632428" cy="356616"/>
          </a:xfrm>
          <a:ln w="19050">
            <a:solidFill>
              <a:srgbClr val="F5F5F5"/>
            </a:solidFill>
          </a:ln>
        </p:spPr>
        <p:txBody>
          <a:bodyPr lIns="108000" anchor="ctr"/>
          <a:lstStyle>
            <a:lvl1pPr marL="0" indent="0">
              <a:buNone/>
              <a:defRPr b="1" i="0" cap="all" spc="200" baseline="0">
                <a:latin typeface="+mn-lt"/>
              </a:defRPr>
            </a:lvl1pPr>
            <a:lvl5pPr marL="2114498" indent="-285744">
              <a:buFont typeface="Arial" panose="020B0604020202020204" pitchFamily="34" charset="0"/>
              <a:buChar char="•"/>
              <a:defRPr/>
            </a:lvl5pPr>
          </a:lstStyle>
          <a:p>
            <a:pPr lvl="0"/>
            <a:r>
              <a:rPr lang="en-US"/>
              <a:t>Please put section THREE title here</a:t>
            </a:r>
          </a:p>
        </p:txBody>
      </p:sp>
      <p:sp>
        <p:nvSpPr>
          <p:cNvPr id="28" name="Text Placeholder 19"/>
          <p:cNvSpPr>
            <a:spLocks noGrp="1"/>
          </p:cNvSpPr>
          <p:nvPr>
            <p:ph type="body" sz="quarter" idx="21" hasCustomPrompt="1"/>
          </p:nvPr>
        </p:nvSpPr>
        <p:spPr>
          <a:xfrm>
            <a:off x="710973" y="2907842"/>
            <a:ext cx="3632428" cy="356616"/>
          </a:xfrm>
          <a:ln w="19050">
            <a:solidFill>
              <a:srgbClr val="F5F5F5"/>
            </a:solidFill>
          </a:ln>
        </p:spPr>
        <p:txBody>
          <a:bodyPr lIns="108000" anchor="ctr"/>
          <a:lstStyle>
            <a:lvl1pPr marL="0" indent="0">
              <a:buNone/>
              <a:defRPr b="1" i="0" cap="all" spc="200" baseline="0">
                <a:latin typeface="+mn-lt"/>
              </a:defRPr>
            </a:lvl1pPr>
            <a:lvl5pPr marL="2114498" indent="-285744">
              <a:buFont typeface="Arial" panose="020B0604020202020204" pitchFamily="34" charset="0"/>
              <a:buChar char="•"/>
              <a:defRPr/>
            </a:lvl5pPr>
          </a:lstStyle>
          <a:p>
            <a:pPr lvl="0"/>
            <a:r>
              <a:rPr lang="en-US"/>
              <a:t>…</a:t>
            </a:r>
          </a:p>
        </p:txBody>
      </p:sp>
      <p:sp>
        <p:nvSpPr>
          <p:cNvPr id="29" name="Text Placeholder 19"/>
          <p:cNvSpPr>
            <a:spLocks noGrp="1"/>
          </p:cNvSpPr>
          <p:nvPr>
            <p:ph type="body" sz="quarter" idx="22" hasCustomPrompt="1"/>
          </p:nvPr>
        </p:nvSpPr>
        <p:spPr>
          <a:xfrm>
            <a:off x="710973" y="3512959"/>
            <a:ext cx="3632428" cy="356616"/>
          </a:xfrm>
          <a:ln w="19050">
            <a:solidFill>
              <a:srgbClr val="F5F5F5"/>
            </a:solidFill>
          </a:ln>
        </p:spPr>
        <p:txBody>
          <a:bodyPr lIns="108000" anchor="ctr"/>
          <a:lstStyle>
            <a:lvl1pPr marL="0" indent="0">
              <a:buNone/>
              <a:defRPr b="1" i="0" cap="all" spc="200" baseline="0">
                <a:latin typeface="+mn-lt"/>
              </a:defRPr>
            </a:lvl1pPr>
            <a:lvl5pPr marL="2114498" indent="-285744">
              <a:buFont typeface="Arial" panose="020B0604020202020204" pitchFamily="34" charset="0"/>
              <a:buChar char="•"/>
              <a:defRPr/>
            </a:lvl5pPr>
          </a:lstStyle>
          <a:p>
            <a:pPr lvl="0"/>
            <a:r>
              <a:rPr lang="en-US"/>
              <a:t>And delete</a:t>
            </a:r>
          </a:p>
        </p:txBody>
      </p:sp>
      <p:sp>
        <p:nvSpPr>
          <p:cNvPr id="30" name="Text Placeholder 19"/>
          <p:cNvSpPr>
            <a:spLocks noGrp="1"/>
          </p:cNvSpPr>
          <p:nvPr>
            <p:ph type="body" sz="quarter" idx="23" hasCustomPrompt="1"/>
          </p:nvPr>
        </p:nvSpPr>
        <p:spPr>
          <a:xfrm>
            <a:off x="710973" y="4118077"/>
            <a:ext cx="3632428" cy="356616"/>
          </a:xfrm>
          <a:ln w="19050">
            <a:solidFill>
              <a:srgbClr val="F5F5F5"/>
            </a:solidFill>
          </a:ln>
        </p:spPr>
        <p:txBody>
          <a:bodyPr lIns="108000" anchor="ctr"/>
          <a:lstStyle>
            <a:lvl1pPr marL="0" indent="0">
              <a:buNone/>
              <a:defRPr b="1" i="0" cap="all" spc="200" baseline="0">
                <a:latin typeface="+mn-lt"/>
              </a:defRPr>
            </a:lvl1pPr>
            <a:lvl5pPr marL="2114498" indent="-285744">
              <a:buFont typeface="Arial" panose="020B0604020202020204" pitchFamily="34" charset="0"/>
              <a:buChar char="•"/>
              <a:defRPr/>
            </a:lvl5pPr>
          </a:lstStyle>
          <a:p>
            <a:pPr lvl="0"/>
            <a:r>
              <a:rPr lang="en-US"/>
              <a:t>The extras</a:t>
            </a:r>
          </a:p>
        </p:txBody>
      </p:sp>
    </p:spTree>
    <p:extLst>
      <p:ext uri="{BB962C8B-B14F-4D97-AF65-F5344CB8AC3E}">
        <p14:creationId xmlns:p14="http://schemas.microsoft.com/office/powerpoint/2010/main" val="4007082933"/>
      </p:ext>
    </p:extLst>
  </p:cSld>
  <p:clrMapOvr>
    <a:masterClrMapping/>
  </p:clrMapOvr>
  <p:extLst>
    <p:ext uri="{DCECCB84-F9BA-43D5-87BE-67443E8EF086}">
      <p15:sldGuideLst xmlns:p15="http://schemas.microsoft.com/office/powerpoint/2012/main">
        <p15:guide id="1" pos="336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2"/>
        </a:solidFill>
        <a:effectLst/>
      </p:bgPr>
    </p:bg>
    <p:spTree>
      <p:nvGrpSpPr>
        <p:cNvPr id="1" name=""/>
        <p:cNvGrpSpPr/>
        <p:nvPr/>
      </p:nvGrpSpPr>
      <p:grpSpPr>
        <a:xfrm>
          <a:off x="0" y="0"/>
          <a:ext cx="0" cy="0"/>
          <a:chOff x="0" y="0"/>
          <a:chExt cx="0" cy="0"/>
        </a:xfrm>
      </p:grpSpPr>
      <p:pic>
        <p:nvPicPr>
          <p:cNvPr id="5" name="Picture 4" descr="A picture containing hat, game&#10;&#10;Description automatically generated">
            <a:extLst>
              <a:ext uri="{FF2B5EF4-FFF2-40B4-BE49-F238E27FC236}">
                <a16:creationId xmlns:a16="http://schemas.microsoft.com/office/drawing/2014/main" id="{BD953EFF-48D8-4A1C-A84F-85E07ADCC3F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88" t="2380" r="57010" b="4999"/>
          <a:stretch/>
        </p:blipFill>
        <p:spPr>
          <a:xfrm flipV="1">
            <a:off x="1" y="0"/>
            <a:ext cx="9144000" cy="5143500"/>
          </a:xfrm>
          <a:prstGeom prst="rect">
            <a:avLst/>
          </a:prstGeom>
        </p:spPr>
      </p:pic>
      <p:sp>
        <p:nvSpPr>
          <p:cNvPr id="9" name="Text Placeholder 8"/>
          <p:cNvSpPr>
            <a:spLocks noGrp="1"/>
          </p:cNvSpPr>
          <p:nvPr>
            <p:ph type="body" sz="quarter" idx="10" hasCustomPrompt="1"/>
          </p:nvPr>
        </p:nvSpPr>
        <p:spPr>
          <a:xfrm>
            <a:off x="1780954" y="2098360"/>
            <a:ext cx="5582093" cy="587388"/>
          </a:xfrm>
          <a:prstGeom prst="rect">
            <a:avLst/>
          </a:prstGeom>
        </p:spPr>
        <p:txBody>
          <a:bodyPr anchor="ctr"/>
          <a:lstStyle>
            <a:lvl1pPr marL="0" indent="0" algn="ctr">
              <a:lnSpc>
                <a:spcPts val="3200"/>
              </a:lnSpc>
              <a:buNone/>
              <a:defRPr sz="1600">
                <a:solidFill>
                  <a:schemeClr val="bg1"/>
                </a:solidFill>
                <a:latin typeface="+mj-lt"/>
              </a:defRPr>
            </a:lvl1pPr>
            <a:lvl2pPr marL="457189" indent="0">
              <a:buNone/>
              <a:defRPr sz="1600">
                <a:latin typeface="+mj-lt"/>
              </a:defRPr>
            </a:lvl2pPr>
            <a:lvl3pPr marL="914377" indent="0">
              <a:buNone/>
              <a:defRPr sz="1600">
                <a:latin typeface="+mj-lt"/>
              </a:defRPr>
            </a:lvl3pPr>
            <a:lvl4pPr marL="1371566" indent="0">
              <a:buNone/>
              <a:defRPr sz="1600">
                <a:latin typeface="+mj-lt"/>
              </a:defRPr>
            </a:lvl4pPr>
            <a:lvl5pPr marL="1828754" indent="0">
              <a:buNone/>
              <a:defRPr sz="1600">
                <a:latin typeface="+mj-lt"/>
              </a:defRPr>
            </a:lvl5pPr>
          </a:lstStyle>
          <a:p>
            <a:pPr algn="ctr">
              <a:lnSpc>
                <a:spcPts val="2400"/>
              </a:lnSpc>
            </a:pPr>
            <a:r>
              <a:rPr lang="en-US" sz="1600" baseline="0">
                <a:solidFill>
                  <a:schemeClr val="bg1"/>
                </a:solidFill>
                <a:latin typeface="+mj-lt"/>
              </a:rPr>
              <a:t>Please add call out or quote here</a:t>
            </a:r>
            <a:br>
              <a:rPr lang="en-US" sz="1600" baseline="0">
                <a:solidFill>
                  <a:schemeClr val="bg1"/>
                </a:solidFill>
                <a:latin typeface="+mj-lt"/>
              </a:rPr>
            </a:br>
            <a:r>
              <a:rPr lang="en-US" sz="1600" baseline="0">
                <a:solidFill>
                  <a:schemeClr val="bg1"/>
                </a:solidFill>
                <a:latin typeface="+mj-lt"/>
              </a:rPr>
              <a:t>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consectetur</a:t>
            </a:r>
            <a:r>
              <a:rPr lang="en-US" sz="1600" baseline="0">
                <a:solidFill>
                  <a:schemeClr val="bg1"/>
                </a:solidFill>
                <a:latin typeface="+mj-lt"/>
              </a:rPr>
              <a:t> </a:t>
            </a:r>
            <a:r>
              <a:rPr lang="en-US" sz="1600" baseline="0" err="1">
                <a:solidFill>
                  <a:schemeClr val="bg1"/>
                </a:solidFill>
                <a:latin typeface="+mj-lt"/>
              </a:rPr>
              <a:t>adipiscing</a:t>
            </a:r>
            <a:r>
              <a:rPr lang="en-US" sz="1600" baseline="0">
                <a:solidFill>
                  <a:schemeClr val="bg1"/>
                </a:solidFill>
                <a:latin typeface="+mj-lt"/>
              </a:rPr>
              <a:t> </a:t>
            </a:r>
            <a:r>
              <a:rPr lang="en-US" sz="1600" baseline="0" err="1">
                <a:solidFill>
                  <a:schemeClr val="bg1"/>
                </a:solidFill>
                <a:latin typeface="+mj-lt"/>
              </a:rPr>
              <a:t>elit</a:t>
            </a:r>
            <a:r>
              <a:rPr lang="en-US" sz="1600" baseline="0">
                <a:solidFill>
                  <a:schemeClr val="bg1"/>
                </a:solidFill>
                <a:latin typeface="+mj-lt"/>
              </a:rPr>
              <a:t>. </a:t>
            </a:r>
            <a:r>
              <a:rPr lang="en-US" sz="1600" baseline="0" err="1">
                <a:solidFill>
                  <a:schemeClr val="bg1"/>
                </a:solidFill>
                <a:latin typeface="+mj-lt"/>
              </a:rPr>
              <a:t>Sed</a:t>
            </a:r>
            <a:r>
              <a:rPr lang="en-US" sz="1600" baseline="0">
                <a:solidFill>
                  <a:schemeClr val="bg1"/>
                </a:solidFill>
                <a:latin typeface="+mj-lt"/>
              </a:rPr>
              <a:t> </a:t>
            </a:r>
            <a:r>
              <a:rPr lang="en-US" sz="1600" baseline="0" err="1">
                <a:solidFill>
                  <a:schemeClr val="bg1"/>
                </a:solidFill>
                <a:latin typeface="+mj-lt"/>
              </a:rPr>
              <a:t>nec</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gravida, </a:t>
            </a:r>
            <a:r>
              <a:rPr lang="en-US" sz="1600" baseline="0" err="1">
                <a:solidFill>
                  <a:schemeClr val="bg1"/>
                </a:solidFill>
                <a:latin typeface="+mj-lt"/>
              </a:rPr>
              <a:t>dapibus</a:t>
            </a:r>
            <a:r>
              <a:rPr lang="en-US" sz="1600" baseline="0">
                <a:solidFill>
                  <a:schemeClr val="bg1"/>
                </a:solidFill>
                <a:latin typeface="+mj-lt"/>
              </a:rPr>
              <a:t> </a:t>
            </a:r>
            <a:r>
              <a:rPr lang="en-US" sz="1600" baseline="0" err="1">
                <a:solidFill>
                  <a:schemeClr val="bg1"/>
                </a:solidFill>
                <a:latin typeface="+mj-lt"/>
              </a:rPr>
              <a:t>turpis</a:t>
            </a:r>
            <a:r>
              <a:rPr lang="en-US" sz="1600" baseline="0">
                <a:solidFill>
                  <a:schemeClr val="bg1"/>
                </a:solidFill>
                <a:latin typeface="+mj-lt"/>
              </a:rPr>
              <a:t> </a:t>
            </a:r>
            <a:r>
              <a:rPr lang="en-US" sz="1600" baseline="0" err="1">
                <a:solidFill>
                  <a:schemeClr val="bg1"/>
                </a:solidFill>
                <a:latin typeface="+mj-lt"/>
              </a:rPr>
              <a:t>porttitor</a:t>
            </a:r>
            <a:r>
              <a:rPr lang="en-US" sz="1600" baseline="0">
                <a:solidFill>
                  <a:schemeClr val="bg1"/>
                </a:solidFill>
                <a:latin typeface="+mj-lt"/>
              </a:rPr>
              <a:t>, </a:t>
            </a:r>
            <a:r>
              <a:rPr lang="en-US" sz="1600" baseline="0" err="1">
                <a:solidFill>
                  <a:schemeClr val="bg1"/>
                </a:solidFill>
                <a:latin typeface="+mj-lt"/>
              </a:rPr>
              <a:t>tincidunt</a:t>
            </a:r>
            <a:r>
              <a:rPr lang="en-US" sz="1600" baseline="0">
                <a:solidFill>
                  <a:schemeClr val="bg1"/>
                </a:solidFill>
                <a:latin typeface="+mj-lt"/>
              </a:rPr>
              <a:t> </a:t>
            </a:r>
            <a:r>
              <a:rPr lang="en-US" sz="1600" baseline="0" err="1">
                <a:solidFill>
                  <a:schemeClr val="bg1"/>
                </a:solidFill>
                <a:latin typeface="+mj-lt"/>
              </a:rPr>
              <a:t>nibh</a:t>
            </a:r>
            <a:r>
              <a:rPr lang="en-US" sz="1600" baseline="0">
                <a:solidFill>
                  <a:schemeClr val="bg1"/>
                </a:solidFill>
                <a:latin typeface="+mj-lt"/>
              </a:rPr>
              <a:t>. </a:t>
            </a:r>
            <a:r>
              <a:rPr lang="en-US" sz="1600" baseline="0" err="1">
                <a:solidFill>
                  <a:schemeClr val="bg1"/>
                </a:solidFill>
                <a:latin typeface="+mj-lt"/>
              </a:rPr>
              <a:t>Orci</a:t>
            </a:r>
            <a:r>
              <a:rPr lang="en-US" sz="1600" baseline="0">
                <a:solidFill>
                  <a:schemeClr val="bg1"/>
                </a:solidFill>
                <a:latin typeface="+mj-lt"/>
              </a:rPr>
              <a:t> </a:t>
            </a:r>
            <a:r>
              <a:rPr lang="en-US" sz="1600" baseline="0" err="1">
                <a:solidFill>
                  <a:schemeClr val="bg1"/>
                </a:solidFill>
                <a:latin typeface="+mj-lt"/>
              </a:rPr>
              <a:t>varius</a:t>
            </a:r>
            <a:r>
              <a:rPr lang="en-US" sz="1600" baseline="0">
                <a:solidFill>
                  <a:schemeClr val="bg1"/>
                </a:solidFill>
                <a:latin typeface="+mj-lt"/>
              </a:rPr>
              <a:t> </a:t>
            </a:r>
            <a:r>
              <a:rPr lang="en-US" sz="1600" baseline="0" err="1">
                <a:solidFill>
                  <a:schemeClr val="bg1"/>
                </a:solidFill>
                <a:latin typeface="+mj-lt"/>
              </a:rPr>
              <a:t>natoque</a:t>
            </a:r>
            <a:r>
              <a:rPr lang="en-US" sz="1600" baseline="0">
                <a:solidFill>
                  <a:schemeClr val="bg1"/>
                </a:solidFill>
                <a:latin typeface="+mj-lt"/>
              </a:rPr>
              <a:t> </a:t>
            </a:r>
            <a:r>
              <a:rPr lang="en-US" sz="1600" baseline="0" err="1">
                <a:solidFill>
                  <a:schemeClr val="bg1"/>
                </a:solidFill>
                <a:latin typeface="+mj-lt"/>
              </a:rPr>
              <a:t>penatibus</a:t>
            </a:r>
            <a:r>
              <a:rPr lang="en-US" sz="1600" baseline="0">
                <a:solidFill>
                  <a:schemeClr val="bg1"/>
                </a:solidFill>
                <a:latin typeface="+mj-lt"/>
              </a:rPr>
              <a:t> et </a:t>
            </a:r>
            <a:r>
              <a:rPr lang="en-US" sz="1600" baseline="0" err="1">
                <a:solidFill>
                  <a:schemeClr val="bg1"/>
                </a:solidFill>
                <a:latin typeface="+mj-lt"/>
              </a:rPr>
              <a:t>magnis</a:t>
            </a:r>
            <a:r>
              <a:rPr lang="en-US" sz="1600" baseline="0">
                <a:solidFill>
                  <a:schemeClr val="bg1"/>
                </a:solidFill>
                <a:latin typeface="+mj-lt"/>
              </a:rPr>
              <a:t> dis parturient </a:t>
            </a:r>
            <a:r>
              <a:rPr lang="en-US" sz="1600" baseline="0" err="1">
                <a:solidFill>
                  <a:schemeClr val="bg1"/>
                </a:solidFill>
                <a:latin typeface="+mj-lt"/>
              </a:rPr>
              <a:t>montes</a:t>
            </a:r>
            <a:r>
              <a:rPr lang="en-US" sz="1600" baseline="0">
                <a:solidFill>
                  <a:schemeClr val="bg1"/>
                </a:solidFill>
                <a:latin typeface="+mj-lt"/>
              </a:rPr>
              <a:t>, </a:t>
            </a:r>
            <a:r>
              <a:rPr lang="en-US" sz="1600" baseline="0" err="1">
                <a:solidFill>
                  <a:schemeClr val="bg1"/>
                </a:solidFill>
                <a:latin typeface="+mj-lt"/>
              </a:rPr>
              <a:t>nascetur</a:t>
            </a:r>
            <a:r>
              <a:rPr lang="en-US" sz="1600" baseline="0">
                <a:solidFill>
                  <a:schemeClr val="bg1"/>
                </a:solidFill>
                <a:latin typeface="+mj-lt"/>
              </a:rPr>
              <a:t> </a:t>
            </a:r>
            <a:r>
              <a:rPr lang="en-US" sz="1600" baseline="0" err="1">
                <a:solidFill>
                  <a:schemeClr val="bg1"/>
                </a:solidFill>
                <a:latin typeface="+mj-lt"/>
              </a:rPr>
              <a:t>ridiculus</a:t>
            </a:r>
            <a:r>
              <a:rPr lang="en-US" sz="1600" baseline="0">
                <a:solidFill>
                  <a:schemeClr val="bg1"/>
                </a:solidFill>
                <a:latin typeface="+mj-lt"/>
              </a:rPr>
              <a:t> mus. Nam </a:t>
            </a:r>
            <a:r>
              <a:rPr lang="en-US" sz="1600" baseline="0" err="1">
                <a:solidFill>
                  <a:schemeClr val="bg1"/>
                </a:solidFill>
                <a:latin typeface="+mj-lt"/>
              </a:rPr>
              <a:t>eget</a:t>
            </a:r>
            <a:r>
              <a:rPr lang="en-US" sz="1600" baseline="0">
                <a:solidFill>
                  <a:schemeClr val="bg1"/>
                </a:solidFill>
                <a:latin typeface="+mj-lt"/>
              </a:rPr>
              <a:t> </a:t>
            </a:r>
            <a:r>
              <a:rPr lang="en-US" sz="1600" baseline="0" err="1">
                <a:solidFill>
                  <a:schemeClr val="bg1"/>
                </a:solidFill>
                <a:latin typeface="+mj-lt"/>
              </a:rPr>
              <a:t>enim</a:t>
            </a:r>
            <a:r>
              <a:rPr lang="en-US" sz="1600" baseline="0">
                <a:solidFill>
                  <a:schemeClr val="bg1"/>
                </a:solidFill>
                <a:latin typeface="+mj-lt"/>
              </a:rPr>
              <a:t> </a:t>
            </a:r>
            <a:r>
              <a:rPr lang="en-US" sz="1600" baseline="0" err="1">
                <a:solidFill>
                  <a:schemeClr val="bg1"/>
                </a:solidFill>
                <a:latin typeface="+mj-lt"/>
              </a:rPr>
              <a:t>mauris</a:t>
            </a:r>
            <a:r>
              <a:rPr lang="en-US" sz="1600" baseline="0">
                <a:solidFill>
                  <a:schemeClr val="bg1"/>
                </a:solidFill>
                <a:latin typeface="+mj-lt"/>
              </a:rPr>
              <a:t>. </a:t>
            </a:r>
            <a:r>
              <a:rPr lang="en-US" sz="1600" baseline="0" err="1">
                <a:solidFill>
                  <a:schemeClr val="bg1"/>
                </a:solidFill>
                <a:latin typeface="+mj-lt"/>
              </a:rPr>
              <a:t>Vivamus</a:t>
            </a:r>
            <a:r>
              <a:rPr lang="en-US" sz="1600" baseline="0">
                <a:solidFill>
                  <a:schemeClr val="bg1"/>
                </a:solidFill>
                <a:latin typeface="+mj-lt"/>
              </a:rPr>
              <a:t> 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congue</a:t>
            </a:r>
            <a:r>
              <a:rPr lang="en-US" sz="1600" baseline="0">
                <a:solidFill>
                  <a:schemeClr val="bg1"/>
                </a:solidFill>
                <a:latin typeface="+mj-lt"/>
              </a:rPr>
              <a:t> </a:t>
            </a:r>
            <a:r>
              <a:rPr lang="en-US" sz="1600" baseline="0" err="1">
                <a:solidFill>
                  <a:schemeClr val="bg1"/>
                </a:solidFill>
                <a:latin typeface="+mj-lt"/>
              </a:rPr>
              <a:t>nunc</a:t>
            </a:r>
            <a:r>
              <a:rPr lang="en-US" sz="1600" baseline="0">
                <a:solidFill>
                  <a:schemeClr val="bg1"/>
                </a:solidFill>
                <a:latin typeface="+mj-lt"/>
              </a:rPr>
              <a:t>. </a:t>
            </a:r>
            <a:r>
              <a:rPr lang="en-US" sz="1600" baseline="0" err="1">
                <a:solidFill>
                  <a:schemeClr val="bg1"/>
                </a:solidFill>
                <a:latin typeface="+mj-lt"/>
              </a:rPr>
              <a:t>Duis</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t>
            </a:r>
            <a:r>
              <a:rPr lang="en-US" sz="1600" baseline="0" err="1">
                <a:solidFill>
                  <a:schemeClr val="bg1"/>
                </a:solidFill>
                <a:latin typeface="+mj-lt"/>
              </a:rPr>
              <a:t>posuere</a:t>
            </a:r>
            <a:r>
              <a:rPr lang="en-US" sz="1600" baseline="0">
                <a:solidFill>
                  <a:schemeClr val="bg1"/>
                </a:solidFill>
                <a:latin typeface="+mj-lt"/>
              </a:rPr>
              <a:t> </a:t>
            </a:r>
            <a:r>
              <a:rPr lang="en-US" sz="1600" baseline="0" err="1">
                <a:solidFill>
                  <a:schemeClr val="bg1"/>
                </a:solidFill>
                <a:latin typeface="+mj-lt"/>
              </a:rPr>
              <a:t>rutrum</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ac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quis</a:t>
            </a:r>
            <a:r>
              <a:rPr lang="en-US" sz="1600" baseline="0">
                <a:solidFill>
                  <a:schemeClr val="bg1"/>
                </a:solidFill>
                <a:latin typeface="+mj-lt"/>
              </a:rPr>
              <a:t> </a:t>
            </a:r>
            <a:r>
              <a:rPr lang="en-US" sz="1600" baseline="0" err="1">
                <a:solidFill>
                  <a:schemeClr val="bg1"/>
                </a:solidFill>
                <a:latin typeface="+mj-lt"/>
              </a:rPr>
              <a:t>justo</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porta. </a:t>
            </a:r>
            <a:r>
              <a:rPr lang="en-US" sz="1600" baseline="0" err="1">
                <a:solidFill>
                  <a:schemeClr val="bg1"/>
                </a:solidFill>
                <a:latin typeface="+mj-lt"/>
              </a:rPr>
              <a:t>Phasellus</a:t>
            </a:r>
            <a:r>
              <a:rPr lang="en-US" sz="1600" baseline="0">
                <a:solidFill>
                  <a:schemeClr val="bg1"/>
                </a:solidFill>
                <a:latin typeface="+mj-lt"/>
              </a:rPr>
              <a:t> </a:t>
            </a:r>
            <a:r>
              <a:rPr lang="en-US" sz="1600" baseline="0" err="1">
                <a:solidFill>
                  <a:schemeClr val="bg1"/>
                </a:solidFill>
                <a:latin typeface="+mj-lt"/>
              </a:rPr>
              <a:t>bibendum</a:t>
            </a:r>
            <a:r>
              <a:rPr lang="en-US" sz="1600" baseline="0">
                <a:solidFill>
                  <a:schemeClr val="bg1"/>
                </a:solidFill>
                <a:latin typeface="+mj-lt"/>
              </a:rPr>
              <a:t> </a:t>
            </a:r>
            <a:r>
              <a:rPr lang="en-US" sz="1600" baseline="0" err="1">
                <a:solidFill>
                  <a:schemeClr val="bg1"/>
                </a:solidFill>
                <a:latin typeface="+mj-lt"/>
              </a:rPr>
              <a:t>vehicula</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id </a:t>
            </a:r>
            <a:r>
              <a:rPr lang="en-US" sz="1600" baseline="0" err="1">
                <a:solidFill>
                  <a:schemeClr val="bg1"/>
                </a:solidFill>
                <a:latin typeface="+mj-lt"/>
              </a:rPr>
              <a:t>ornare</a:t>
            </a:r>
            <a:r>
              <a:rPr lang="en-US" sz="1600" baseline="0">
                <a:solidFill>
                  <a:schemeClr val="bg1"/>
                </a:solidFill>
                <a:latin typeface="+mj-lt"/>
              </a:rPr>
              <a:t>. Nam </a:t>
            </a:r>
            <a:r>
              <a:rPr lang="en-US" sz="1600" baseline="0" err="1">
                <a:solidFill>
                  <a:schemeClr val="bg1"/>
                </a:solidFill>
                <a:latin typeface="+mj-lt"/>
              </a:rPr>
              <a:t>commodo</a:t>
            </a:r>
            <a:r>
              <a:rPr lang="en-US" sz="1600" baseline="0">
                <a:solidFill>
                  <a:schemeClr val="bg1"/>
                </a:solidFill>
                <a:latin typeface="+mj-lt"/>
              </a:rPr>
              <a:t> ac </a:t>
            </a:r>
            <a:r>
              <a:rPr lang="en-US" sz="1600" baseline="0" err="1">
                <a:solidFill>
                  <a:schemeClr val="bg1"/>
                </a:solidFill>
                <a:latin typeface="+mj-lt"/>
              </a:rPr>
              <a:t>purus</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porta. </a:t>
            </a:r>
            <a:r>
              <a:rPr lang="en-US" sz="1600" baseline="0" err="1">
                <a:solidFill>
                  <a:schemeClr val="bg1"/>
                </a:solidFill>
                <a:latin typeface="+mj-lt"/>
              </a:rPr>
              <a:t>Proin</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a:t>
            </a:r>
            <a:r>
              <a:rPr lang="en-US" sz="1600" baseline="0" err="1">
                <a:solidFill>
                  <a:schemeClr val="bg1"/>
                </a:solidFill>
                <a:latin typeface="+mj-lt"/>
              </a:rPr>
              <a:t>lectus</a:t>
            </a:r>
            <a:r>
              <a:rPr lang="en-US" sz="1600" baseline="0">
                <a:solidFill>
                  <a:schemeClr val="bg1"/>
                </a:solidFill>
                <a:latin typeface="+mj-lt"/>
              </a:rPr>
              <a:t> </a:t>
            </a:r>
            <a:r>
              <a:rPr lang="en-US" sz="1600" baseline="0" err="1">
                <a:solidFill>
                  <a:schemeClr val="bg1"/>
                </a:solidFill>
                <a:latin typeface="+mj-lt"/>
              </a:rPr>
              <a:t>leo</a:t>
            </a:r>
            <a:r>
              <a:rPr lang="en-US" sz="1600" baseline="0">
                <a:solidFill>
                  <a:schemeClr val="bg1"/>
                </a:solidFill>
                <a:latin typeface="+mj-lt"/>
              </a:rPr>
              <a:t>, in </a:t>
            </a:r>
            <a:r>
              <a:rPr lang="en-US" sz="1600" baseline="0" err="1">
                <a:solidFill>
                  <a:schemeClr val="bg1"/>
                </a:solidFill>
                <a:latin typeface="+mj-lt"/>
              </a:rPr>
              <a:t>lacinia</a:t>
            </a:r>
            <a:r>
              <a:rPr lang="en-US" sz="1600" baseline="0">
                <a:solidFill>
                  <a:schemeClr val="bg1"/>
                </a:solidFill>
                <a:latin typeface="+mj-lt"/>
              </a:rPr>
              <a:t>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convallis. </a:t>
            </a:r>
            <a:endParaRPr lang="en-US" sz="1600" b="1" spc="200" baseline="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3" cstate="print">
            <a:alphaModFix amt="16000"/>
            <a:extLst>
              <a:ext uri="{28A0092B-C50C-407E-A947-70E740481C1C}">
                <a14:useLocalDpi xmlns:a14="http://schemas.microsoft.com/office/drawing/2010/main" val="0"/>
              </a:ext>
            </a:extLst>
          </a:blip>
          <a:srcRect t="63049" r="42496"/>
          <a:stretch/>
        </p:blipFill>
        <p:spPr>
          <a:xfrm>
            <a:off x="1" y="-122440"/>
            <a:ext cx="1548203" cy="1187447"/>
          </a:xfrm>
          <a:prstGeom prst="rect">
            <a:avLst/>
          </a:prstGeom>
        </p:spPr>
      </p:pic>
      <p:pic>
        <p:nvPicPr>
          <p:cNvPr id="4" name="Picture 3"/>
          <p:cNvPicPr>
            <a:picLocks noChangeAspect="1"/>
          </p:cNvPicPr>
          <p:nvPr userDrawn="1"/>
        </p:nvPicPr>
        <p:blipFill rotWithShape="1">
          <a:blip r:embed="rId3" cstate="print">
            <a:alphaModFix amt="16000"/>
            <a:extLst>
              <a:ext uri="{28A0092B-C50C-407E-A947-70E740481C1C}">
                <a14:useLocalDpi xmlns:a14="http://schemas.microsoft.com/office/drawing/2010/main" val="0"/>
              </a:ext>
            </a:extLst>
          </a:blip>
          <a:srcRect t="63049" r="42496"/>
          <a:stretch/>
        </p:blipFill>
        <p:spPr>
          <a:xfrm rot="10800000">
            <a:off x="7595797" y="3681861"/>
            <a:ext cx="1548203" cy="1187447"/>
          </a:xfrm>
          <a:prstGeom prst="rect">
            <a:avLst/>
          </a:prstGeom>
        </p:spPr>
      </p:pic>
      <p:pic>
        <p:nvPicPr>
          <p:cNvPr id="12" name="Picture 11" descr="A drawing of a face&#10;&#10;Description automatically generated">
            <a:extLst>
              <a:ext uri="{FF2B5EF4-FFF2-40B4-BE49-F238E27FC236}">
                <a16:creationId xmlns:a16="http://schemas.microsoft.com/office/drawing/2014/main" id="{9A30A9BE-34E5-40D2-B8E7-8997F94C024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99110" y="274191"/>
            <a:ext cx="741575" cy="741575"/>
          </a:xfrm>
          <a:prstGeom prst="rect">
            <a:avLst/>
          </a:prstGeom>
        </p:spPr>
      </p:pic>
    </p:spTree>
    <p:extLst>
      <p:ext uri="{BB962C8B-B14F-4D97-AF65-F5344CB8AC3E}">
        <p14:creationId xmlns:p14="http://schemas.microsoft.com/office/powerpoint/2010/main" val="3251066786"/>
      </p:ext>
    </p:extLst>
  </p:cSld>
  <p:clrMapOvr>
    <a:masterClrMapping/>
  </p:clrMapOvr>
  <p:extLst>
    <p:ext uri="{DCECCB84-F9BA-43D5-87BE-67443E8EF086}">
      <p15:sldGuideLst xmlns:p15="http://schemas.microsoft.com/office/powerpoint/2012/main">
        <p15:guide id="1" orient="horz" pos="1524"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1431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9/6/2023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4148096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327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Заголовок и объект">
    <p:spTree>
      <p:nvGrpSpPr>
        <p:cNvPr id="1" name=""/>
        <p:cNvGrpSpPr/>
        <p:nvPr/>
      </p:nvGrpSpPr>
      <p:grpSpPr>
        <a:xfrm>
          <a:off x="0" y="0"/>
          <a:ext cx="0" cy="0"/>
          <a:chOff x="0" y="0"/>
          <a:chExt cx="0" cy="0"/>
        </a:xfrm>
      </p:grpSpPr>
      <p:pic>
        <p:nvPicPr>
          <p:cNvPr id="7" name="Рисунок 8">
            <a:extLst>
              <a:ext uri="{FF2B5EF4-FFF2-40B4-BE49-F238E27FC236}">
                <a16:creationId xmlns:a16="http://schemas.microsoft.com/office/drawing/2014/main" id="{0C655499-4098-C74E-9388-F7C9DED2B9CE}"/>
              </a:ext>
            </a:extLst>
          </p:cNvPr>
          <p:cNvPicPr>
            <a:picLocks noChangeAspect="1"/>
          </p:cNvPicPr>
          <p:nvPr userDrawn="1"/>
        </p:nvPicPr>
        <p:blipFill rotWithShape="1">
          <a:blip r:embed="rId2"/>
          <a:srcRect l="32519" t="34130" r="14879" b="43514"/>
          <a:stretch/>
        </p:blipFill>
        <p:spPr>
          <a:xfrm>
            <a:off x="1" y="0"/>
            <a:ext cx="9144000" cy="5143500"/>
          </a:xfrm>
          <a:prstGeom prst="rect">
            <a:avLst/>
          </a:prstGeom>
        </p:spPr>
      </p:pic>
      <p:sp>
        <p:nvSpPr>
          <p:cNvPr id="9" name="Номер слайда 5">
            <a:extLst>
              <a:ext uri="{FF2B5EF4-FFF2-40B4-BE49-F238E27FC236}">
                <a16:creationId xmlns:a16="http://schemas.microsoft.com/office/drawing/2014/main" id="{58D9E840-8635-B649-B0A9-27845B5E7CA4}"/>
              </a:ext>
            </a:extLst>
          </p:cNvPr>
          <p:cNvSpPr>
            <a:spLocks noGrp="1"/>
          </p:cNvSpPr>
          <p:nvPr>
            <p:ph type="sldNum" sz="quarter" idx="12"/>
          </p:nvPr>
        </p:nvSpPr>
        <p:spPr>
          <a:xfrm>
            <a:off x="6897143" y="200913"/>
            <a:ext cx="2057400" cy="273844"/>
          </a:xfrm>
          <a:prstGeom prst="rect">
            <a:avLst/>
          </a:prstGeom>
        </p:spPr>
        <p:txBody>
          <a:bodyPr/>
          <a:lstStyle>
            <a:lvl1pPr algn="r">
              <a:defRPr sz="1800">
                <a:solidFill>
                  <a:schemeClr val="bg1"/>
                </a:solidFill>
              </a:defRPr>
            </a:lvl1pPr>
          </a:lstStyle>
          <a:p>
            <a:fld id="{965E8E9F-CD17-F345-88FD-FE1B9BBF9946}" type="slidenum">
              <a:rPr lang="ru-RU" smtClean="0"/>
              <a:pPr/>
              <a:t>‹#›</a:t>
            </a:fld>
            <a:endParaRPr lang="ru-RU"/>
          </a:p>
        </p:txBody>
      </p:sp>
      <p:sp>
        <p:nvSpPr>
          <p:cNvPr id="10" name="Заголовок 1">
            <a:extLst>
              <a:ext uri="{FF2B5EF4-FFF2-40B4-BE49-F238E27FC236}">
                <a16:creationId xmlns:a16="http://schemas.microsoft.com/office/drawing/2014/main" id="{1B68AAC6-C90C-454A-80A7-34792F69F018}"/>
              </a:ext>
            </a:extLst>
          </p:cNvPr>
          <p:cNvSpPr>
            <a:spLocks noGrp="1"/>
          </p:cNvSpPr>
          <p:nvPr>
            <p:ph type="title"/>
          </p:nvPr>
        </p:nvSpPr>
        <p:spPr>
          <a:xfrm>
            <a:off x="1940902" y="1363466"/>
            <a:ext cx="5262197" cy="670139"/>
          </a:xfrm>
          <a:prstGeom prst="rect">
            <a:avLst/>
          </a:prstGeom>
        </p:spPr>
        <p:txBody>
          <a:bodyPr vert="horz" lIns="91440" tIns="45720" rIns="91440" bIns="45720" rtlCol="0" anchor="ctr">
            <a:normAutofit/>
          </a:bodyPr>
          <a:lstStyle>
            <a:lvl1pPr algn="ctr">
              <a:defRPr>
                <a:solidFill>
                  <a:schemeClr val="bg1"/>
                </a:solidFill>
              </a:defRPr>
            </a:lvl1pPr>
          </a:lstStyle>
          <a:p>
            <a:r>
              <a:rPr lang="ru-RU"/>
              <a:t>Образец заголовка</a:t>
            </a:r>
          </a:p>
        </p:txBody>
      </p:sp>
      <p:sp>
        <p:nvSpPr>
          <p:cNvPr id="11" name="Текст 2">
            <a:extLst>
              <a:ext uri="{FF2B5EF4-FFF2-40B4-BE49-F238E27FC236}">
                <a16:creationId xmlns:a16="http://schemas.microsoft.com/office/drawing/2014/main" id="{E0571616-C84B-0444-8871-EB97350B03F1}"/>
              </a:ext>
            </a:extLst>
          </p:cNvPr>
          <p:cNvSpPr>
            <a:spLocks noGrp="1"/>
          </p:cNvSpPr>
          <p:nvPr>
            <p:ph idx="1"/>
          </p:nvPr>
        </p:nvSpPr>
        <p:spPr>
          <a:xfrm>
            <a:off x="1940902" y="2253578"/>
            <a:ext cx="5262197" cy="1637939"/>
          </a:xfrm>
          <a:prstGeom prst="rect">
            <a:avLst/>
          </a:prstGeom>
        </p:spPr>
        <p:txBody>
          <a:bodyPr vert="horz" lIns="91440" tIns="45720" rIns="91440" bIns="45720" rtlCol="0">
            <a:normAutofit/>
          </a:bodyPr>
          <a:lstStyle>
            <a:lvl1pPr algn="ctr">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28214367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20529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79623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99145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4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90" y="1079500"/>
            <a:ext cx="3986212"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55915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63105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90"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600" y="1422400"/>
            <a:ext cx="3993357"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8"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90538"/>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90"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600" y="1422400"/>
            <a:ext cx="3993357"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8"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8225925"/>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1755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623399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690632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06258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205899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53629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332379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010863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90"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600" y="1422400"/>
            <a:ext cx="3993357"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8"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0964274"/>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840526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5"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186087586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826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991396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90" y="1079500"/>
            <a:ext cx="3986212"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260545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8429625" cy="30543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sp>
        <p:nvSpPr>
          <p:cNvPr id="5" name="Text Placeholder 4"/>
          <p:cNvSpPr>
            <a:spLocks noGrp="1"/>
          </p:cNvSpPr>
          <p:nvPr>
            <p:ph type="body" sz="quarter" idx="11" hasCustomPrompt="1"/>
          </p:nvPr>
        </p:nvSpPr>
        <p:spPr>
          <a:xfrm>
            <a:off x="357189" y="1079500"/>
            <a:ext cx="8429625"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cxnSp>
        <p:nvCxnSpPr>
          <p:cNvPr id="6" name="Straight Connector 5"/>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502466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90"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600" y="1422400"/>
            <a:ext cx="3993357"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8"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9836947"/>
      </p:ext>
    </p:extLst>
  </p:cSld>
  <p:clrMapOvr>
    <a:masterClrMapping/>
  </p:clrMapOvr>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5" name="Straight Connector 4"/>
          <p:cNvCxnSpPr/>
          <p:nvPr userDrawn="1"/>
        </p:nvCxnSpPr>
        <p:spPr>
          <a:xfrm>
            <a:off x="294410"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4822105"/>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90" y="1422400"/>
            <a:ext cx="3986212" cy="30543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5" name="Text Placeholder 4"/>
          <p:cNvSpPr>
            <a:spLocks noGrp="1"/>
          </p:cNvSpPr>
          <p:nvPr>
            <p:ph type="body" sz="quarter" idx="12" hasCustomPrompt="1"/>
          </p:nvPr>
        </p:nvSpPr>
        <p:spPr>
          <a:xfrm>
            <a:off x="357190"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cxnSp>
        <p:nvCxnSpPr>
          <p:cNvPr id="7" name="Straight Connector 6"/>
          <p:cNvCxnSpPr/>
          <p:nvPr userDrawn="1"/>
        </p:nvCxnSpPr>
        <p:spPr>
          <a:xfrm>
            <a:off x="294410"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1720686"/>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7" name="Straight Connector 6"/>
          <p:cNvCxnSpPr/>
          <p:nvPr userDrawn="1"/>
        </p:nvCxnSpPr>
        <p:spPr>
          <a:xfrm>
            <a:off x="294410"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189" indent="0">
              <a:buNone/>
              <a:defRPr>
                <a:latin typeface="+mj-lt"/>
              </a:defRPr>
            </a:lvl2pPr>
            <a:lvl3pPr marL="914377" indent="0">
              <a:buNone/>
              <a:defRPr>
                <a:latin typeface="+mj-lt"/>
              </a:defRPr>
            </a:lvl3pPr>
            <a:lvl4pPr marL="1371566" indent="0">
              <a:buNone/>
              <a:defRPr>
                <a:latin typeface="+mj-lt"/>
              </a:defRPr>
            </a:lvl4pPr>
            <a:lvl5pPr marL="1828754" indent="0">
              <a:buFont typeface="Arial" panose="020B0604020202020204" pitchFamily="34" charset="0"/>
              <a:buNone/>
              <a:defRPr>
                <a:latin typeface="+mj-lt"/>
              </a:defRPr>
            </a:lvl5pPr>
          </a:lstStyle>
          <a:p>
            <a:pPr lvl="0"/>
            <a:r>
              <a:rPr lang="en-US"/>
              <a:t>#</a:t>
            </a:r>
          </a:p>
        </p:txBody>
      </p:sp>
      <p:sp>
        <p:nvSpPr>
          <p:cNvPr id="20" name="Text Placeholder 19"/>
          <p:cNvSpPr>
            <a:spLocks noGrp="1"/>
          </p:cNvSpPr>
          <p:nvPr>
            <p:ph type="body" sz="quarter" idx="13" hasCustomPrompt="1"/>
          </p:nvPr>
        </p:nvSpPr>
        <p:spPr>
          <a:xfrm>
            <a:off x="710973" y="1092491"/>
            <a:ext cx="3632428" cy="356616"/>
          </a:xfrm>
          <a:ln w="19050">
            <a:solidFill>
              <a:srgbClr val="F5F5F5"/>
            </a:solidFill>
          </a:ln>
        </p:spPr>
        <p:txBody>
          <a:bodyPr lIns="108000" anchor="ctr"/>
          <a:lstStyle>
            <a:lvl1pPr marL="0" indent="0">
              <a:buNone/>
              <a:defRPr b="1" i="0" cap="all" spc="200" baseline="0">
                <a:latin typeface="+mn-lt"/>
              </a:defRPr>
            </a:lvl1pPr>
            <a:lvl5pPr marL="2114498" indent="-285744">
              <a:buFont typeface="Arial" panose="020B0604020202020204" pitchFamily="34" charset="0"/>
              <a:buChar char="•"/>
              <a:defRPr/>
            </a:lvl5pPr>
          </a:lstStyle>
          <a:p>
            <a:pPr lvl="0"/>
            <a:r>
              <a:rPr lang="en-US"/>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189" indent="0">
              <a:buNone/>
              <a:defRPr>
                <a:latin typeface="+mj-lt"/>
              </a:defRPr>
            </a:lvl2pPr>
            <a:lvl3pPr marL="914377" indent="0">
              <a:buNone/>
              <a:defRPr>
                <a:latin typeface="+mj-lt"/>
              </a:defRPr>
            </a:lvl3pPr>
            <a:lvl4pPr marL="1371566" indent="0">
              <a:buNone/>
              <a:defRPr>
                <a:latin typeface="+mj-lt"/>
              </a:defRPr>
            </a:lvl4pPr>
            <a:lvl5pPr marL="1828754" indent="0">
              <a:buFont typeface="Arial" panose="020B0604020202020204" pitchFamily="34" charset="0"/>
              <a:buNone/>
              <a:defRPr>
                <a:latin typeface="+mj-lt"/>
              </a:defRPr>
            </a:lvl5pPr>
          </a:lstStyle>
          <a:p>
            <a:pPr lvl="0"/>
            <a:r>
              <a:rPr lang="en-US"/>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189" indent="0">
              <a:buNone/>
              <a:defRPr>
                <a:latin typeface="+mj-lt"/>
              </a:defRPr>
            </a:lvl2pPr>
            <a:lvl3pPr marL="914377" indent="0">
              <a:buNone/>
              <a:defRPr>
                <a:latin typeface="+mj-lt"/>
              </a:defRPr>
            </a:lvl3pPr>
            <a:lvl4pPr marL="1371566" indent="0">
              <a:buNone/>
              <a:defRPr>
                <a:latin typeface="+mj-lt"/>
              </a:defRPr>
            </a:lvl4pPr>
            <a:lvl5pPr marL="1828754" indent="0">
              <a:buFont typeface="Arial" panose="020B0604020202020204" pitchFamily="34" charset="0"/>
              <a:buNone/>
              <a:defRPr>
                <a:latin typeface="+mj-lt"/>
              </a:defRPr>
            </a:lvl5pPr>
          </a:lstStyle>
          <a:p>
            <a:pPr lvl="0"/>
            <a:r>
              <a:rPr lang="en-US"/>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189" indent="0">
              <a:buNone/>
              <a:defRPr>
                <a:latin typeface="+mj-lt"/>
              </a:defRPr>
            </a:lvl2pPr>
            <a:lvl3pPr marL="914377" indent="0">
              <a:buNone/>
              <a:defRPr>
                <a:latin typeface="+mj-lt"/>
              </a:defRPr>
            </a:lvl3pPr>
            <a:lvl4pPr marL="1371566" indent="0">
              <a:buNone/>
              <a:defRPr>
                <a:latin typeface="+mj-lt"/>
              </a:defRPr>
            </a:lvl4pPr>
            <a:lvl5pPr marL="1828754" indent="0">
              <a:buFont typeface="Arial" panose="020B0604020202020204" pitchFamily="34" charset="0"/>
              <a:buNone/>
              <a:defRPr>
                <a:latin typeface="+mj-lt"/>
              </a:defRPr>
            </a:lvl5pPr>
          </a:lstStyle>
          <a:p>
            <a:pPr lvl="0"/>
            <a:r>
              <a:rPr lang="en-US"/>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189" indent="0">
              <a:buNone/>
              <a:defRPr>
                <a:latin typeface="+mj-lt"/>
              </a:defRPr>
            </a:lvl2pPr>
            <a:lvl3pPr marL="914377" indent="0">
              <a:buNone/>
              <a:defRPr>
                <a:latin typeface="+mj-lt"/>
              </a:defRPr>
            </a:lvl3pPr>
            <a:lvl4pPr marL="1371566" indent="0">
              <a:buNone/>
              <a:defRPr>
                <a:latin typeface="+mj-lt"/>
              </a:defRPr>
            </a:lvl4pPr>
            <a:lvl5pPr marL="1828754" indent="0">
              <a:buFont typeface="Arial" panose="020B0604020202020204" pitchFamily="34" charset="0"/>
              <a:buNone/>
              <a:defRPr>
                <a:latin typeface="+mj-lt"/>
              </a:defRPr>
            </a:lvl5pPr>
          </a:lstStyle>
          <a:p>
            <a:pPr lvl="0"/>
            <a:r>
              <a:rPr lang="en-US"/>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189" indent="0">
              <a:buNone/>
              <a:defRPr>
                <a:latin typeface="+mj-lt"/>
              </a:defRPr>
            </a:lvl2pPr>
            <a:lvl3pPr marL="914377" indent="0">
              <a:buNone/>
              <a:defRPr>
                <a:latin typeface="+mj-lt"/>
              </a:defRPr>
            </a:lvl3pPr>
            <a:lvl4pPr marL="1371566" indent="0">
              <a:buNone/>
              <a:defRPr>
                <a:latin typeface="+mj-lt"/>
              </a:defRPr>
            </a:lvl4pPr>
            <a:lvl5pPr marL="1828754" indent="0">
              <a:buFont typeface="Arial" panose="020B0604020202020204" pitchFamily="34" charset="0"/>
              <a:buNone/>
              <a:defRPr>
                <a:latin typeface="+mj-lt"/>
              </a:defRPr>
            </a:lvl5pPr>
          </a:lstStyle>
          <a:p>
            <a:pPr lvl="0"/>
            <a:r>
              <a:rPr lang="en-US"/>
              <a:t>#</a:t>
            </a:r>
          </a:p>
        </p:txBody>
      </p:sp>
      <p:sp>
        <p:nvSpPr>
          <p:cNvPr id="26" name="Text Placeholder 19"/>
          <p:cNvSpPr>
            <a:spLocks noGrp="1"/>
          </p:cNvSpPr>
          <p:nvPr>
            <p:ph type="body" sz="quarter" idx="19" hasCustomPrompt="1"/>
          </p:nvPr>
        </p:nvSpPr>
        <p:spPr>
          <a:xfrm>
            <a:off x="710973" y="1697608"/>
            <a:ext cx="3632428" cy="356616"/>
          </a:xfrm>
          <a:ln w="19050">
            <a:solidFill>
              <a:srgbClr val="F5F5F5"/>
            </a:solidFill>
          </a:ln>
        </p:spPr>
        <p:txBody>
          <a:bodyPr lIns="108000" anchor="ctr"/>
          <a:lstStyle>
            <a:lvl1pPr marL="0" indent="0">
              <a:buNone/>
              <a:defRPr b="1" i="0" cap="all" spc="200" baseline="0">
                <a:latin typeface="+mn-lt"/>
              </a:defRPr>
            </a:lvl1pPr>
            <a:lvl5pPr marL="2114498" indent="-285744">
              <a:buFont typeface="Arial" panose="020B0604020202020204" pitchFamily="34" charset="0"/>
              <a:buChar char="•"/>
              <a:defRPr/>
            </a:lvl5pPr>
          </a:lstStyle>
          <a:p>
            <a:pPr lvl="0"/>
            <a:r>
              <a:rPr lang="en-US"/>
              <a:t>Please put section TWO title here</a:t>
            </a:r>
          </a:p>
        </p:txBody>
      </p:sp>
      <p:sp>
        <p:nvSpPr>
          <p:cNvPr id="27" name="Text Placeholder 19"/>
          <p:cNvSpPr>
            <a:spLocks noGrp="1"/>
          </p:cNvSpPr>
          <p:nvPr>
            <p:ph type="body" sz="quarter" idx="20" hasCustomPrompt="1"/>
          </p:nvPr>
        </p:nvSpPr>
        <p:spPr>
          <a:xfrm>
            <a:off x="710973" y="2302725"/>
            <a:ext cx="3632428" cy="356616"/>
          </a:xfrm>
          <a:ln w="19050">
            <a:solidFill>
              <a:srgbClr val="F5F5F5"/>
            </a:solidFill>
          </a:ln>
        </p:spPr>
        <p:txBody>
          <a:bodyPr lIns="108000" anchor="ctr"/>
          <a:lstStyle>
            <a:lvl1pPr marL="0" indent="0">
              <a:buNone/>
              <a:defRPr b="1" i="0" cap="all" spc="200" baseline="0">
                <a:latin typeface="+mn-lt"/>
              </a:defRPr>
            </a:lvl1pPr>
            <a:lvl5pPr marL="2114498" indent="-285744">
              <a:buFont typeface="Arial" panose="020B0604020202020204" pitchFamily="34" charset="0"/>
              <a:buChar char="•"/>
              <a:defRPr/>
            </a:lvl5pPr>
          </a:lstStyle>
          <a:p>
            <a:pPr lvl="0"/>
            <a:r>
              <a:rPr lang="en-US"/>
              <a:t>Please put section THREE title here</a:t>
            </a:r>
          </a:p>
        </p:txBody>
      </p:sp>
      <p:sp>
        <p:nvSpPr>
          <p:cNvPr id="28" name="Text Placeholder 19"/>
          <p:cNvSpPr>
            <a:spLocks noGrp="1"/>
          </p:cNvSpPr>
          <p:nvPr>
            <p:ph type="body" sz="quarter" idx="21" hasCustomPrompt="1"/>
          </p:nvPr>
        </p:nvSpPr>
        <p:spPr>
          <a:xfrm>
            <a:off x="710973" y="2907842"/>
            <a:ext cx="3632428" cy="356616"/>
          </a:xfrm>
          <a:ln w="19050">
            <a:solidFill>
              <a:srgbClr val="F5F5F5"/>
            </a:solidFill>
          </a:ln>
        </p:spPr>
        <p:txBody>
          <a:bodyPr lIns="108000" anchor="ctr"/>
          <a:lstStyle>
            <a:lvl1pPr marL="0" indent="0">
              <a:buNone/>
              <a:defRPr b="1" i="0" cap="all" spc="200" baseline="0">
                <a:latin typeface="+mn-lt"/>
              </a:defRPr>
            </a:lvl1pPr>
            <a:lvl5pPr marL="2114498" indent="-285744">
              <a:buFont typeface="Arial" panose="020B0604020202020204" pitchFamily="34" charset="0"/>
              <a:buChar char="•"/>
              <a:defRPr/>
            </a:lvl5pPr>
          </a:lstStyle>
          <a:p>
            <a:pPr lvl="0"/>
            <a:r>
              <a:rPr lang="en-US"/>
              <a:t>…</a:t>
            </a:r>
          </a:p>
        </p:txBody>
      </p:sp>
      <p:sp>
        <p:nvSpPr>
          <p:cNvPr id="29" name="Text Placeholder 19"/>
          <p:cNvSpPr>
            <a:spLocks noGrp="1"/>
          </p:cNvSpPr>
          <p:nvPr>
            <p:ph type="body" sz="quarter" idx="22" hasCustomPrompt="1"/>
          </p:nvPr>
        </p:nvSpPr>
        <p:spPr>
          <a:xfrm>
            <a:off x="710973" y="3512959"/>
            <a:ext cx="3632428" cy="356616"/>
          </a:xfrm>
          <a:ln w="19050">
            <a:solidFill>
              <a:srgbClr val="F5F5F5"/>
            </a:solidFill>
          </a:ln>
        </p:spPr>
        <p:txBody>
          <a:bodyPr lIns="108000" anchor="ctr"/>
          <a:lstStyle>
            <a:lvl1pPr marL="0" indent="0">
              <a:buNone/>
              <a:defRPr b="1" i="0" cap="all" spc="200" baseline="0">
                <a:latin typeface="+mn-lt"/>
              </a:defRPr>
            </a:lvl1pPr>
            <a:lvl5pPr marL="2114498" indent="-285744">
              <a:buFont typeface="Arial" panose="020B0604020202020204" pitchFamily="34" charset="0"/>
              <a:buChar char="•"/>
              <a:defRPr/>
            </a:lvl5pPr>
          </a:lstStyle>
          <a:p>
            <a:pPr lvl="0"/>
            <a:r>
              <a:rPr lang="en-US"/>
              <a:t>And delete</a:t>
            </a:r>
          </a:p>
        </p:txBody>
      </p:sp>
      <p:sp>
        <p:nvSpPr>
          <p:cNvPr id="30" name="Text Placeholder 19"/>
          <p:cNvSpPr>
            <a:spLocks noGrp="1"/>
          </p:cNvSpPr>
          <p:nvPr>
            <p:ph type="body" sz="quarter" idx="23" hasCustomPrompt="1"/>
          </p:nvPr>
        </p:nvSpPr>
        <p:spPr>
          <a:xfrm>
            <a:off x="710973" y="4118077"/>
            <a:ext cx="3632428" cy="356616"/>
          </a:xfrm>
          <a:ln w="19050">
            <a:solidFill>
              <a:srgbClr val="F5F5F5"/>
            </a:solidFill>
          </a:ln>
        </p:spPr>
        <p:txBody>
          <a:bodyPr lIns="108000" anchor="ctr"/>
          <a:lstStyle>
            <a:lvl1pPr marL="0" indent="0">
              <a:buNone/>
              <a:defRPr b="1" i="0" cap="all" spc="200" baseline="0">
                <a:latin typeface="+mn-lt"/>
              </a:defRPr>
            </a:lvl1pPr>
            <a:lvl5pPr marL="2114498" indent="-285744">
              <a:buFont typeface="Arial" panose="020B0604020202020204" pitchFamily="34" charset="0"/>
              <a:buChar char="•"/>
              <a:defRPr/>
            </a:lvl5pPr>
          </a:lstStyle>
          <a:p>
            <a:pPr lvl="0"/>
            <a:r>
              <a:rPr lang="en-US"/>
              <a:t>The extras</a:t>
            </a:r>
          </a:p>
        </p:txBody>
      </p:sp>
    </p:spTree>
    <p:extLst>
      <p:ext uri="{BB962C8B-B14F-4D97-AF65-F5344CB8AC3E}">
        <p14:creationId xmlns:p14="http://schemas.microsoft.com/office/powerpoint/2010/main" val="674654744"/>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2"/>
        </a:solidFill>
        <a:effectLst/>
      </p:bgPr>
    </p:bg>
    <p:spTree>
      <p:nvGrpSpPr>
        <p:cNvPr id="1" name=""/>
        <p:cNvGrpSpPr/>
        <p:nvPr/>
      </p:nvGrpSpPr>
      <p:grpSpPr>
        <a:xfrm>
          <a:off x="0" y="0"/>
          <a:ext cx="0" cy="0"/>
          <a:chOff x="0" y="0"/>
          <a:chExt cx="0" cy="0"/>
        </a:xfrm>
      </p:grpSpPr>
      <p:pic>
        <p:nvPicPr>
          <p:cNvPr id="5" name="Picture 4" descr="A picture containing hat, game&#10;&#10;Description automatically generated">
            <a:extLst>
              <a:ext uri="{FF2B5EF4-FFF2-40B4-BE49-F238E27FC236}">
                <a16:creationId xmlns:a16="http://schemas.microsoft.com/office/drawing/2014/main" id="{BD953EFF-48D8-4A1C-A84F-85E07ADCC3F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88" t="2380" r="57010" b="4999"/>
          <a:stretch/>
        </p:blipFill>
        <p:spPr>
          <a:xfrm flipV="1">
            <a:off x="1" y="0"/>
            <a:ext cx="9144000" cy="5143500"/>
          </a:xfrm>
          <a:prstGeom prst="rect">
            <a:avLst/>
          </a:prstGeom>
        </p:spPr>
      </p:pic>
      <p:sp>
        <p:nvSpPr>
          <p:cNvPr id="9" name="Text Placeholder 8"/>
          <p:cNvSpPr>
            <a:spLocks noGrp="1"/>
          </p:cNvSpPr>
          <p:nvPr>
            <p:ph type="body" sz="quarter" idx="10" hasCustomPrompt="1"/>
          </p:nvPr>
        </p:nvSpPr>
        <p:spPr>
          <a:xfrm>
            <a:off x="1780954" y="2098360"/>
            <a:ext cx="5582093" cy="587388"/>
          </a:xfrm>
          <a:prstGeom prst="rect">
            <a:avLst/>
          </a:prstGeom>
        </p:spPr>
        <p:txBody>
          <a:bodyPr anchor="ctr"/>
          <a:lstStyle>
            <a:lvl1pPr marL="0" indent="0" algn="ctr">
              <a:lnSpc>
                <a:spcPts val="3200"/>
              </a:lnSpc>
              <a:buNone/>
              <a:defRPr sz="1600">
                <a:solidFill>
                  <a:schemeClr val="bg1"/>
                </a:solidFill>
                <a:latin typeface="+mj-lt"/>
              </a:defRPr>
            </a:lvl1pPr>
            <a:lvl2pPr marL="457189" indent="0">
              <a:buNone/>
              <a:defRPr sz="1600">
                <a:latin typeface="+mj-lt"/>
              </a:defRPr>
            </a:lvl2pPr>
            <a:lvl3pPr marL="914377" indent="0">
              <a:buNone/>
              <a:defRPr sz="1600">
                <a:latin typeface="+mj-lt"/>
              </a:defRPr>
            </a:lvl3pPr>
            <a:lvl4pPr marL="1371566" indent="0">
              <a:buNone/>
              <a:defRPr sz="1600">
                <a:latin typeface="+mj-lt"/>
              </a:defRPr>
            </a:lvl4pPr>
            <a:lvl5pPr marL="1828754" indent="0">
              <a:buNone/>
              <a:defRPr sz="1600">
                <a:latin typeface="+mj-lt"/>
              </a:defRPr>
            </a:lvl5pPr>
          </a:lstStyle>
          <a:p>
            <a:pPr algn="ctr">
              <a:lnSpc>
                <a:spcPts val="2400"/>
              </a:lnSpc>
            </a:pPr>
            <a:r>
              <a:rPr lang="en-US" sz="1600" baseline="0">
                <a:solidFill>
                  <a:schemeClr val="bg1"/>
                </a:solidFill>
                <a:latin typeface="+mj-lt"/>
              </a:rPr>
              <a:t>Please add call out or quote here</a:t>
            </a:r>
            <a:br>
              <a:rPr lang="en-US" sz="1600" baseline="0">
                <a:solidFill>
                  <a:schemeClr val="bg1"/>
                </a:solidFill>
                <a:latin typeface="+mj-lt"/>
              </a:rPr>
            </a:br>
            <a:r>
              <a:rPr lang="en-US" sz="1600" baseline="0">
                <a:solidFill>
                  <a:schemeClr val="bg1"/>
                </a:solidFill>
                <a:latin typeface="+mj-lt"/>
              </a:rPr>
              <a:t>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consectetur</a:t>
            </a:r>
            <a:r>
              <a:rPr lang="en-US" sz="1600" baseline="0">
                <a:solidFill>
                  <a:schemeClr val="bg1"/>
                </a:solidFill>
                <a:latin typeface="+mj-lt"/>
              </a:rPr>
              <a:t> </a:t>
            </a:r>
            <a:r>
              <a:rPr lang="en-US" sz="1600" baseline="0" err="1">
                <a:solidFill>
                  <a:schemeClr val="bg1"/>
                </a:solidFill>
                <a:latin typeface="+mj-lt"/>
              </a:rPr>
              <a:t>adipiscing</a:t>
            </a:r>
            <a:r>
              <a:rPr lang="en-US" sz="1600" baseline="0">
                <a:solidFill>
                  <a:schemeClr val="bg1"/>
                </a:solidFill>
                <a:latin typeface="+mj-lt"/>
              </a:rPr>
              <a:t> </a:t>
            </a:r>
            <a:r>
              <a:rPr lang="en-US" sz="1600" baseline="0" err="1">
                <a:solidFill>
                  <a:schemeClr val="bg1"/>
                </a:solidFill>
                <a:latin typeface="+mj-lt"/>
              </a:rPr>
              <a:t>elit</a:t>
            </a:r>
            <a:r>
              <a:rPr lang="en-US" sz="1600" baseline="0">
                <a:solidFill>
                  <a:schemeClr val="bg1"/>
                </a:solidFill>
                <a:latin typeface="+mj-lt"/>
              </a:rPr>
              <a:t>. </a:t>
            </a:r>
            <a:r>
              <a:rPr lang="en-US" sz="1600" baseline="0" err="1">
                <a:solidFill>
                  <a:schemeClr val="bg1"/>
                </a:solidFill>
                <a:latin typeface="+mj-lt"/>
              </a:rPr>
              <a:t>Sed</a:t>
            </a:r>
            <a:r>
              <a:rPr lang="en-US" sz="1600" baseline="0">
                <a:solidFill>
                  <a:schemeClr val="bg1"/>
                </a:solidFill>
                <a:latin typeface="+mj-lt"/>
              </a:rPr>
              <a:t> </a:t>
            </a:r>
            <a:r>
              <a:rPr lang="en-US" sz="1600" baseline="0" err="1">
                <a:solidFill>
                  <a:schemeClr val="bg1"/>
                </a:solidFill>
                <a:latin typeface="+mj-lt"/>
              </a:rPr>
              <a:t>nec</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gravida, </a:t>
            </a:r>
            <a:r>
              <a:rPr lang="en-US" sz="1600" baseline="0" err="1">
                <a:solidFill>
                  <a:schemeClr val="bg1"/>
                </a:solidFill>
                <a:latin typeface="+mj-lt"/>
              </a:rPr>
              <a:t>dapibus</a:t>
            </a:r>
            <a:r>
              <a:rPr lang="en-US" sz="1600" baseline="0">
                <a:solidFill>
                  <a:schemeClr val="bg1"/>
                </a:solidFill>
                <a:latin typeface="+mj-lt"/>
              </a:rPr>
              <a:t> </a:t>
            </a:r>
            <a:r>
              <a:rPr lang="en-US" sz="1600" baseline="0" err="1">
                <a:solidFill>
                  <a:schemeClr val="bg1"/>
                </a:solidFill>
                <a:latin typeface="+mj-lt"/>
              </a:rPr>
              <a:t>turpis</a:t>
            </a:r>
            <a:r>
              <a:rPr lang="en-US" sz="1600" baseline="0">
                <a:solidFill>
                  <a:schemeClr val="bg1"/>
                </a:solidFill>
                <a:latin typeface="+mj-lt"/>
              </a:rPr>
              <a:t> </a:t>
            </a:r>
            <a:r>
              <a:rPr lang="en-US" sz="1600" baseline="0" err="1">
                <a:solidFill>
                  <a:schemeClr val="bg1"/>
                </a:solidFill>
                <a:latin typeface="+mj-lt"/>
              </a:rPr>
              <a:t>porttitor</a:t>
            </a:r>
            <a:r>
              <a:rPr lang="en-US" sz="1600" baseline="0">
                <a:solidFill>
                  <a:schemeClr val="bg1"/>
                </a:solidFill>
                <a:latin typeface="+mj-lt"/>
              </a:rPr>
              <a:t>, </a:t>
            </a:r>
            <a:r>
              <a:rPr lang="en-US" sz="1600" baseline="0" err="1">
                <a:solidFill>
                  <a:schemeClr val="bg1"/>
                </a:solidFill>
                <a:latin typeface="+mj-lt"/>
              </a:rPr>
              <a:t>tincidunt</a:t>
            </a:r>
            <a:r>
              <a:rPr lang="en-US" sz="1600" baseline="0">
                <a:solidFill>
                  <a:schemeClr val="bg1"/>
                </a:solidFill>
                <a:latin typeface="+mj-lt"/>
              </a:rPr>
              <a:t> </a:t>
            </a:r>
            <a:r>
              <a:rPr lang="en-US" sz="1600" baseline="0" err="1">
                <a:solidFill>
                  <a:schemeClr val="bg1"/>
                </a:solidFill>
                <a:latin typeface="+mj-lt"/>
              </a:rPr>
              <a:t>nibh</a:t>
            </a:r>
            <a:r>
              <a:rPr lang="en-US" sz="1600" baseline="0">
                <a:solidFill>
                  <a:schemeClr val="bg1"/>
                </a:solidFill>
                <a:latin typeface="+mj-lt"/>
              </a:rPr>
              <a:t>. </a:t>
            </a:r>
            <a:r>
              <a:rPr lang="en-US" sz="1600" baseline="0" err="1">
                <a:solidFill>
                  <a:schemeClr val="bg1"/>
                </a:solidFill>
                <a:latin typeface="+mj-lt"/>
              </a:rPr>
              <a:t>Orci</a:t>
            </a:r>
            <a:r>
              <a:rPr lang="en-US" sz="1600" baseline="0">
                <a:solidFill>
                  <a:schemeClr val="bg1"/>
                </a:solidFill>
                <a:latin typeface="+mj-lt"/>
              </a:rPr>
              <a:t> </a:t>
            </a:r>
            <a:r>
              <a:rPr lang="en-US" sz="1600" baseline="0" err="1">
                <a:solidFill>
                  <a:schemeClr val="bg1"/>
                </a:solidFill>
                <a:latin typeface="+mj-lt"/>
              </a:rPr>
              <a:t>varius</a:t>
            </a:r>
            <a:r>
              <a:rPr lang="en-US" sz="1600" baseline="0">
                <a:solidFill>
                  <a:schemeClr val="bg1"/>
                </a:solidFill>
                <a:latin typeface="+mj-lt"/>
              </a:rPr>
              <a:t> </a:t>
            </a:r>
            <a:r>
              <a:rPr lang="en-US" sz="1600" baseline="0" err="1">
                <a:solidFill>
                  <a:schemeClr val="bg1"/>
                </a:solidFill>
                <a:latin typeface="+mj-lt"/>
              </a:rPr>
              <a:t>natoque</a:t>
            </a:r>
            <a:r>
              <a:rPr lang="en-US" sz="1600" baseline="0">
                <a:solidFill>
                  <a:schemeClr val="bg1"/>
                </a:solidFill>
                <a:latin typeface="+mj-lt"/>
              </a:rPr>
              <a:t> </a:t>
            </a:r>
            <a:r>
              <a:rPr lang="en-US" sz="1600" baseline="0" err="1">
                <a:solidFill>
                  <a:schemeClr val="bg1"/>
                </a:solidFill>
                <a:latin typeface="+mj-lt"/>
              </a:rPr>
              <a:t>penatibus</a:t>
            </a:r>
            <a:r>
              <a:rPr lang="en-US" sz="1600" baseline="0">
                <a:solidFill>
                  <a:schemeClr val="bg1"/>
                </a:solidFill>
                <a:latin typeface="+mj-lt"/>
              </a:rPr>
              <a:t> et </a:t>
            </a:r>
            <a:r>
              <a:rPr lang="en-US" sz="1600" baseline="0" err="1">
                <a:solidFill>
                  <a:schemeClr val="bg1"/>
                </a:solidFill>
                <a:latin typeface="+mj-lt"/>
              </a:rPr>
              <a:t>magnis</a:t>
            </a:r>
            <a:r>
              <a:rPr lang="en-US" sz="1600" baseline="0">
                <a:solidFill>
                  <a:schemeClr val="bg1"/>
                </a:solidFill>
                <a:latin typeface="+mj-lt"/>
              </a:rPr>
              <a:t> dis parturient </a:t>
            </a:r>
            <a:r>
              <a:rPr lang="en-US" sz="1600" baseline="0" err="1">
                <a:solidFill>
                  <a:schemeClr val="bg1"/>
                </a:solidFill>
                <a:latin typeface="+mj-lt"/>
              </a:rPr>
              <a:t>montes</a:t>
            </a:r>
            <a:r>
              <a:rPr lang="en-US" sz="1600" baseline="0">
                <a:solidFill>
                  <a:schemeClr val="bg1"/>
                </a:solidFill>
                <a:latin typeface="+mj-lt"/>
              </a:rPr>
              <a:t>, </a:t>
            </a:r>
            <a:r>
              <a:rPr lang="en-US" sz="1600" baseline="0" err="1">
                <a:solidFill>
                  <a:schemeClr val="bg1"/>
                </a:solidFill>
                <a:latin typeface="+mj-lt"/>
              </a:rPr>
              <a:t>nascetur</a:t>
            </a:r>
            <a:r>
              <a:rPr lang="en-US" sz="1600" baseline="0">
                <a:solidFill>
                  <a:schemeClr val="bg1"/>
                </a:solidFill>
                <a:latin typeface="+mj-lt"/>
              </a:rPr>
              <a:t> </a:t>
            </a:r>
            <a:r>
              <a:rPr lang="en-US" sz="1600" baseline="0" err="1">
                <a:solidFill>
                  <a:schemeClr val="bg1"/>
                </a:solidFill>
                <a:latin typeface="+mj-lt"/>
              </a:rPr>
              <a:t>ridiculus</a:t>
            </a:r>
            <a:r>
              <a:rPr lang="en-US" sz="1600" baseline="0">
                <a:solidFill>
                  <a:schemeClr val="bg1"/>
                </a:solidFill>
                <a:latin typeface="+mj-lt"/>
              </a:rPr>
              <a:t> mus. Nam </a:t>
            </a:r>
            <a:r>
              <a:rPr lang="en-US" sz="1600" baseline="0" err="1">
                <a:solidFill>
                  <a:schemeClr val="bg1"/>
                </a:solidFill>
                <a:latin typeface="+mj-lt"/>
              </a:rPr>
              <a:t>eget</a:t>
            </a:r>
            <a:r>
              <a:rPr lang="en-US" sz="1600" baseline="0">
                <a:solidFill>
                  <a:schemeClr val="bg1"/>
                </a:solidFill>
                <a:latin typeface="+mj-lt"/>
              </a:rPr>
              <a:t> </a:t>
            </a:r>
            <a:r>
              <a:rPr lang="en-US" sz="1600" baseline="0" err="1">
                <a:solidFill>
                  <a:schemeClr val="bg1"/>
                </a:solidFill>
                <a:latin typeface="+mj-lt"/>
              </a:rPr>
              <a:t>enim</a:t>
            </a:r>
            <a:r>
              <a:rPr lang="en-US" sz="1600" baseline="0">
                <a:solidFill>
                  <a:schemeClr val="bg1"/>
                </a:solidFill>
                <a:latin typeface="+mj-lt"/>
              </a:rPr>
              <a:t> </a:t>
            </a:r>
            <a:r>
              <a:rPr lang="en-US" sz="1600" baseline="0" err="1">
                <a:solidFill>
                  <a:schemeClr val="bg1"/>
                </a:solidFill>
                <a:latin typeface="+mj-lt"/>
              </a:rPr>
              <a:t>mauris</a:t>
            </a:r>
            <a:r>
              <a:rPr lang="en-US" sz="1600" baseline="0">
                <a:solidFill>
                  <a:schemeClr val="bg1"/>
                </a:solidFill>
                <a:latin typeface="+mj-lt"/>
              </a:rPr>
              <a:t>. </a:t>
            </a:r>
            <a:r>
              <a:rPr lang="en-US" sz="1600" baseline="0" err="1">
                <a:solidFill>
                  <a:schemeClr val="bg1"/>
                </a:solidFill>
                <a:latin typeface="+mj-lt"/>
              </a:rPr>
              <a:t>Vivamus</a:t>
            </a:r>
            <a:r>
              <a:rPr lang="en-US" sz="1600" baseline="0">
                <a:solidFill>
                  <a:schemeClr val="bg1"/>
                </a:solidFill>
                <a:latin typeface="+mj-lt"/>
              </a:rPr>
              <a:t> 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congue</a:t>
            </a:r>
            <a:r>
              <a:rPr lang="en-US" sz="1600" baseline="0">
                <a:solidFill>
                  <a:schemeClr val="bg1"/>
                </a:solidFill>
                <a:latin typeface="+mj-lt"/>
              </a:rPr>
              <a:t> </a:t>
            </a:r>
            <a:r>
              <a:rPr lang="en-US" sz="1600" baseline="0" err="1">
                <a:solidFill>
                  <a:schemeClr val="bg1"/>
                </a:solidFill>
                <a:latin typeface="+mj-lt"/>
              </a:rPr>
              <a:t>nunc</a:t>
            </a:r>
            <a:r>
              <a:rPr lang="en-US" sz="1600" baseline="0">
                <a:solidFill>
                  <a:schemeClr val="bg1"/>
                </a:solidFill>
                <a:latin typeface="+mj-lt"/>
              </a:rPr>
              <a:t>. </a:t>
            </a:r>
            <a:r>
              <a:rPr lang="en-US" sz="1600" baseline="0" err="1">
                <a:solidFill>
                  <a:schemeClr val="bg1"/>
                </a:solidFill>
                <a:latin typeface="+mj-lt"/>
              </a:rPr>
              <a:t>Duis</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t>
            </a:r>
            <a:r>
              <a:rPr lang="en-US" sz="1600" baseline="0" err="1">
                <a:solidFill>
                  <a:schemeClr val="bg1"/>
                </a:solidFill>
                <a:latin typeface="+mj-lt"/>
              </a:rPr>
              <a:t>posuere</a:t>
            </a:r>
            <a:r>
              <a:rPr lang="en-US" sz="1600" baseline="0">
                <a:solidFill>
                  <a:schemeClr val="bg1"/>
                </a:solidFill>
                <a:latin typeface="+mj-lt"/>
              </a:rPr>
              <a:t> </a:t>
            </a:r>
            <a:r>
              <a:rPr lang="en-US" sz="1600" baseline="0" err="1">
                <a:solidFill>
                  <a:schemeClr val="bg1"/>
                </a:solidFill>
                <a:latin typeface="+mj-lt"/>
              </a:rPr>
              <a:t>rutrum</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ac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quis</a:t>
            </a:r>
            <a:r>
              <a:rPr lang="en-US" sz="1600" baseline="0">
                <a:solidFill>
                  <a:schemeClr val="bg1"/>
                </a:solidFill>
                <a:latin typeface="+mj-lt"/>
              </a:rPr>
              <a:t> </a:t>
            </a:r>
            <a:r>
              <a:rPr lang="en-US" sz="1600" baseline="0" err="1">
                <a:solidFill>
                  <a:schemeClr val="bg1"/>
                </a:solidFill>
                <a:latin typeface="+mj-lt"/>
              </a:rPr>
              <a:t>justo</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porta. </a:t>
            </a:r>
            <a:r>
              <a:rPr lang="en-US" sz="1600" baseline="0" err="1">
                <a:solidFill>
                  <a:schemeClr val="bg1"/>
                </a:solidFill>
                <a:latin typeface="+mj-lt"/>
              </a:rPr>
              <a:t>Phasellus</a:t>
            </a:r>
            <a:r>
              <a:rPr lang="en-US" sz="1600" baseline="0">
                <a:solidFill>
                  <a:schemeClr val="bg1"/>
                </a:solidFill>
                <a:latin typeface="+mj-lt"/>
              </a:rPr>
              <a:t> </a:t>
            </a:r>
            <a:r>
              <a:rPr lang="en-US" sz="1600" baseline="0" err="1">
                <a:solidFill>
                  <a:schemeClr val="bg1"/>
                </a:solidFill>
                <a:latin typeface="+mj-lt"/>
              </a:rPr>
              <a:t>bibendum</a:t>
            </a:r>
            <a:r>
              <a:rPr lang="en-US" sz="1600" baseline="0">
                <a:solidFill>
                  <a:schemeClr val="bg1"/>
                </a:solidFill>
                <a:latin typeface="+mj-lt"/>
              </a:rPr>
              <a:t> </a:t>
            </a:r>
            <a:r>
              <a:rPr lang="en-US" sz="1600" baseline="0" err="1">
                <a:solidFill>
                  <a:schemeClr val="bg1"/>
                </a:solidFill>
                <a:latin typeface="+mj-lt"/>
              </a:rPr>
              <a:t>vehicula</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id </a:t>
            </a:r>
            <a:r>
              <a:rPr lang="en-US" sz="1600" baseline="0" err="1">
                <a:solidFill>
                  <a:schemeClr val="bg1"/>
                </a:solidFill>
                <a:latin typeface="+mj-lt"/>
              </a:rPr>
              <a:t>ornare</a:t>
            </a:r>
            <a:r>
              <a:rPr lang="en-US" sz="1600" baseline="0">
                <a:solidFill>
                  <a:schemeClr val="bg1"/>
                </a:solidFill>
                <a:latin typeface="+mj-lt"/>
              </a:rPr>
              <a:t>. Nam </a:t>
            </a:r>
            <a:r>
              <a:rPr lang="en-US" sz="1600" baseline="0" err="1">
                <a:solidFill>
                  <a:schemeClr val="bg1"/>
                </a:solidFill>
                <a:latin typeface="+mj-lt"/>
              </a:rPr>
              <a:t>commodo</a:t>
            </a:r>
            <a:r>
              <a:rPr lang="en-US" sz="1600" baseline="0">
                <a:solidFill>
                  <a:schemeClr val="bg1"/>
                </a:solidFill>
                <a:latin typeface="+mj-lt"/>
              </a:rPr>
              <a:t> ac </a:t>
            </a:r>
            <a:r>
              <a:rPr lang="en-US" sz="1600" baseline="0" err="1">
                <a:solidFill>
                  <a:schemeClr val="bg1"/>
                </a:solidFill>
                <a:latin typeface="+mj-lt"/>
              </a:rPr>
              <a:t>purus</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porta. </a:t>
            </a:r>
            <a:r>
              <a:rPr lang="en-US" sz="1600" baseline="0" err="1">
                <a:solidFill>
                  <a:schemeClr val="bg1"/>
                </a:solidFill>
                <a:latin typeface="+mj-lt"/>
              </a:rPr>
              <a:t>Proin</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a:t>
            </a:r>
            <a:r>
              <a:rPr lang="en-US" sz="1600" baseline="0" err="1">
                <a:solidFill>
                  <a:schemeClr val="bg1"/>
                </a:solidFill>
                <a:latin typeface="+mj-lt"/>
              </a:rPr>
              <a:t>lectus</a:t>
            </a:r>
            <a:r>
              <a:rPr lang="en-US" sz="1600" baseline="0">
                <a:solidFill>
                  <a:schemeClr val="bg1"/>
                </a:solidFill>
                <a:latin typeface="+mj-lt"/>
              </a:rPr>
              <a:t> </a:t>
            </a:r>
            <a:r>
              <a:rPr lang="en-US" sz="1600" baseline="0" err="1">
                <a:solidFill>
                  <a:schemeClr val="bg1"/>
                </a:solidFill>
                <a:latin typeface="+mj-lt"/>
              </a:rPr>
              <a:t>leo</a:t>
            </a:r>
            <a:r>
              <a:rPr lang="en-US" sz="1600" baseline="0">
                <a:solidFill>
                  <a:schemeClr val="bg1"/>
                </a:solidFill>
                <a:latin typeface="+mj-lt"/>
              </a:rPr>
              <a:t>, in </a:t>
            </a:r>
            <a:r>
              <a:rPr lang="en-US" sz="1600" baseline="0" err="1">
                <a:solidFill>
                  <a:schemeClr val="bg1"/>
                </a:solidFill>
                <a:latin typeface="+mj-lt"/>
              </a:rPr>
              <a:t>lacinia</a:t>
            </a:r>
            <a:r>
              <a:rPr lang="en-US" sz="1600" baseline="0">
                <a:solidFill>
                  <a:schemeClr val="bg1"/>
                </a:solidFill>
                <a:latin typeface="+mj-lt"/>
              </a:rPr>
              <a:t>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convallis. </a:t>
            </a:r>
            <a:endParaRPr lang="en-US" sz="1600" b="1" spc="200" baseline="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3" cstate="print">
            <a:alphaModFix amt="16000"/>
            <a:extLst>
              <a:ext uri="{28A0092B-C50C-407E-A947-70E740481C1C}">
                <a14:useLocalDpi xmlns:a14="http://schemas.microsoft.com/office/drawing/2010/main" val="0"/>
              </a:ext>
            </a:extLst>
          </a:blip>
          <a:srcRect t="63049" r="42496"/>
          <a:stretch/>
        </p:blipFill>
        <p:spPr>
          <a:xfrm>
            <a:off x="1" y="-122440"/>
            <a:ext cx="1548203" cy="1187447"/>
          </a:xfrm>
          <a:prstGeom prst="rect">
            <a:avLst/>
          </a:prstGeom>
        </p:spPr>
      </p:pic>
      <p:pic>
        <p:nvPicPr>
          <p:cNvPr id="4" name="Picture 3"/>
          <p:cNvPicPr>
            <a:picLocks noChangeAspect="1"/>
          </p:cNvPicPr>
          <p:nvPr userDrawn="1"/>
        </p:nvPicPr>
        <p:blipFill rotWithShape="1">
          <a:blip r:embed="rId3" cstate="print">
            <a:alphaModFix amt="16000"/>
            <a:extLst>
              <a:ext uri="{28A0092B-C50C-407E-A947-70E740481C1C}">
                <a14:useLocalDpi xmlns:a14="http://schemas.microsoft.com/office/drawing/2010/main" val="0"/>
              </a:ext>
            </a:extLst>
          </a:blip>
          <a:srcRect t="63049" r="42496"/>
          <a:stretch/>
        </p:blipFill>
        <p:spPr>
          <a:xfrm rot="10800000">
            <a:off x="7595797" y="3681861"/>
            <a:ext cx="1548203" cy="1187447"/>
          </a:xfrm>
          <a:prstGeom prst="rect">
            <a:avLst/>
          </a:prstGeom>
        </p:spPr>
      </p:pic>
      <p:pic>
        <p:nvPicPr>
          <p:cNvPr id="12" name="Picture 11" descr="A drawing of a face&#10;&#10;Description automatically generated">
            <a:extLst>
              <a:ext uri="{FF2B5EF4-FFF2-40B4-BE49-F238E27FC236}">
                <a16:creationId xmlns:a16="http://schemas.microsoft.com/office/drawing/2014/main" id="{9A30A9BE-34E5-40D2-B8E7-8997F94C024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99110" y="274191"/>
            <a:ext cx="741575" cy="741575"/>
          </a:xfrm>
          <a:prstGeom prst="rect">
            <a:avLst/>
          </a:prstGeom>
        </p:spPr>
      </p:pic>
    </p:spTree>
    <p:extLst>
      <p:ext uri="{BB962C8B-B14F-4D97-AF65-F5344CB8AC3E}">
        <p14:creationId xmlns:p14="http://schemas.microsoft.com/office/powerpoint/2010/main" val="3871319553"/>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779402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01682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Заголовок и объект">
    <p:spTree>
      <p:nvGrpSpPr>
        <p:cNvPr id="1" name=""/>
        <p:cNvGrpSpPr/>
        <p:nvPr/>
      </p:nvGrpSpPr>
      <p:grpSpPr>
        <a:xfrm>
          <a:off x="0" y="0"/>
          <a:ext cx="0" cy="0"/>
          <a:chOff x="0" y="0"/>
          <a:chExt cx="0" cy="0"/>
        </a:xfrm>
      </p:grpSpPr>
      <p:pic>
        <p:nvPicPr>
          <p:cNvPr id="7" name="Рисунок 8">
            <a:extLst>
              <a:ext uri="{FF2B5EF4-FFF2-40B4-BE49-F238E27FC236}">
                <a16:creationId xmlns:a16="http://schemas.microsoft.com/office/drawing/2014/main" id="{0C655499-4098-C74E-9388-F7C9DED2B9CE}"/>
              </a:ext>
            </a:extLst>
          </p:cNvPr>
          <p:cNvPicPr>
            <a:picLocks noChangeAspect="1"/>
          </p:cNvPicPr>
          <p:nvPr userDrawn="1"/>
        </p:nvPicPr>
        <p:blipFill rotWithShape="1">
          <a:blip r:embed="rId2"/>
          <a:srcRect l="32519" t="34130" r="14879" b="43514"/>
          <a:stretch/>
        </p:blipFill>
        <p:spPr>
          <a:xfrm>
            <a:off x="1" y="0"/>
            <a:ext cx="9144000" cy="5143500"/>
          </a:xfrm>
          <a:prstGeom prst="rect">
            <a:avLst/>
          </a:prstGeom>
        </p:spPr>
      </p:pic>
      <p:sp>
        <p:nvSpPr>
          <p:cNvPr id="9" name="Номер слайда 5">
            <a:extLst>
              <a:ext uri="{FF2B5EF4-FFF2-40B4-BE49-F238E27FC236}">
                <a16:creationId xmlns:a16="http://schemas.microsoft.com/office/drawing/2014/main" id="{58D9E840-8635-B649-B0A9-27845B5E7CA4}"/>
              </a:ext>
            </a:extLst>
          </p:cNvPr>
          <p:cNvSpPr>
            <a:spLocks noGrp="1"/>
          </p:cNvSpPr>
          <p:nvPr>
            <p:ph type="sldNum" sz="quarter" idx="12"/>
          </p:nvPr>
        </p:nvSpPr>
        <p:spPr>
          <a:xfrm>
            <a:off x="6897143" y="200913"/>
            <a:ext cx="2057400" cy="273844"/>
          </a:xfrm>
          <a:prstGeom prst="rect">
            <a:avLst/>
          </a:prstGeom>
        </p:spPr>
        <p:txBody>
          <a:bodyPr/>
          <a:lstStyle>
            <a:lvl1pPr algn="r">
              <a:defRPr sz="1800">
                <a:solidFill>
                  <a:schemeClr val="bg1"/>
                </a:solidFill>
              </a:defRPr>
            </a:lvl1pPr>
          </a:lstStyle>
          <a:p>
            <a:fld id="{965E8E9F-CD17-F345-88FD-FE1B9BBF9946}" type="slidenum">
              <a:rPr lang="ru-RU" smtClean="0"/>
              <a:pPr/>
              <a:t>‹#›</a:t>
            </a:fld>
            <a:endParaRPr lang="ru-RU"/>
          </a:p>
        </p:txBody>
      </p:sp>
      <p:sp>
        <p:nvSpPr>
          <p:cNvPr id="10" name="Заголовок 1">
            <a:extLst>
              <a:ext uri="{FF2B5EF4-FFF2-40B4-BE49-F238E27FC236}">
                <a16:creationId xmlns:a16="http://schemas.microsoft.com/office/drawing/2014/main" id="{1B68AAC6-C90C-454A-80A7-34792F69F018}"/>
              </a:ext>
            </a:extLst>
          </p:cNvPr>
          <p:cNvSpPr>
            <a:spLocks noGrp="1"/>
          </p:cNvSpPr>
          <p:nvPr>
            <p:ph type="title"/>
          </p:nvPr>
        </p:nvSpPr>
        <p:spPr>
          <a:xfrm>
            <a:off x="1940902" y="1363466"/>
            <a:ext cx="5262197" cy="670139"/>
          </a:xfrm>
          <a:prstGeom prst="rect">
            <a:avLst/>
          </a:prstGeom>
        </p:spPr>
        <p:txBody>
          <a:bodyPr vert="horz" lIns="91440" tIns="45720" rIns="91440" bIns="45720" rtlCol="0" anchor="ctr">
            <a:normAutofit/>
          </a:bodyPr>
          <a:lstStyle>
            <a:lvl1pPr algn="ctr">
              <a:defRPr>
                <a:solidFill>
                  <a:schemeClr val="bg1"/>
                </a:solidFill>
              </a:defRPr>
            </a:lvl1pPr>
          </a:lstStyle>
          <a:p>
            <a:r>
              <a:rPr lang="ru-RU"/>
              <a:t>Образец заголовка</a:t>
            </a:r>
          </a:p>
        </p:txBody>
      </p:sp>
      <p:sp>
        <p:nvSpPr>
          <p:cNvPr id="11" name="Текст 2">
            <a:extLst>
              <a:ext uri="{FF2B5EF4-FFF2-40B4-BE49-F238E27FC236}">
                <a16:creationId xmlns:a16="http://schemas.microsoft.com/office/drawing/2014/main" id="{E0571616-C84B-0444-8871-EB97350B03F1}"/>
              </a:ext>
            </a:extLst>
          </p:cNvPr>
          <p:cNvSpPr>
            <a:spLocks noGrp="1"/>
          </p:cNvSpPr>
          <p:nvPr>
            <p:ph idx="1"/>
          </p:nvPr>
        </p:nvSpPr>
        <p:spPr>
          <a:xfrm>
            <a:off x="1940902" y="2253578"/>
            <a:ext cx="5262197" cy="1637939"/>
          </a:xfrm>
          <a:prstGeom prst="rect">
            <a:avLst/>
          </a:prstGeom>
        </p:spPr>
        <p:txBody>
          <a:bodyPr vert="horz" lIns="91440" tIns="45720" rIns="91440" bIns="45720" rtlCol="0">
            <a:normAutofit/>
          </a:bodyPr>
          <a:lstStyle>
            <a:lvl1pPr algn="ctr">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2145077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3096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8429625" cy="3397250"/>
          </a:xfrm>
        </p:spPr>
        <p:txBody>
          <a:bodyPr/>
          <a:lstStyle>
            <a:lvl1pPr marL="171446" marR="0" indent="-171446" algn="l" defTabSz="914377"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46" marR="0" lvl="0" indent="-171446" algn="l" defTabSz="914377"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5468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90"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600" y="1422400"/>
            <a:ext cx="3993357" cy="3054350"/>
          </a:xfrm>
        </p:spPr>
        <p:txBody>
          <a:bodyPr/>
          <a:lstStyle>
            <a:lvl1pPr marL="171446" indent="-171446">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8"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10" y="716437"/>
            <a:ext cx="8555183"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574443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image" Target="../media/image6.png"/><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theme" Target="../theme/theme2.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3.xml"/><Relationship Id="rId1" Type="http://schemas.openxmlformats.org/officeDocument/2006/relationships/slideLayout" Target="../slideLayouts/slideLayout58.xml"/><Relationship Id="rId4" Type="http://schemas.openxmlformats.org/officeDocument/2006/relationships/image" Target="../media/image1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image" Target="../media/image6.png"/><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theme" Target="../theme/theme4.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pic>
        <p:nvPicPr>
          <p:cNvPr id="6" name="Picture 5" descr="A picture containing game&#10;&#10;Description automatically generated">
            <a:extLst>
              <a:ext uri="{FF2B5EF4-FFF2-40B4-BE49-F238E27FC236}">
                <a16:creationId xmlns:a16="http://schemas.microsoft.com/office/drawing/2014/main" id="{DC2ADDEC-9847-43A6-A46F-94D42E2A531B}"/>
              </a:ext>
            </a:extLst>
          </p:cNvPr>
          <p:cNvPicPr>
            <a:picLocks noChangeAspect="1"/>
          </p:cNvPicPr>
          <p:nvPr userDrawn="1"/>
        </p:nvPicPr>
        <p:blipFill rotWithShape="1">
          <a:blip r:embed="rId32" cstate="print">
            <a:extLst>
              <a:ext uri="{28A0092B-C50C-407E-A947-70E740481C1C}">
                <a14:useLocalDpi xmlns:a14="http://schemas.microsoft.com/office/drawing/2010/main" val="0"/>
              </a:ext>
            </a:extLst>
          </a:blip>
          <a:srcRect l="4891" r="4891"/>
          <a:stretch/>
        </p:blipFill>
        <p:spPr>
          <a:xfrm>
            <a:off x="0" y="0"/>
            <a:ext cx="9144000" cy="5143500"/>
          </a:xfrm>
          <a:prstGeom prst="rect">
            <a:avLst/>
          </a:prstGeom>
        </p:spPr>
      </p:pic>
      <p:sp>
        <p:nvSpPr>
          <p:cNvPr id="2" name="Title Placeholder 1"/>
          <p:cNvSpPr>
            <a:spLocks noGrp="1"/>
          </p:cNvSpPr>
          <p:nvPr userDrawn="1">
            <p:ph type="title"/>
          </p:nvPr>
        </p:nvSpPr>
        <p:spPr>
          <a:xfrm>
            <a:off x="531467" y="1412416"/>
            <a:ext cx="4315968" cy="1421928"/>
          </a:xfrm>
          <a:prstGeom prst="rect">
            <a:avLst/>
          </a:prstGeom>
        </p:spPr>
        <p:txBody>
          <a:bodyPr vert="horz" lIns="0" tIns="0" rIns="0" bIns="0" rtlCol="0" anchor="t" anchorCtr="0">
            <a:noAutofit/>
          </a:bodyPr>
          <a:lstStyle/>
          <a:p>
            <a:r>
              <a:rPr lang="en-US"/>
              <a:t>Click to add title here</a:t>
            </a:r>
          </a:p>
        </p:txBody>
      </p:sp>
      <p:sp>
        <p:nvSpPr>
          <p:cNvPr id="4" name="Date Placeholder 3"/>
          <p:cNvSpPr>
            <a:spLocks noGrp="1"/>
          </p:cNvSpPr>
          <p:nvPr userDrawn="1">
            <p:ph type="dt" sz="half" idx="2"/>
          </p:nvPr>
        </p:nvSpPr>
        <p:spPr>
          <a:xfrm>
            <a:off x="625597" y="3843769"/>
            <a:ext cx="1945327"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a:p>
        </p:txBody>
      </p:sp>
    </p:spTree>
    <p:extLst>
      <p:ext uri="{BB962C8B-B14F-4D97-AF65-F5344CB8AC3E}">
        <p14:creationId xmlns:p14="http://schemas.microsoft.com/office/powerpoint/2010/main" val="1487230191"/>
      </p:ext>
    </p:extLst>
  </p:cSld>
  <p:clrMap bg1="lt1" tx1="dk1" bg2="lt2" tx2="dk2" accent1="accent1" accent2="accent2" accent3="accent3" accent4="accent4" accent5="accent5" accent6="accent6" hlink="hlink" folHlink="folHlink"/>
  <p:sldLayoutIdLst>
    <p:sldLayoutId id="2147483856" r:id="rId1"/>
    <p:sldLayoutId id="2147483695"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 id="2147483816" r:id="rId18"/>
    <p:sldLayoutId id="2147483817" r:id="rId19"/>
    <p:sldLayoutId id="2147483818" r:id="rId20"/>
    <p:sldLayoutId id="2147483819" r:id="rId21"/>
    <p:sldLayoutId id="2147483820" r:id="rId22"/>
    <p:sldLayoutId id="2147483821" r:id="rId23"/>
    <p:sldLayoutId id="2147483822" r:id="rId24"/>
    <p:sldLayoutId id="2147483823" r:id="rId25"/>
    <p:sldLayoutId id="2147483824" r:id="rId26"/>
    <p:sldLayoutId id="2147483825" r:id="rId27"/>
    <p:sldLayoutId id="2147483826" r:id="rId28"/>
    <p:sldLayoutId id="2147483827" r:id="rId29"/>
    <p:sldLayoutId id="2147483828" r:id="rId30"/>
  </p:sldLayoutIdLst>
  <p:hf hdr="0" ftr="0" dt="0"/>
  <p:txStyles>
    <p:titleStyle>
      <a:lvl1pPr algn="l" defTabSz="685783"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783" rtl="0" eaLnBrk="1" latinLnBrk="0" hangingPunct="1">
        <a:lnSpc>
          <a:spcPct val="90000"/>
        </a:lnSpc>
        <a:spcBef>
          <a:spcPts val="751"/>
        </a:spcBef>
        <a:buFont typeface="Arial" panose="020B0604020202020204" pitchFamily="34" charset="0"/>
        <a:buNone/>
        <a:defRPr sz="1600" b="1" kern="1200" baseline="0">
          <a:solidFill>
            <a:schemeClr val="bg1"/>
          </a:solidFill>
          <a:latin typeface="+mn-lt"/>
          <a:ea typeface="+mn-ea"/>
          <a:cs typeface="+mn-cs"/>
        </a:defRPr>
      </a:lvl1pPr>
      <a:lvl2pPr marL="342891"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783"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674"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566"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rgbClr val="2056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1"/>
          </a:p>
        </p:txBody>
      </p:sp>
      <p:sp>
        <p:nvSpPr>
          <p:cNvPr id="3" name="Text Placeholder 2"/>
          <p:cNvSpPr>
            <a:spLocks noGrp="1"/>
          </p:cNvSpPr>
          <p:nvPr>
            <p:ph type="body" idx="1"/>
          </p:nvPr>
        </p:nvSpPr>
        <p:spPr>
          <a:xfrm>
            <a:off x="360365" y="1079500"/>
            <a:ext cx="8426449" cy="3397250"/>
          </a:xfrm>
          <a:prstGeom prst="rect">
            <a:avLst/>
          </a:prstGeom>
        </p:spPr>
        <p:txBody>
          <a:bodyPr vert="horz" lIns="0" tIns="0" rIns="0" bIns="0" rtlCol="0">
            <a:noAutofit/>
          </a:body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lvl="1"/>
            <a:r>
              <a:rPr lang="en-US" dirty="0"/>
              <a:t>Second</a:t>
            </a:r>
          </a:p>
          <a:p>
            <a:pPr lvl="2"/>
            <a:r>
              <a:rPr lang="en-US" dirty="0"/>
              <a:t>third</a:t>
            </a:r>
          </a:p>
          <a:p>
            <a:pPr lvl="3"/>
            <a:r>
              <a:rPr lang="en-US"/>
              <a:t>fourth</a:t>
            </a:r>
          </a:p>
        </p:txBody>
      </p:sp>
      <p:sp>
        <p:nvSpPr>
          <p:cNvPr id="4" name="Title Placeholder 3"/>
          <p:cNvSpPr>
            <a:spLocks noGrp="1"/>
          </p:cNvSpPr>
          <p:nvPr>
            <p:ph type="title"/>
          </p:nvPr>
        </p:nvSpPr>
        <p:spPr>
          <a:xfrm>
            <a:off x="360365" y="228600"/>
            <a:ext cx="8426449" cy="301752"/>
          </a:xfrm>
          <a:prstGeom prst="rect">
            <a:avLst/>
          </a:prstGeom>
        </p:spPr>
        <p:txBody>
          <a:bodyPr vert="horz" wrap="none" lIns="0" tIns="45720" rIns="0" bIns="45720" rtlCol="0" anchor="ctr">
            <a:noAutofit/>
          </a:bodyPr>
          <a:lstStyle/>
          <a:p>
            <a:r>
              <a:rPr lang="en-US"/>
              <a:t>Please Add Slide Headline Here</a:t>
            </a:r>
          </a:p>
        </p:txBody>
      </p:sp>
      <p:sp>
        <p:nvSpPr>
          <p:cNvPr id="10" name="TextBox 9">
            <a:extLst>
              <a:ext uri="{FF2B5EF4-FFF2-40B4-BE49-F238E27FC236}">
                <a16:creationId xmlns:a16="http://schemas.microsoft.com/office/drawing/2014/main" id="{E078E00D-81AB-8847-9E12-0981E03F6A7D}"/>
              </a:ext>
            </a:extLst>
          </p:cNvPr>
          <p:cNvSpPr txBox="1"/>
          <p:nvPr userDrawn="1"/>
        </p:nvSpPr>
        <p:spPr>
          <a:xfrm>
            <a:off x="943584" y="4877349"/>
            <a:ext cx="2422187" cy="200055"/>
          </a:xfrm>
          <a:prstGeom prst="rect">
            <a:avLst/>
          </a:prstGeom>
          <a:solidFill>
            <a:srgbClr val="205648"/>
          </a:solidFill>
        </p:spPr>
        <p:txBody>
          <a:bodyPr wrap="square" rtlCol="0">
            <a:sp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More</a:t>
            </a:r>
            <a:r>
              <a:rPr lang="en-US" sz="700" baseline="0" dirty="0">
                <a:solidFill>
                  <a:schemeClr val="bg1"/>
                </a:solidFill>
                <a:latin typeface="+mj-lt"/>
              </a:rPr>
              <a:t> than Java</a:t>
            </a:r>
            <a:r>
              <a:rPr lang="en-US" sz="700" dirty="0">
                <a:solidFill>
                  <a:schemeClr val="bg1"/>
                </a:solidFill>
                <a:latin typeface="+mj-lt"/>
              </a:rPr>
              <a:t> Community</a:t>
            </a:r>
            <a:endParaRPr lang="en-US" sz="700" dirty="0">
              <a:latin typeface="+mj-lt"/>
            </a:endParaRPr>
          </a:p>
        </p:txBody>
      </p:sp>
      <p:pic>
        <p:nvPicPr>
          <p:cNvPr id="8" name="Picture 7" descr="A picture containing drawing&#10;&#10;Description automatically generated">
            <a:extLst>
              <a:ext uri="{FF2B5EF4-FFF2-40B4-BE49-F238E27FC236}">
                <a16:creationId xmlns:a16="http://schemas.microsoft.com/office/drawing/2014/main" id="{99546375-6E50-0849-AD9E-E36BAE96D7AE}"/>
              </a:ext>
            </a:extLst>
          </p:cNvPr>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a:xfrm>
            <a:off x="360365" y="4554759"/>
            <a:ext cx="543818" cy="543818"/>
          </a:xfrm>
          <a:prstGeom prst="rect">
            <a:avLst/>
          </a:prstGeom>
        </p:spPr>
      </p:pic>
    </p:spTree>
    <p:extLst>
      <p:ext uri="{BB962C8B-B14F-4D97-AF65-F5344CB8AC3E}">
        <p14:creationId xmlns:p14="http://schemas.microsoft.com/office/powerpoint/2010/main" val="1577352991"/>
      </p:ext>
    </p:extLst>
  </p:cSld>
  <p:clrMap bg1="lt1" tx1="dk1" bg2="lt2" tx2="dk2" accent1="accent1" accent2="accent2" accent3="accent3" accent4="accent4" accent5="accent5" accent6="accent6" hlink="hlink" folHlink="folHlink"/>
  <p:sldLayoutIdLst>
    <p:sldLayoutId id="2147483680" r:id="rId1"/>
    <p:sldLayoutId id="2147483683" r:id="rId2"/>
    <p:sldLayoutId id="2147483681" r:id="rId3"/>
    <p:sldLayoutId id="2147483682" r:id="rId4"/>
    <p:sldLayoutId id="2147483685" r:id="rId5"/>
    <p:sldLayoutId id="2147483686" r:id="rId6"/>
    <p:sldLayoutId id="2147483687" r:id="rId7"/>
    <p:sldLayoutId id="2147483694" r:id="rId8"/>
    <p:sldLayoutId id="2147483690" r:id="rId9"/>
    <p:sldLayoutId id="2147483691" r:id="rId10"/>
    <p:sldLayoutId id="2147483708" r:id="rId11"/>
    <p:sldLayoutId id="2147483830" r:id="rId12"/>
    <p:sldLayoutId id="2147483831" r:id="rId13"/>
    <p:sldLayoutId id="2147483832" r:id="rId14"/>
    <p:sldLayoutId id="2147483837" r:id="rId15"/>
    <p:sldLayoutId id="2147483838" r:id="rId16"/>
    <p:sldLayoutId id="2147483839" r:id="rId17"/>
    <p:sldLayoutId id="2147483840" r:id="rId18"/>
    <p:sldLayoutId id="2147483841" r:id="rId19"/>
    <p:sldLayoutId id="2147483842" r:id="rId20"/>
    <p:sldLayoutId id="2147483843" r:id="rId21"/>
    <p:sldLayoutId id="2147483844" r:id="rId22"/>
    <p:sldLayoutId id="2147483847" r:id="rId23"/>
    <p:sldLayoutId id="2147483848" r:id="rId24"/>
    <p:sldLayoutId id="2147483849" r:id="rId25"/>
    <p:sldLayoutId id="2147483851" r:id="rId26"/>
    <p:sldLayoutId id="2147483852" r:id="rId27"/>
  </p:sldLayoutIdLst>
  <p:hf hdr="0" ftr="0" dt="0"/>
  <p:txStyles>
    <p:titleStyle>
      <a:lvl1pPr algn="l" defTabSz="914377"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46" indent="-171446" algn="l" defTabSz="914377"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35" indent="-171446" algn="l" defTabSz="914377"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24" indent="-171446" algn="l" defTabSz="914377"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09" indent="-285744" algn="l" defTabSz="914377"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userDrawn="1">
          <p15:clr>
            <a:srgbClr val="F26B43"/>
          </p15:clr>
        </p15:guide>
        <p15:guide id="2" orient="horz" pos="338" userDrawn="1">
          <p15:clr>
            <a:srgbClr val="F26B43"/>
          </p15:clr>
        </p15:guide>
        <p15:guide id="3" orient="horz" pos="680" userDrawn="1">
          <p15:clr>
            <a:srgbClr val="F26B43"/>
          </p15:clr>
        </p15:guide>
        <p15:guide id="4" orient="horz" pos="2820" userDrawn="1">
          <p15:clr>
            <a:srgbClr val="F26B43"/>
          </p15:clr>
        </p15:guide>
        <p15:guide id="5" pos="227" userDrawn="1">
          <p15:clr>
            <a:srgbClr val="F26B43"/>
          </p15:clr>
        </p15:guide>
        <p15:guide id="6" pos="5535" userDrawn="1">
          <p15:clr>
            <a:srgbClr val="F26B43"/>
          </p15:clr>
        </p15:guide>
        <p15:guide id="7" orient="horz" pos="896" userDrawn="1">
          <p15:clr>
            <a:srgbClr val="F26B43"/>
          </p15:clr>
        </p15:guide>
        <p15:guide id="8" pos="2736" userDrawn="1">
          <p15:clr>
            <a:srgbClr val="F26B43"/>
          </p15:clr>
        </p15:guide>
        <p15:guide id="9" pos="3024" userDrawn="1">
          <p15:clr>
            <a:srgbClr val="F26B43"/>
          </p15:clr>
        </p15:guide>
        <p15:guide id="10" orient="horz" pos="3036" userDrawn="1">
          <p15:clr>
            <a:srgbClr val="F26B43"/>
          </p15:clr>
        </p15:guide>
        <p15:guide id="11" orient="horz" pos="3084" userDrawn="1">
          <p15:clr>
            <a:srgbClr val="F26B43"/>
          </p15:clr>
        </p15:guide>
        <p15:guide id="12" orient="horz" pos="31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0955" y="1803228"/>
            <a:ext cx="5582093" cy="1220182"/>
          </a:xfrm>
          <a:prstGeom prst="rect">
            <a:avLst/>
          </a:prstGeom>
        </p:spPr>
        <p:txBody>
          <a:bodyPr vert="horz" wrap="square" lIns="91440" tIns="45720" rIns="91440" bIns="45720" rtlCol="0" anchor="ctr">
            <a:noAutofit/>
          </a:bodyPr>
          <a:lstStyle/>
          <a:p>
            <a:pPr algn="ctr"/>
            <a:endParaRPr lang="en-US" sz="4400" b="1" spc="200">
              <a:solidFill>
                <a:schemeClr val="bg1"/>
              </a:solidFill>
              <a:latin typeface="Calibri" charset="0"/>
              <a:ea typeface="Calibri" charset="0"/>
              <a:cs typeface="Calibri" charset="0"/>
            </a:endParaRPr>
          </a:p>
        </p:txBody>
      </p:sp>
      <p:pic>
        <p:nvPicPr>
          <p:cNvPr id="4" name="Picture 3" descr="A picture containing hat, game&#10;&#10;Description automatically generated">
            <a:extLst>
              <a:ext uri="{FF2B5EF4-FFF2-40B4-BE49-F238E27FC236}">
                <a16:creationId xmlns:a16="http://schemas.microsoft.com/office/drawing/2014/main" id="{2C5B0B48-B37C-4323-A068-B424E776EAA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54436"/>
          <a:stretch/>
        </p:blipFill>
        <p:spPr>
          <a:xfrm>
            <a:off x="-1" y="-2"/>
            <a:ext cx="9144001" cy="5143501"/>
          </a:xfrm>
          <a:prstGeom prst="rect">
            <a:avLst/>
          </a:prstGeom>
        </p:spPr>
      </p:pic>
      <p:sp>
        <p:nvSpPr>
          <p:cNvPr id="11" name="TextBox 10">
            <a:extLst>
              <a:ext uri="{FF2B5EF4-FFF2-40B4-BE49-F238E27FC236}">
                <a16:creationId xmlns:a16="http://schemas.microsoft.com/office/drawing/2014/main" id="{AEDD5504-CE14-4884-9504-B65CDC81ADD3}"/>
              </a:ext>
            </a:extLst>
          </p:cNvPr>
          <p:cNvSpPr txBox="1"/>
          <p:nvPr userDrawn="1"/>
        </p:nvSpPr>
        <p:spPr>
          <a:xfrm>
            <a:off x="943584" y="4877349"/>
            <a:ext cx="2422187" cy="200055"/>
          </a:xfrm>
          <a:prstGeom prst="rect">
            <a:avLst/>
          </a:prstGeom>
          <a:noFill/>
        </p:spPr>
        <p:txBody>
          <a:bodyPr wrap="square" rtlCol="0">
            <a:sp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700">
                <a:solidFill>
                  <a:schemeClr val="bg1"/>
                </a:solidFill>
                <a:latin typeface="+mj-lt"/>
              </a:rPr>
              <a:t>Minsk Java Community</a:t>
            </a:r>
            <a:endParaRPr lang="en-US" sz="700">
              <a:latin typeface="+mj-lt"/>
            </a:endParaRPr>
          </a:p>
        </p:txBody>
      </p:sp>
      <p:pic>
        <p:nvPicPr>
          <p:cNvPr id="12" name="Picture 11" descr="A drawing of a face&#10;&#10;Description automatically generated">
            <a:extLst>
              <a:ext uri="{FF2B5EF4-FFF2-40B4-BE49-F238E27FC236}">
                <a16:creationId xmlns:a16="http://schemas.microsoft.com/office/drawing/2014/main" id="{F7378B8F-93E2-4185-9DC8-F226B0BD499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57186" y="4554730"/>
            <a:ext cx="543818" cy="543818"/>
          </a:xfrm>
          <a:prstGeom prst="rect">
            <a:avLst/>
          </a:prstGeom>
        </p:spPr>
      </p:pic>
    </p:spTree>
    <p:extLst>
      <p:ext uri="{BB962C8B-B14F-4D97-AF65-F5344CB8AC3E}">
        <p14:creationId xmlns:p14="http://schemas.microsoft.com/office/powerpoint/2010/main" val="548617574"/>
      </p:ext>
    </p:extLst>
  </p:cSld>
  <p:clrMap bg1="lt1" tx1="dk1" bg2="lt2" tx2="dk2" accent1="accent1" accent2="accent2" accent3="accent3" accent4="accent4" accent5="accent5" accent6="accent6" hlink="hlink" folHlink="folHlink"/>
  <p:sldLayoutIdLst>
    <p:sldLayoutId id="2147483855" r:id="rId1"/>
  </p:sldLayoutIdLst>
  <p:hf hdr="0" ftr="0" dt="0"/>
  <p:txStyles>
    <p:titleStyle>
      <a:lvl1pPr algn="l" defTabSz="914377" rtl="0" eaLnBrk="1" latinLnBrk="0" hangingPunct="1">
        <a:lnSpc>
          <a:spcPct val="90000"/>
        </a:lnSpc>
        <a:spcBef>
          <a:spcPct val="0"/>
        </a:spcBef>
        <a:buNone/>
        <a:defRPr sz="4000" kern="1200" cap="all" baseline="0">
          <a:solidFill>
            <a:schemeClr val="bg1"/>
          </a:solidFill>
          <a:latin typeface="+mn-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rgbClr val="1F57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1"/>
          </a:p>
        </p:txBody>
      </p:sp>
      <p:sp>
        <p:nvSpPr>
          <p:cNvPr id="3" name="Text Placeholder 2"/>
          <p:cNvSpPr>
            <a:spLocks noGrp="1"/>
          </p:cNvSpPr>
          <p:nvPr>
            <p:ph type="body" idx="1"/>
          </p:nvPr>
        </p:nvSpPr>
        <p:spPr>
          <a:xfrm>
            <a:off x="360365" y="1079500"/>
            <a:ext cx="8426449" cy="3397250"/>
          </a:xfrm>
          <a:prstGeom prst="rect">
            <a:avLst/>
          </a:prstGeom>
        </p:spPr>
        <p:txBody>
          <a:bodyPr vert="horz" lIns="0" tIns="0" rIns="0" bIns="0" rtlCol="0">
            <a:noAutofit/>
          </a:body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lvl="1"/>
            <a:r>
              <a:rPr lang="en-US"/>
              <a:t>Second</a:t>
            </a:r>
          </a:p>
          <a:p>
            <a:pPr lvl="2"/>
            <a:r>
              <a:rPr lang="en-US"/>
              <a:t>third</a:t>
            </a:r>
          </a:p>
          <a:p>
            <a:pPr lvl="3"/>
            <a:r>
              <a:rPr lang="en-US"/>
              <a:t>fourth</a:t>
            </a:r>
          </a:p>
        </p:txBody>
      </p:sp>
      <p:sp>
        <p:nvSpPr>
          <p:cNvPr id="4" name="Title Placeholder 3"/>
          <p:cNvSpPr>
            <a:spLocks noGrp="1"/>
          </p:cNvSpPr>
          <p:nvPr>
            <p:ph type="title"/>
          </p:nvPr>
        </p:nvSpPr>
        <p:spPr>
          <a:xfrm>
            <a:off x="360365" y="228600"/>
            <a:ext cx="8426449" cy="301752"/>
          </a:xfrm>
          <a:prstGeom prst="rect">
            <a:avLst/>
          </a:prstGeom>
        </p:spPr>
        <p:txBody>
          <a:bodyPr vert="horz" wrap="none" lIns="0" tIns="45720" rIns="0" bIns="45720" rtlCol="0" anchor="ctr">
            <a:noAutofit/>
          </a:bodyPr>
          <a:lstStyle/>
          <a:p>
            <a:r>
              <a:rPr lang="en-US"/>
              <a:t>Please Add Slide Headline Here</a:t>
            </a:r>
          </a:p>
        </p:txBody>
      </p:sp>
      <p:sp>
        <p:nvSpPr>
          <p:cNvPr id="10" name="TextBox 9">
            <a:extLst>
              <a:ext uri="{FF2B5EF4-FFF2-40B4-BE49-F238E27FC236}">
                <a16:creationId xmlns:a16="http://schemas.microsoft.com/office/drawing/2014/main" id="{E078E00D-81AB-8847-9E12-0981E03F6A7D}"/>
              </a:ext>
            </a:extLst>
          </p:cNvPr>
          <p:cNvSpPr txBox="1"/>
          <p:nvPr userDrawn="1"/>
        </p:nvSpPr>
        <p:spPr>
          <a:xfrm>
            <a:off x="943584" y="4877349"/>
            <a:ext cx="2422187" cy="200055"/>
          </a:xfrm>
          <a:prstGeom prst="rect">
            <a:avLst/>
          </a:prstGeom>
          <a:solidFill>
            <a:srgbClr val="205649"/>
          </a:solidFill>
        </p:spPr>
        <p:txBody>
          <a:bodyPr wrap="square" rtlCol="0">
            <a:sp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700">
                <a:solidFill>
                  <a:schemeClr val="bg1"/>
                </a:solidFill>
                <a:latin typeface="+mj-lt"/>
              </a:rPr>
              <a:t>Minsk Java Community</a:t>
            </a:r>
            <a:endParaRPr lang="en-US" sz="700">
              <a:latin typeface="+mj-lt"/>
            </a:endParaRPr>
          </a:p>
        </p:txBody>
      </p:sp>
      <p:pic>
        <p:nvPicPr>
          <p:cNvPr id="6" name="Picture 5" descr="A picture containing drawing&#10;&#10;Description automatically generated">
            <a:extLst>
              <a:ext uri="{FF2B5EF4-FFF2-40B4-BE49-F238E27FC236}">
                <a16:creationId xmlns:a16="http://schemas.microsoft.com/office/drawing/2014/main" id="{77883CC1-2DE9-2541-A62D-006C92E77E4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99766" y="4554730"/>
            <a:ext cx="543818" cy="543818"/>
          </a:xfrm>
          <a:prstGeom prst="rect">
            <a:avLst/>
          </a:prstGeom>
        </p:spPr>
      </p:pic>
    </p:spTree>
    <p:extLst>
      <p:ext uri="{BB962C8B-B14F-4D97-AF65-F5344CB8AC3E}">
        <p14:creationId xmlns:p14="http://schemas.microsoft.com/office/powerpoint/2010/main" val="135072556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377"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46" indent="-171446" algn="l" defTabSz="914377"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35" indent="-171446" algn="l" defTabSz="914377"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24" indent="-171446" algn="l" defTabSz="914377"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09" indent="-285744" algn="l" defTabSz="914377"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p15:clr>
            <a:srgbClr val="F26B43"/>
          </p15:clr>
        </p15:guide>
        <p15:guide id="2" orient="horz" pos="338">
          <p15:clr>
            <a:srgbClr val="F26B43"/>
          </p15:clr>
        </p15:guide>
        <p15:guide id="3" orient="horz" pos="680">
          <p15:clr>
            <a:srgbClr val="F26B43"/>
          </p15:clr>
        </p15:guide>
        <p15:guide id="4" orient="horz" pos="2820">
          <p15:clr>
            <a:srgbClr val="F26B43"/>
          </p15:clr>
        </p15:guide>
        <p15:guide id="5" pos="227">
          <p15:clr>
            <a:srgbClr val="F26B43"/>
          </p15:clr>
        </p15:guide>
        <p15:guide id="6" pos="5535">
          <p15:clr>
            <a:srgbClr val="F26B43"/>
          </p15:clr>
        </p15:guide>
        <p15:guide id="7" orient="horz" pos="896">
          <p15:clr>
            <a:srgbClr val="F26B43"/>
          </p15:clr>
        </p15:guide>
        <p15:guide id="8" pos="2736">
          <p15:clr>
            <a:srgbClr val="F26B43"/>
          </p15:clr>
        </p15:guide>
        <p15:guide id="9" pos="3024">
          <p15:clr>
            <a:srgbClr val="F26B43"/>
          </p15:clr>
        </p15:guide>
        <p15:guide id="10" orient="horz" pos="3036">
          <p15:clr>
            <a:srgbClr val="F26B43"/>
          </p15:clr>
        </p15:guide>
        <p15:guide id="11" orient="horz" pos="3084">
          <p15:clr>
            <a:srgbClr val="F26B43"/>
          </p15:clr>
        </p15:guide>
        <p15:guide id="12" orient="horz" pos="31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41.xml"/><Relationship Id="rId4" Type="http://schemas.openxmlformats.org/officeDocument/2006/relationships/image" Target="../media/image13.sv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5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57.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7.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5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7.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57.xml"/></Relationships>
</file>

<file path=ppt/slides/_rels/slide16.xml.rels><?xml version="1.0" encoding="UTF-8" standalone="yes"?>
<Relationships xmlns="http://schemas.openxmlformats.org/package/2006/relationships"><Relationship Id="rId3" Type="http://schemas.openxmlformats.org/officeDocument/2006/relationships/hyperlink" Target="https://docs.oracle.com/javase/tutorial/essential/io/index.html" TargetMode="External"/><Relationship Id="rId2" Type="http://schemas.openxmlformats.org/officeDocument/2006/relationships/notesSlide" Target="../notesSlides/notesSlide16.xml"/><Relationship Id="rId1" Type="http://schemas.openxmlformats.org/officeDocument/2006/relationships/slideLayout" Target="../slideLayouts/slideLayout57.xml"/><Relationship Id="rId4" Type="http://schemas.openxmlformats.org/officeDocument/2006/relationships/hyperlink" Target="https://springframework.guru/gang-of-four-design-patterns/decorator-patter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3" Type="http://schemas.openxmlformats.org/officeDocument/2006/relationships/hyperlink" Target="https://docs.oracle.com/javase/8/docs/api/java/io/InputStream.html" TargetMode="External"/><Relationship Id="rId2" Type="http://schemas.openxmlformats.org/officeDocument/2006/relationships/notesSlide" Target="../notesSlides/notesSlide4.xml"/><Relationship Id="rId1" Type="http://schemas.openxmlformats.org/officeDocument/2006/relationships/slideLayout" Target="../slideLayouts/slideLayout5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docs.oracle.com/javase/8/docs/api/java/io/OutputStream.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ocs.oracle.com/javase/8/docs/api/java/io/Reader.html" TargetMode="External"/><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57.xml"/><Relationship Id="rId6" Type="http://schemas.openxmlformats.org/officeDocument/2006/relationships/hyperlink" Target="https://docs.oracle.com/javase/8/docs/api/java/io/FileWriter.html" TargetMode="External"/><Relationship Id="rId5" Type="http://schemas.openxmlformats.org/officeDocument/2006/relationships/hyperlink" Target="https://docs.oracle.com/javase/8/docs/api/java/io/FileReader.html" TargetMode="External"/><Relationship Id="rId4" Type="http://schemas.openxmlformats.org/officeDocument/2006/relationships/hyperlink" Target="https://docs.oracle.com/javase/8/docs/api/java/io/Writer.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57.xml"/></Relationships>
</file>

<file path=ppt/slides/_rels/slide7.xml.rels><?xml version="1.0" encoding="UTF-8" standalone="yes"?>
<Relationships xmlns="http://schemas.openxmlformats.org/package/2006/relationships"><Relationship Id="rId3" Type="http://schemas.openxmlformats.org/officeDocument/2006/relationships/hyperlink" Target="https://docs.oracle.com/javase/8/docs/api/java/io/BufferedInputStream.html" TargetMode="External"/><Relationship Id="rId2" Type="http://schemas.openxmlformats.org/officeDocument/2006/relationships/notesSlide" Target="../notesSlides/notesSlide7.xml"/><Relationship Id="rId1" Type="http://schemas.openxmlformats.org/officeDocument/2006/relationships/slideLayout" Target="../slideLayouts/slideLayout57.xml"/><Relationship Id="rId6" Type="http://schemas.openxmlformats.org/officeDocument/2006/relationships/hyperlink" Target="https://docs.oracle.com/javase/8/docs/api/java/io/BufferedWriter.html" TargetMode="External"/><Relationship Id="rId5" Type="http://schemas.openxmlformats.org/officeDocument/2006/relationships/hyperlink" Target="https://docs.oracle.com/javase/8/docs/api/java/io/BufferedReader.html" TargetMode="External"/><Relationship Id="rId4" Type="http://schemas.openxmlformats.org/officeDocument/2006/relationships/hyperlink" Target="https://docs.oracle.com/javase/8/docs/api/java/io/BufferedOutputStream.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jenkov.com/tutorials/java-io/bufferedinputstream.html" TargetMode="External"/><Relationship Id="rId2" Type="http://schemas.openxmlformats.org/officeDocument/2006/relationships/notesSlide" Target="../notesSlides/notesSlide8.xml"/><Relationship Id="rId1" Type="http://schemas.openxmlformats.org/officeDocument/2006/relationships/slideLayout" Target="../slideLayouts/slideLayout57.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CF97D5C-DE25-C748-B98F-EC11F1AC006D}"/>
              </a:ext>
            </a:extLst>
          </p:cNvPr>
          <p:cNvGrpSpPr/>
          <p:nvPr/>
        </p:nvGrpSpPr>
        <p:grpSpPr>
          <a:xfrm>
            <a:off x="4906207" y="-32657"/>
            <a:ext cx="815863" cy="958131"/>
            <a:chOff x="6541609" y="0"/>
            <a:chExt cx="1087817" cy="1277508"/>
          </a:xfrm>
        </p:grpSpPr>
        <p:sp>
          <p:nvSpPr>
            <p:cNvPr id="9" name="Овал 9">
              <a:extLst>
                <a:ext uri="{FF2B5EF4-FFF2-40B4-BE49-F238E27FC236}">
                  <a16:creationId xmlns:a16="http://schemas.microsoft.com/office/drawing/2014/main" id="{5123A35A-1868-144F-BC40-5D64BAA5A806}"/>
                </a:ext>
              </a:extLst>
            </p:cNvPr>
            <p:cNvSpPr/>
            <p:nvPr/>
          </p:nvSpPr>
          <p:spPr>
            <a:xfrm>
              <a:off x="6541609" y="189691"/>
              <a:ext cx="1087817" cy="1087817"/>
            </a:xfrm>
            <a:prstGeom prst="ellipse">
              <a:avLst/>
            </a:prstGeom>
            <a:solidFill>
              <a:srgbClr val="57A9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13"/>
            </a:p>
          </p:txBody>
        </p:sp>
        <p:pic>
          <p:nvPicPr>
            <p:cNvPr id="10" name="Content Placeholder 10">
              <a:extLst>
                <a:ext uri="{FF2B5EF4-FFF2-40B4-BE49-F238E27FC236}">
                  <a16:creationId xmlns:a16="http://schemas.microsoft.com/office/drawing/2014/main" id="{127A8A74-E620-0743-A8FE-B119875BEA4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93602" y="0"/>
              <a:ext cx="583830" cy="1059543"/>
            </a:xfrm>
            <a:prstGeom prst="rect">
              <a:avLst/>
            </a:prstGeom>
          </p:spPr>
        </p:pic>
      </p:grpSp>
      <p:sp>
        <p:nvSpPr>
          <p:cNvPr id="7" name="Title 2">
            <a:extLst>
              <a:ext uri="{FF2B5EF4-FFF2-40B4-BE49-F238E27FC236}">
                <a16:creationId xmlns:a16="http://schemas.microsoft.com/office/drawing/2014/main" id="{4D711612-069E-4444-A44D-0E2281656C8B}"/>
              </a:ext>
            </a:extLst>
          </p:cNvPr>
          <p:cNvSpPr txBox="1">
            <a:spLocks/>
          </p:cNvSpPr>
          <p:nvPr/>
        </p:nvSpPr>
        <p:spPr>
          <a:xfrm>
            <a:off x="2183417" y="1852471"/>
            <a:ext cx="5262197" cy="1009998"/>
          </a:xfrm>
          <a:prstGeom prst="rect">
            <a:avLst/>
          </a:prstGeom>
          <a:ln>
            <a:solidFill>
              <a:schemeClr val="bg1"/>
            </a:solidFill>
          </a:ln>
        </p:spPr>
        <p:txBody>
          <a:bodyPr vert="horz" wrap="none" lIns="91440" tIns="45720" rIns="91440" bIns="45720" rtlCol="0" anchor="ctr">
            <a:normAutofit/>
          </a:bodyPr>
          <a:lstStyle>
            <a:lvl1pPr algn="ctr" defTabSz="914377">
              <a:lnSpc>
                <a:spcPct val="100000"/>
              </a:lnSpc>
              <a:spcBef>
                <a:spcPct val="0"/>
              </a:spcBef>
              <a:buNone/>
              <a:defRPr sz="2000" b="1" cap="none" spc="100" baseline="0">
                <a:solidFill>
                  <a:schemeClr val="bg1"/>
                </a:solidFill>
                <a:ea typeface="+mj-ea"/>
                <a:cs typeface="+mj-cs"/>
              </a:defRPr>
            </a:lvl1pPr>
          </a:lstStyle>
          <a:p>
            <a:r>
              <a:rPr lang="en-US" b="0" dirty="0"/>
              <a:t>I/O Streams</a:t>
            </a:r>
          </a:p>
        </p:txBody>
      </p:sp>
    </p:spTree>
    <p:extLst>
      <p:ext uri="{BB962C8B-B14F-4D97-AF65-F5344CB8AC3E}">
        <p14:creationId xmlns:p14="http://schemas.microsoft.com/office/powerpoint/2010/main" val="266714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E26ED4-7238-4712-8D6A-C4DDAF0D0F34}"/>
              </a:ext>
            </a:extLst>
          </p:cNvPr>
          <p:cNvSpPr>
            <a:spLocks noGrp="1"/>
          </p:cNvSpPr>
          <p:nvPr>
            <p:ph type="title"/>
          </p:nvPr>
        </p:nvSpPr>
        <p:spPr>
          <a:xfrm>
            <a:off x="360365" y="228600"/>
            <a:ext cx="8426449" cy="301752"/>
          </a:xfrm>
        </p:spPr>
        <p:txBody>
          <a:bodyPr/>
          <a:lstStyle/>
          <a:p>
            <a:r>
              <a:rPr lang="en-US" dirty="0"/>
              <a:t>File class</a:t>
            </a:r>
          </a:p>
        </p:txBody>
      </p:sp>
      <p:sp>
        <p:nvSpPr>
          <p:cNvPr id="50" name="TextBox 49">
            <a:extLst>
              <a:ext uri="{FF2B5EF4-FFF2-40B4-BE49-F238E27FC236}">
                <a16:creationId xmlns:a16="http://schemas.microsoft.com/office/drawing/2014/main" id="{7525D337-F767-462D-A40C-4D47CCA4663A}"/>
              </a:ext>
            </a:extLst>
          </p:cNvPr>
          <p:cNvSpPr txBox="1"/>
          <p:nvPr/>
        </p:nvSpPr>
        <p:spPr>
          <a:xfrm>
            <a:off x="570554" y="965638"/>
            <a:ext cx="7173433" cy="1900520"/>
          </a:xfrm>
          <a:prstGeom prst="rect">
            <a:avLst/>
          </a:prstGeom>
          <a:noFill/>
        </p:spPr>
        <p:txBody>
          <a:bodyPr wrap="square" lIns="91440" tIns="45720" rIns="91440" bIns="45720" rtlCol="0" anchor="t">
            <a:spAutoFit/>
          </a:bodyPr>
          <a:lstStyle/>
          <a:p>
            <a:r>
              <a:rPr lang="en-US" sz="1300" dirty="0">
                <a:solidFill>
                  <a:srgbClr val="273239"/>
                </a:solidFill>
                <a:ea typeface="+mn-lt"/>
                <a:cs typeface="+mn-lt"/>
              </a:rPr>
              <a:t>Java File class is Java’s representation of a file or directory pathname. </a:t>
            </a:r>
            <a:endParaRPr lang="en-US" dirty="0">
              <a:solidFill>
                <a:srgbClr val="222222"/>
              </a:solidFill>
              <a:ea typeface="+mn-lt"/>
              <a:cs typeface="+mn-lt"/>
            </a:endParaRPr>
          </a:p>
          <a:p>
            <a:r>
              <a:rPr lang="en-US" sz="1300" dirty="0">
                <a:solidFill>
                  <a:srgbClr val="273239"/>
                </a:solidFill>
                <a:ea typeface="+mn-lt"/>
                <a:cs typeface="+mn-lt"/>
              </a:rPr>
              <a:t>Because file and directory names have different formats on different</a:t>
            </a:r>
            <a:endParaRPr lang="en-US" dirty="0">
              <a:solidFill>
                <a:srgbClr val="222222"/>
              </a:solidFill>
              <a:ea typeface="+mn-lt"/>
              <a:cs typeface="+mn-lt"/>
            </a:endParaRPr>
          </a:p>
          <a:p>
            <a:r>
              <a:rPr lang="en-US" sz="1300" dirty="0">
                <a:solidFill>
                  <a:srgbClr val="273239"/>
                </a:solidFill>
                <a:ea typeface="+mn-lt"/>
                <a:cs typeface="+mn-lt"/>
              </a:rPr>
              <a:t> platforms, a simple string is not adequate to name them. </a:t>
            </a:r>
            <a:endParaRPr lang="en-US">
              <a:solidFill>
                <a:srgbClr val="222222"/>
              </a:solidFill>
              <a:ea typeface="+mn-lt"/>
              <a:cs typeface="+mn-lt"/>
            </a:endParaRPr>
          </a:p>
          <a:p>
            <a:r>
              <a:rPr lang="en-US" sz="1300" dirty="0">
                <a:solidFill>
                  <a:srgbClr val="273239"/>
                </a:solidFill>
                <a:ea typeface="+mn-lt"/>
                <a:cs typeface="+mn-lt"/>
              </a:rPr>
              <a:t>Java File class contains several methods for working with the pathname, </a:t>
            </a:r>
            <a:endParaRPr lang="en-US">
              <a:solidFill>
                <a:srgbClr val="222222"/>
              </a:solidFill>
              <a:ea typeface="+mn-lt"/>
              <a:cs typeface="+mn-lt"/>
            </a:endParaRPr>
          </a:p>
          <a:p>
            <a:r>
              <a:rPr lang="en-US" sz="1300" dirty="0">
                <a:solidFill>
                  <a:srgbClr val="273239"/>
                </a:solidFill>
                <a:ea typeface="+mn-lt"/>
                <a:cs typeface="+mn-lt"/>
              </a:rPr>
              <a:t>deleting and renaming files, creating new directories,</a:t>
            </a:r>
            <a:endParaRPr lang="en-US" dirty="0">
              <a:solidFill>
                <a:srgbClr val="222222"/>
              </a:solidFill>
              <a:ea typeface="+mn-lt"/>
              <a:cs typeface="+mn-lt"/>
            </a:endParaRPr>
          </a:p>
          <a:p>
            <a:r>
              <a:rPr lang="en-US" sz="1300" dirty="0">
                <a:solidFill>
                  <a:srgbClr val="273239"/>
                </a:solidFill>
                <a:ea typeface="+mn-lt"/>
                <a:cs typeface="+mn-lt"/>
              </a:rPr>
              <a:t> listing the contents of a directory, and determining several common </a:t>
            </a:r>
            <a:endParaRPr lang="en-US">
              <a:solidFill>
                <a:srgbClr val="222222"/>
              </a:solidFill>
              <a:ea typeface="+mn-lt"/>
              <a:cs typeface="+mn-lt"/>
            </a:endParaRPr>
          </a:p>
          <a:p>
            <a:r>
              <a:rPr lang="en-US" sz="1300" dirty="0">
                <a:solidFill>
                  <a:srgbClr val="273239"/>
                </a:solidFill>
                <a:ea typeface="+mn-lt"/>
                <a:cs typeface="+mn-lt"/>
              </a:rPr>
              <a:t>attributes of files and directories. </a:t>
            </a:r>
            <a:endParaRPr lang="en-US" dirty="0">
              <a:cs typeface="Calibri"/>
            </a:endParaRPr>
          </a:p>
          <a:p>
            <a:endParaRPr lang="en-US" sz="1300" dirty="0">
              <a:solidFill>
                <a:srgbClr val="273239"/>
              </a:solidFill>
              <a:cs typeface="Calibri"/>
            </a:endParaRPr>
          </a:p>
          <a:p>
            <a:endParaRPr lang="en-US" dirty="0">
              <a:cs typeface="Calibri"/>
            </a:endParaRPr>
          </a:p>
        </p:txBody>
      </p:sp>
      <p:pic>
        <p:nvPicPr>
          <p:cNvPr id="2" name="Picture 1" descr="A screenshot of a computer&#10;&#10;Description automatically generated">
            <a:extLst>
              <a:ext uri="{FF2B5EF4-FFF2-40B4-BE49-F238E27FC236}">
                <a16:creationId xmlns:a16="http://schemas.microsoft.com/office/drawing/2014/main" id="{83269CBC-E0C9-CFE2-3532-177DA6C480C5}"/>
              </a:ext>
            </a:extLst>
          </p:cNvPr>
          <p:cNvPicPr>
            <a:picLocks noChangeAspect="1"/>
          </p:cNvPicPr>
          <p:nvPr/>
        </p:nvPicPr>
        <p:blipFill>
          <a:blip r:embed="rId3"/>
          <a:stretch>
            <a:fillRect/>
          </a:stretch>
        </p:blipFill>
        <p:spPr>
          <a:xfrm>
            <a:off x="5996116" y="963255"/>
            <a:ext cx="2743200" cy="3289072"/>
          </a:xfrm>
          <a:prstGeom prst="rect">
            <a:avLst/>
          </a:prstGeom>
        </p:spPr>
      </p:pic>
    </p:spTree>
    <p:extLst>
      <p:ext uri="{BB962C8B-B14F-4D97-AF65-F5344CB8AC3E}">
        <p14:creationId xmlns:p14="http://schemas.microsoft.com/office/powerpoint/2010/main" val="2159750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E26ED4-7238-4712-8D6A-C4DDAF0D0F34}"/>
              </a:ext>
            </a:extLst>
          </p:cNvPr>
          <p:cNvSpPr>
            <a:spLocks noGrp="1"/>
          </p:cNvSpPr>
          <p:nvPr>
            <p:ph type="title"/>
          </p:nvPr>
        </p:nvSpPr>
        <p:spPr>
          <a:xfrm>
            <a:off x="360365" y="228600"/>
            <a:ext cx="8426449" cy="301752"/>
          </a:xfrm>
        </p:spPr>
        <p:txBody>
          <a:bodyPr/>
          <a:lstStyle/>
          <a:p>
            <a:r>
              <a:rPr lang="en-US" dirty="0"/>
              <a:t>Filename filter</a:t>
            </a:r>
          </a:p>
        </p:txBody>
      </p:sp>
      <p:sp>
        <p:nvSpPr>
          <p:cNvPr id="50" name="TextBox 49">
            <a:extLst>
              <a:ext uri="{FF2B5EF4-FFF2-40B4-BE49-F238E27FC236}">
                <a16:creationId xmlns:a16="http://schemas.microsoft.com/office/drawing/2014/main" id="{7525D337-F767-462D-A40C-4D47CCA4663A}"/>
              </a:ext>
            </a:extLst>
          </p:cNvPr>
          <p:cNvSpPr txBox="1"/>
          <p:nvPr/>
        </p:nvSpPr>
        <p:spPr>
          <a:xfrm>
            <a:off x="570554" y="965638"/>
            <a:ext cx="7173433" cy="915635"/>
          </a:xfrm>
          <a:prstGeom prst="rect">
            <a:avLst/>
          </a:prstGeom>
          <a:noFill/>
        </p:spPr>
        <p:txBody>
          <a:bodyPr wrap="square" lIns="91440" tIns="45720" rIns="91440" bIns="45720" rtlCol="0" anchor="t">
            <a:spAutoFit/>
          </a:bodyPr>
          <a:lstStyle/>
          <a:p>
            <a:r>
              <a:rPr lang="en-US" sz="1000" err="1">
                <a:solidFill>
                  <a:srgbClr val="4D5156"/>
                </a:solidFill>
                <a:latin typeface="Arial"/>
                <a:ea typeface="+mn-lt"/>
                <a:cs typeface="+mn-lt"/>
              </a:rPr>
              <a:t>FilenameFilter</a:t>
            </a:r>
            <a:r>
              <a:rPr lang="en-US" sz="1000" dirty="0">
                <a:solidFill>
                  <a:srgbClr val="4D5156"/>
                </a:solidFill>
                <a:latin typeface="Arial"/>
                <a:ea typeface="+mn-lt"/>
                <a:cs typeface="+mn-lt"/>
              </a:rPr>
              <a:t> is </a:t>
            </a:r>
            <a:r>
              <a:rPr lang="en-US" sz="1000" dirty="0">
                <a:solidFill>
                  <a:srgbClr val="040C28"/>
                </a:solidFill>
                <a:latin typeface="Arial"/>
                <a:ea typeface="+mn-lt"/>
                <a:cs typeface="+mn-lt"/>
              </a:rPr>
              <a:t>an interface in Java that is used to filter file names</a:t>
            </a:r>
            <a:r>
              <a:rPr lang="en-US" sz="1000" dirty="0">
                <a:solidFill>
                  <a:srgbClr val="4D5156"/>
                </a:solidFill>
                <a:latin typeface="Arial"/>
                <a:ea typeface="+mn-lt"/>
                <a:cs typeface="+mn-lt"/>
              </a:rPr>
              <a:t>, such as those returned from a call to a File object's </a:t>
            </a:r>
            <a:r>
              <a:rPr lang="en-US" sz="1000" err="1">
                <a:solidFill>
                  <a:srgbClr val="4D5156"/>
                </a:solidFill>
                <a:latin typeface="Arial"/>
                <a:ea typeface="+mn-lt"/>
                <a:cs typeface="+mn-lt"/>
              </a:rPr>
              <a:t>listFiles</a:t>
            </a:r>
            <a:r>
              <a:rPr lang="en-US" sz="1000" dirty="0">
                <a:solidFill>
                  <a:srgbClr val="4D5156"/>
                </a:solidFill>
                <a:latin typeface="Arial"/>
                <a:ea typeface="+mn-lt"/>
                <a:cs typeface="+mn-lt"/>
              </a:rPr>
              <a:t>() method. If </a:t>
            </a:r>
            <a:r>
              <a:rPr lang="en-US" sz="1000" err="1">
                <a:solidFill>
                  <a:srgbClr val="4D5156"/>
                </a:solidFill>
                <a:latin typeface="Arial"/>
                <a:ea typeface="+mn-lt"/>
                <a:cs typeface="+mn-lt"/>
              </a:rPr>
              <a:t>listFiles</a:t>
            </a:r>
            <a:r>
              <a:rPr lang="en-US" sz="1000" dirty="0">
                <a:solidFill>
                  <a:srgbClr val="4D5156"/>
                </a:solidFill>
                <a:latin typeface="Arial"/>
                <a:ea typeface="+mn-lt"/>
                <a:cs typeface="+mn-lt"/>
              </a:rPr>
              <a:t>() is called with no parameters, it returns all File objects in a directory.</a:t>
            </a:r>
            <a:endParaRPr lang="en-US" sz="1000">
              <a:latin typeface="Arial"/>
              <a:cs typeface="Arial"/>
            </a:endParaRPr>
          </a:p>
          <a:p>
            <a:endParaRPr lang="en-US" sz="1000" dirty="0">
              <a:solidFill>
                <a:srgbClr val="4D5156"/>
              </a:solidFill>
              <a:latin typeface="Arial"/>
              <a:cs typeface="Calibri"/>
            </a:endParaRPr>
          </a:p>
          <a:p>
            <a:endParaRPr lang="en-US" sz="1000" dirty="0">
              <a:solidFill>
                <a:srgbClr val="4D5156"/>
              </a:solidFill>
              <a:latin typeface="Arial"/>
              <a:cs typeface="Calibri"/>
            </a:endParaRPr>
          </a:p>
          <a:p>
            <a:endParaRPr lang="en-US" dirty="0">
              <a:cs typeface="Calibri"/>
            </a:endParaRPr>
          </a:p>
        </p:txBody>
      </p:sp>
      <p:pic>
        <p:nvPicPr>
          <p:cNvPr id="2" name="Picture 1" descr="A screen shot of a computer program&#10;&#10;Description automatically generated">
            <a:extLst>
              <a:ext uri="{FF2B5EF4-FFF2-40B4-BE49-F238E27FC236}">
                <a16:creationId xmlns:a16="http://schemas.microsoft.com/office/drawing/2014/main" id="{4C3AF149-4E2F-C822-BBFC-05C2A6C80E94}"/>
              </a:ext>
            </a:extLst>
          </p:cNvPr>
          <p:cNvPicPr>
            <a:picLocks noChangeAspect="1"/>
          </p:cNvPicPr>
          <p:nvPr/>
        </p:nvPicPr>
        <p:blipFill>
          <a:blip r:embed="rId3"/>
          <a:stretch>
            <a:fillRect/>
          </a:stretch>
        </p:blipFill>
        <p:spPr>
          <a:xfrm>
            <a:off x="662116" y="3098225"/>
            <a:ext cx="5621293" cy="1258792"/>
          </a:xfrm>
          <a:prstGeom prst="rect">
            <a:avLst/>
          </a:prstGeom>
        </p:spPr>
      </p:pic>
      <p:pic>
        <p:nvPicPr>
          <p:cNvPr id="3" name="Picture 2" descr="A screen shot of a computer code&#10;&#10;Description automatically generated">
            <a:extLst>
              <a:ext uri="{FF2B5EF4-FFF2-40B4-BE49-F238E27FC236}">
                <a16:creationId xmlns:a16="http://schemas.microsoft.com/office/drawing/2014/main" id="{5300C61E-B355-DAEB-C488-C768535F2121}"/>
              </a:ext>
            </a:extLst>
          </p:cNvPr>
          <p:cNvPicPr>
            <a:picLocks noChangeAspect="1"/>
          </p:cNvPicPr>
          <p:nvPr/>
        </p:nvPicPr>
        <p:blipFill>
          <a:blip r:embed="rId4"/>
          <a:stretch>
            <a:fillRect/>
          </a:stretch>
        </p:blipFill>
        <p:spPr>
          <a:xfrm>
            <a:off x="662116" y="1556024"/>
            <a:ext cx="4061254" cy="960532"/>
          </a:xfrm>
          <a:prstGeom prst="rect">
            <a:avLst/>
          </a:prstGeom>
        </p:spPr>
      </p:pic>
    </p:spTree>
    <p:extLst>
      <p:ext uri="{BB962C8B-B14F-4D97-AF65-F5344CB8AC3E}">
        <p14:creationId xmlns:p14="http://schemas.microsoft.com/office/powerpoint/2010/main" val="96595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E26ED4-7238-4712-8D6A-C4DDAF0D0F34}"/>
              </a:ext>
            </a:extLst>
          </p:cNvPr>
          <p:cNvSpPr>
            <a:spLocks noGrp="1"/>
          </p:cNvSpPr>
          <p:nvPr>
            <p:ph type="title"/>
          </p:nvPr>
        </p:nvSpPr>
        <p:spPr>
          <a:xfrm>
            <a:off x="360365" y="228600"/>
            <a:ext cx="8426449" cy="301752"/>
          </a:xfrm>
        </p:spPr>
        <p:txBody>
          <a:bodyPr/>
          <a:lstStyle/>
          <a:p>
            <a:r>
              <a:rPr lang="en-US" dirty="0"/>
              <a:t>NIO</a:t>
            </a:r>
          </a:p>
        </p:txBody>
      </p:sp>
      <p:sp>
        <p:nvSpPr>
          <p:cNvPr id="50" name="TextBox 49">
            <a:extLst>
              <a:ext uri="{FF2B5EF4-FFF2-40B4-BE49-F238E27FC236}">
                <a16:creationId xmlns:a16="http://schemas.microsoft.com/office/drawing/2014/main" id="{7525D337-F767-462D-A40C-4D47CCA4663A}"/>
              </a:ext>
            </a:extLst>
          </p:cNvPr>
          <p:cNvSpPr txBox="1"/>
          <p:nvPr/>
        </p:nvSpPr>
        <p:spPr>
          <a:xfrm>
            <a:off x="570554" y="965638"/>
            <a:ext cx="7173433" cy="1685077"/>
          </a:xfrm>
          <a:prstGeom prst="rect">
            <a:avLst/>
          </a:prstGeom>
          <a:noFill/>
        </p:spPr>
        <p:txBody>
          <a:bodyPr wrap="square" lIns="91440" tIns="45720" rIns="91440" bIns="45720" rtlCol="0" anchor="t">
            <a:spAutoFit/>
          </a:bodyPr>
          <a:lstStyle/>
          <a:p>
            <a:r>
              <a:rPr lang="en-US" sz="1000" dirty="0">
                <a:solidFill>
                  <a:srgbClr val="000000"/>
                </a:solidFill>
                <a:latin typeface="Arial"/>
                <a:ea typeface="+mn-lt"/>
                <a:cs typeface="+mn-lt"/>
              </a:rPr>
              <a:t>The </a:t>
            </a:r>
            <a:r>
              <a:rPr lang="en-US" sz="1000" b="1" i="1" err="1">
                <a:solidFill>
                  <a:srgbClr val="000000"/>
                </a:solidFill>
                <a:latin typeface="Arial"/>
                <a:ea typeface="+mn-lt"/>
                <a:cs typeface="+mn-lt"/>
              </a:rPr>
              <a:t>java.nio</a:t>
            </a:r>
            <a:r>
              <a:rPr lang="en-US" sz="1000" b="1" dirty="0">
                <a:solidFill>
                  <a:srgbClr val="000000"/>
                </a:solidFill>
                <a:latin typeface="Arial"/>
                <a:ea typeface="+mn-lt"/>
                <a:cs typeface="+mn-lt"/>
              </a:rPr>
              <a:t> package was introduced in Java 1.4</a:t>
            </a:r>
            <a:r>
              <a:rPr lang="en-US" sz="1000" dirty="0">
                <a:solidFill>
                  <a:srgbClr val="000000"/>
                </a:solidFill>
                <a:latin typeface="Arial"/>
                <a:ea typeface="+mn-lt"/>
                <a:cs typeface="+mn-lt"/>
              </a:rPr>
              <a:t> and updated </a:t>
            </a:r>
            <a:r>
              <a:rPr lang="en-US" sz="1000" b="1" dirty="0">
                <a:solidFill>
                  <a:srgbClr val="000000"/>
                </a:solidFill>
                <a:latin typeface="Arial"/>
                <a:ea typeface="+mn-lt"/>
                <a:cs typeface="+mn-lt"/>
              </a:rPr>
              <a:t>in Java 1.7 (NIO.2) </a:t>
            </a:r>
            <a:r>
              <a:rPr lang="en-US" sz="1000" dirty="0">
                <a:solidFill>
                  <a:srgbClr val="000000"/>
                </a:solidFill>
                <a:latin typeface="Arial"/>
                <a:ea typeface="+mn-lt"/>
                <a:cs typeface="+mn-lt"/>
              </a:rPr>
              <a:t>with enhanced file operations. It provides:</a:t>
            </a:r>
            <a:endParaRPr lang="en-US" sz="1000">
              <a:latin typeface="Arial"/>
              <a:cs typeface="Arial"/>
            </a:endParaRPr>
          </a:p>
          <a:p>
            <a:pPr marL="285750" indent="-285750">
              <a:buFont typeface="Arial"/>
              <a:buChar char="•"/>
            </a:pPr>
            <a:r>
              <a:rPr lang="en-US" sz="1000" i="1" dirty="0">
                <a:solidFill>
                  <a:srgbClr val="000000"/>
                </a:solidFill>
                <a:latin typeface="Arial"/>
                <a:ea typeface="+mn-lt"/>
                <a:cs typeface="+mn-lt"/>
              </a:rPr>
              <a:t>Buffer – </a:t>
            </a:r>
            <a:r>
              <a:rPr lang="en-US" sz="1000" dirty="0">
                <a:solidFill>
                  <a:srgbClr val="000000"/>
                </a:solidFill>
                <a:latin typeface="Arial"/>
                <a:ea typeface="+mn-lt"/>
                <a:cs typeface="+mn-lt"/>
              </a:rPr>
              <a:t>to read chunks of data at a time</a:t>
            </a:r>
            <a:endParaRPr lang="en-US" sz="1000">
              <a:latin typeface="Arial"/>
              <a:cs typeface="Arial"/>
            </a:endParaRPr>
          </a:p>
          <a:p>
            <a:pPr marL="285750" indent="-285750">
              <a:buFont typeface="Arial"/>
              <a:buChar char="•"/>
            </a:pPr>
            <a:r>
              <a:rPr lang="en-US" sz="1000" i="1" dirty="0" err="1">
                <a:solidFill>
                  <a:srgbClr val="000000"/>
                </a:solidFill>
                <a:latin typeface="Arial"/>
                <a:ea typeface="+mn-lt"/>
                <a:cs typeface="+mn-lt"/>
              </a:rPr>
              <a:t>CharsetDecoder</a:t>
            </a:r>
            <a:r>
              <a:rPr lang="en-US" sz="1000" dirty="0">
                <a:solidFill>
                  <a:srgbClr val="000000"/>
                </a:solidFill>
                <a:latin typeface="Arial"/>
                <a:ea typeface="+mn-lt"/>
                <a:cs typeface="+mn-lt"/>
              </a:rPr>
              <a:t> – for mapping raw bytes to/from readable characters</a:t>
            </a:r>
            <a:endParaRPr lang="en-US" sz="1000">
              <a:latin typeface="Arial"/>
              <a:cs typeface="Arial"/>
            </a:endParaRPr>
          </a:p>
          <a:p>
            <a:pPr marL="285750" indent="-285750">
              <a:buFont typeface="Arial"/>
              <a:buChar char="•"/>
            </a:pPr>
            <a:r>
              <a:rPr lang="en-US" sz="1000" i="1" dirty="0">
                <a:solidFill>
                  <a:srgbClr val="000000"/>
                </a:solidFill>
                <a:latin typeface="Arial"/>
                <a:ea typeface="+mn-lt"/>
                <a:cs typeface="+mn-lt"/>
              </a:rPr>
              <a:t>Channel</a:t>
            </a:r>
            <a:r>
              <a:rPr lang="en-US" sz="1000" dirty="0">
                <a:solidFill>
                  <a:srgbClr val="000000"/>
                </a:solidFill>
                <a:latin typeface="Arial"/>
                <a:ea typeface="+mn-lt"/>
                <a:cs typeface="+mn-lt"/>
              </a:rPr>
              <a:t> – for communicating with the outside world</a:t>
            </a:r>
            <a:endParaRPr lang="en-US" sz="1000">
              <a:latin typeface="Arial"/>
              <a:cs typeface="Arial"/>
            </a:endParaRPr>
          </a:p>
          <a:p>
            <a:pPr marL="285750" indent="-285750">
              <a:buFont typeface="Arial"/>
              <a:buChar char="•"/>
            </a:pPr>
            <a:r>
              <a:rPr lang="en-US" sz="1000" i="1" dirty="0">
                <a:solidFill>
                  <a:srgbClr val="000000"/>
                </a:solidFill>
                <a:latin typeface="Arial"/>
                <a:ea typeface="+mn-lt"/>
                <a:cs typeface="+mn-lt"/>
              </a:rPr>
              <a:t>Selector</a:t>
            </a:r>
            <a:r>
              <a:rPr lang="en-US" sz="1000" dirty="0">
                <a:solidFill>
                  <a:srgbClr val="000000"/>
                </a:solidFill>
                <a:latin typeface="Arial"/>
                <a:ea typeface="+mn-lt"/>
                <a:cs typeface="+mn-lt"/>
              </a:rPr>
              <a:t> – to enable multiplexing on a </a:t>
            </a:r>
            <a:r>
              <a:rPr lang="en-US" sz="1000" i="1" err="1">
                <a:solidFill>
                  <a:srgbClr val="000000"/>
                </a:solidFill>
                <a:latin typeface="Arial"/>
                <a:ea typeface="+mn-lt"/>
                <a:cs typeface="+mn-lt"/>
              </a:rPr>
              <a:t>SelectableChannel</a:t>
            </a:r>
            <a:r>
              <a:rPr lang="en-US" sz="1000" dirty="0">
                <a:solidFill>
                  <a:srgbClr val="000000"/>
                </a:solidFill>
                <a:latin typeface="Arial"/>
                <a:ea typeface="+mn-lt"/>
                <a:cs typeface="+mn-lt"/>
              </a:rPr>
              <a:t> and provide access to any </a:t>
            </a:r>
            <a:r>
              <a:rPr lang="en-US" sz="1000" i="1" dirty="0">
                <a:solidFill>
                  <a:srgbClr val="000000"/>
                </a:solidFill>
                <a:latin typeface="Arial"/>
                <a:ea typeface="+mn-lt"/>
                <a:cs typeface="+mn-lt"/>
              </a:rPr>
              <a:t>Channel</a:t>
            </a:r>
            <a:r>
              <a:rPr lang="en-US" sz="1000" dirty="0">
                <a:solidFill>
                  <a:srgbClr val="000000"/>
                </a:solidFill>
                <a:latin typeface="Arial"/>
                <a:ea typeface="+mn-lt"/>
                <a:cs typeface="+mn-lt"/>
              </a:rPr>
              <a:t>s that are ready for I/O</a:t>
            </a:r>
            <a:endParaRPr lang="en-US" sz="1000">
              <a:latin typeface="Arial"/>
              <a:cs typeface="Arial"/>
            </a:endParaRPr>
          </a:p>
          <a:p>
            <a:pPr marL="285750" indent="-285750">
              <a:buFont typeface="Arial"/>
              <a:buChar char="•"/>
            </a:pPr>
            <a:r>
              <a:rPr lang="en-US" sz="1000" dirty="0">
                <a:solidFill>
                  <a:srgbClr val="000000"/>
                </a:solidFill>
                <a:latin typeface="Arial"/>
                <a:ea typeface="+mn-lt"/>
                <a:cs typeface="+mn-lt"/>
              </a:rPr>
              <a:t>non-blocking mode – to read whatever is ready.</a:t>
            </a:r>
            <a:endParaRPr lang="en-US" sz="1000" dirty="0">
              <a:latin typeface="Arial"/>
              <a:cs typeface="Arial"/>
            </a:endParaRPr>
          </a:p>
          <a:p>
            <a:pPr marL="285750" indent="-285750">
              <a:buFont typeface="Arial"/>
              <a:buChar char="•"/>
            </a:pPr>
            <a:r>
              <a:rPr lang="en-US" sz="1000" i="1" dirty="0">
                <a:solidFill>
                  <a:srgbClr val="000000"/>
                </a:solidFill>
                <a:latin typeface="Arial"/>
                <a:cs typeface="Arial"/>
              </a:rPr>
              <a:t>Files</a:t>
            </a:r>
            <a:r>
              <a:rPr lang="en-US" sz="1000" dirty="0">
                <a:solidFill>
                  <a:srgbClr val="000000"/>
                </a:solidFill>
                <a:latin typeface="Arial"/>
                <a:cs typeface="Arial"/>
              </a:rPr>
              <a:t> and </a:t>
            </a:r>
            <a:r>
              <a:rPr lang="en-US" sz="1000" i="1" dirty="0">
                <a:solidFill>
                  <a:srgbClr val="000000"/>
                </a:solidFill>
                <a:latin typeface="Arial"/>
                <a:cs typeface="Arial"/>
              </a:rPr>
              <a:t>Paths</a:t>
            </a:r>
            <a:r>
              <a:rPr lang="en-US" sz="1000" dirty="0">
                <a:solidFill>
                  <a:srgbClr val="000000"/>
                </a:solidFill>
                <a:latin typeface="Arial"/>
                <a:cs typeface="Arial"/>
              </a:rPr>
              <a:t> classes with useful static methods.</a:t>
            </a:r>
            <a:endParaRPr lang="en-US" sz="1000" dirty="0">
              <a:solidFill>
                <a:srgbClr val="000000"/>
              </a:solidFill>
              <a:latin typeface="Arial"/>
              <a:cs typeface="Calibri"/>
            </a:endParaRPr>
          </a:p>
          <a:p>
            <a:endParaRPr lang="en-US" sz="1000" dirty="0">
              <a:latin typeface="Arial"/>
              <a:cs typeface="Calibri"/>
            </a:endParaRPr>
          </a:p>
          <a:p>
            <a:endParaRPr lang="en-US" dirty="0">
              <a:cs typeface="Calibri"/>
            </a:endParaRPr>
          </a:p>
        </p:txBody>
      </p:sp>
    </p:spTree>
    <p:extLst>
      <p:ext uri="{BB962C8B-B14F-4D97-AF65-F5344CB8AC3E}">
        <p14:creationId xmlns:p14="http://schemas.microsoft.com/office/powerpoint/2010/main" val="1719949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E26ED4-7238-4712-8D6A-C4DDAF0D0F34}"/>
              </a:ext>
            </a:extLst>
          </p:cNvPr>
          <p:cNvSpPr>
            <a:spLocks noGrp="1"/>
          </p:cNvSpPr>
          <p:nvPr>
            <p:ph type="title"/>
          </p:nvPr>
        </p:nvSpPr>
        <p:spPr>
          <a:xfrm>
            <a:off x="360365" y="228600"/>
            <a:ext cx="8426449" cy="301752"/>
          </a:xfrm>
        </p:spPr>
        <p:txBody>
          <a:bodyPr/>
          <a:lstStyle/>
          <a:p>
            <a:r>
              <a:rPr lang="en-US" dirty="0"/>
              <a:t>NIO </a:t>
            </a:r>
          </a:p>
        </p:txBody>
      </p:sp>
      <p:sp>
        <p:nvSpPr>
          <p:cNvPr id="50" name="TextBox 49">
            <a:extLst>
              <a:ext uri="{FF2B5EF4-FFF2-40B4-BE49-F238E27FC236}">
                <a16:creationId xmlns:a16="http://schemas.microsoft.com/office/drawing/2014/main" id="{7525D337-F767-462D-A40C-4D47CCA4663A}"/>
              </a:ext>
            </a:extLst>
          </p:cNvPr>
          <p:cNvSpPr txBox="1"/>
          <p:nvPr/>
        </p:nvSpPr>
        <p:spPr>
          <a:xfrm>
            <a:off x="570554" y="965638"/>
            <a:ext cx="7173433" cy="1785104"/>
          </a:xfrm>
          <a:prstGeom prst="rect">
            <a:avLst/>
          </a:prstGeom>
          <a:noFill/>
          <a:ln>
            <a:noFill/>
          </a:ln>
        </p:spPr>
        <p:txBody>
          <a:bodyPr wrap="square" lIns="91440" tIns="45720" rIns="91440" bIns="45720" rtlCol="0" anchor="t">
            <a:spAutoFit/>
          </a:bodyPr>
          <a:lstStyle/>
          <a:p>
            <a:pPr marL="285750" indent="-285750">
              <a:buFont typeface="Arial"/>
              <a:buChar char="•"/>
            </a:pPr>
            <a:r>
              <a:rPr lang="en-US" sz="1000" dirty="0">
                <a:solidFill>
                  <a:srgbClr val="404040"/>
                </a:solidFill>
                <a:latin typeface="Arial"/>
                <a:ea typeface="+mn-lt"/>
                <a:cs typeface="+mn-lt"/>
              </a:rPr>
              <a:t>Buffer</a:t>
            </a:r>
            <a:endParaRPr lang="en-US" sz="1000">
              <a:latin typeface="Arial"/>
              <a:cs typeface="Arial"/>
            </a:endParaRPr>
          </a:p>
          <a:p>
            <a:r>
              <a:rPr lang="en-US" sz="1000" dirty="0">
                <a:solidFill>
                  <a:srgbClr val="404040"/>
                </a:solidFill>
                <a:latin typeface="Arial"/>
                <a:ea typeface="+mn-lt"/>
                <a:cs typeface="+mn-lt"/>
              </a:rPr>
              <a:t>A buffer can be seen as a space in memory. It can reside in the main memory of the JVM, the heap or off-heap, which is very useful for very large buffers.</a:t>
            </a:r>
            <a:endParaRPr lang="en-US" sz="1000">
              <a:latin typeface="Arial"/>
              <a:cs typeface="Arial"/>
            </a:endParaRPr>
          </a:p>
          <a:p>
            <a:pPr marL="285750" indent="-285750">
              <a:buFont typeface="Arial"/>
              <a:buChar char="•"/>
            </a:pPr>
            <a:r>
              <a:rPr lang="en-US" sz="1000" dirty="0">
                <a:solidFill>
                  <a:srgbClr val="404040"/>
                </a:solidFill>
                <a:latin typeface="Arial"/>
                <a:ea typeface="+mn-lt"/>
                <a:cs typeface="+mn-lt"/>
              </a:rPr>
              <a:t>Channel</a:t>
            </a:r>
            <a:endParaRPr lang="en-US" sz="1000">
              <a:latin typeface="Arial"/>
              <a:cs typeface="Arial"/>
            </a:endParaRPr>
          </a:p>
          <a:p>
            <a:r>
              <a:rPr lang="en-US" sz="1000" dirty="0">
                <a:solidFill>
                  <a:srgbClr val="404040"/>
                </a:solidFill>
                <a:latin typeface="Arial"/>
                <a:ea typeface="+mn-lt"/>
                <a:cs typeface="+mn-lt"/>
              </a:rPr>
              <a:t>The channel is where the data comes from. The channel object is an object that connect to a file or to a socket, for instance. A channel can write the buffer to the medium or can read data from that medium to a buffer.</a:t>
            </a:r>
            <a:endParaRPr lang="en-US" sz="1000">
              <a:latin typeface="Arial"/>
              <a:cs typeface="Arial"/>
            </a:endParaRPr>
          </a:p>
          <a:p>
            <a:r>
              <a:rPr lang="en-US" sz="1000" dirty="0">
                <a:solidFill>
                  <a:srgbClr val="404040"/>
                </a:solidFill>
                <a:latin typeface="Arial"/>
                <a:ea typeface="+mn-lt"/>
                <a:cs typeface="+mn-lt"/>
              </a:rPr>
              <a:t>A channel only knows bytes buffers, so it can only read and write bytes from files or for socket, for instance. Afterwards, we have to convert the content of this buffer to characters if this is a character buffer or to data or object if it is raw data or raw objects.</a:t>
            </a:r>
            <a:endParaRPr lang="en-US" sz="1000">
              <a:latin typeface="Arial"/>
              <a:cs typeface="Arial"/>
            </a:endParaRPr>
          </a:p>
          <a:p>
            <a:pPr algn="just"/>
            <a:endParaRPr lang="en-US" sz="1000" dirty="0">
              <a:solidFill>
                <a:srgbClr val="333333"/>
              </a:solidFill>
              <a:latin typeface="Arial"/>
              <a:cs typeface="Calibri"/>
            </a:endParaRPr>
          </a:p>
          <a:p>
            <a:endParaRPr lang="en-US" sz="1000" dirty="0">
              <a:latin typeface="Arial"/>
              <a:cs typeface="Calibri"/>
            </a:endParaRPr>
          </a:p>
        </p:txBody>
      </p:sp>
      <p:pic>
        <p:nvPicPr>
          <p:cNvPr id="2" name="Picture 1" descr="A diagram of a channel&#10;&#10;Description automatically generated">
            <a:extLst>
              <a:ext uri="{FF2B5EF4-FFF2-40B4-BE49-F238E27FC236}">
                <a16:creationId xmlns:a16="http://schemas.microsoft.com/office/drawing/2014/main" id="{53A49103-1F12-D276-62C2-A1781BAF9390}"/>
              </a:ext>
            </a:extLst>
          </p:cNvPr>
          <p:cNvPicPr>
            <a:picLocks noChangeAspect="1"/>
          </p:cNvPicPr>
          <p:nvPr/>
        </p:nvPicPr>
        <p:blipFill>
          <a:blip r:embed="rId3"/>
          <a:stretch>
            <a:fillRect/>
          </a:stretch>
        </p:blipFill>
        <p:spPr>
          <a:xfrm>
            <a:off x="2377237" y="2473730"/>
            <a:ext cx="3339333" cy="1597715"/>
          </a:xfrm>
          <a:prstGeom prst="rect">
            <a:avLst/>
          </a:prstGeom>
        </p:spPr>
      </p:pic>
    </p:spTree>
    <p:extLst>
      <p:ext uri="{BB962C8B-B14F-4D97-AF65-F5344CB8AC3E}">
        <p14:creationId xmlns:p14="http://schemas.microsoft.com/office/powerpoint/2010/main" val="3940169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E26ED4-7238-4712-8D6A-C4DDAF0D0F34}"/>
              </a:ext>
            </a:extLst>
          </p:cNvPr>
          <p:cNvSpPr>
            <a:spLocks noGrp="1"/>
          </p:cNvSpPr>
          <p:nvPr>
            <p:ph type="title"/>
          </p:nvPr>
        </p:nvSpPr>
        <p:spPr>
          <a:xfrm>
            <a:off x="360365" y="228600"/>
            <a:ext cx="8426449" cy="301752"/>
          </a:xfrm>
        </p:spPr>
        <p:txBody>
          <a:bodyPr/>
          <a:lstStyle/>
          <a:p>
            <a:r>
              <a:rPr lang="en-US" dirty="0"/>
              <a:t>NIO Channel</a:t>
            </a:r>
          </a:p>
        </p:txBody>
      </p:sp>
      <p:sp>
        <p:nvSpPr>
          <p:cNvPr id="50" name="TextBox 49">
            <a:extLst>
              <a:ext uri="{FF2B5EF4-FFF2-40B4-BE49-F238E27FC236}">
                <a16:creationId xmlns:a16="http://schemas.microsoft.com/office/drawing/2014/main" id="{7525D337-F767-462D-A40C-4D47CCA4663A}"/>
              </a:ext>
            </a:extLst>
          </p:cNvPr>
          <p:cNvSpPr txBox="1"/>
          <p:nvPr/>
        </p:nvSpPr>
        <p:spPr>
          <a:xfrm>
            <a:off x="570554" y="965638"/>
            <a:ext cx="7173433" cy="4301177"/>
          </a:xfrm>
          <a:prstGeom prst="rect">
            <a:avLst/>
          </a:prstGeom>
          <a:noFill/>
        </p:spPr>
        <p:txBody>
          <a:bodyPr wrap="square" lIns="91440" tIns="45720" rIns="91440" bIns="45720" rtlCol="0" anchor="t">
            <a:spAutoFit/>
          </a:bodyPr>
          <a:lstStyle/>
          <a:p>
            <a:endParaRPr lang="en-US" sz="1000" dirty="0">
              <a:latin typeface="Arial"/>
              <a:cs typeface="Calibri"/>
            </a:endParaRPr>
          </a:p>
          <a:p>
            <a:r>
              <a:rPr lang="en-US" sz="1000" dirty="0">
                <a:latin typeface="Arial"/>
                <a:ea typeface="+mn-lt"/>
                <a:cs typeface="+mn-lt"/>
              </a:rPr>
              <a:t>The channel is an interface and is implemented by several classes.</a:t>
            </a:r>
            <a:endParaRPr lang="en-US" sz="1000">
              <a:latin typeface="Arial"/>
              <a:cs typeface="Calibri"/>
            </a:endParaRPr>
          </a:p>
          <a:p>
            <a:pPr marL="628650" lvl="1" indent="-285750">
              <a:buFont typeface="Arial"/>
              <a:buChar char="•"/>
            </a:pPr>
            <a:r>
              <a:rPr lang="en-US" sz="1000" dirty="0">
                <a:latin typeface="Arial"/>
                <a:ea typeface="+mn-lt"/>
                <a:cs typeface="+mn-lt"/>
              </a:rPr>
              <a:t>The first one is </a:t>
            </a:r>
            <a:r>
              <a:rPr lang="en-US" sz="1000" b="1" err="1">
                <a:solidFill>
                  <a:srgbClr val="00B050"/>
                </a:solidFill>
                <a:latin typeface="Arial"/>
                <a:ea typeface="+mn-lt"/>
                <a:cs typeface="+mn-lt"/>
              </a:rPr>
              <a:t>FileChannel</a:t>
            </a:r>
            <a:r>
              <a:rPr lang="en-US" sz="1000" dirty="0">
                <a:solidFill>
                  <a:srgbClr val="00B050"/>
                </a:solidFill>
                <a:latin typeface="Arial"/>
                <a:ea typeface="+mn-lt"/>
                <a:cs typeface="+mn-lt"/>
              </a:rPr>
              <a:t> </a:t>
            </a:r>
            <a:r>
              <a:rPr lang="en-US" sz="1000" dirty="0">
                <a:latin typeface="Arial"/>
                <a:ea typeface="+mn-lt"/>
                <a:cs typeface="+mn-lt"/>
              </a:rPr>
              <a:t>to access files.</a:t>
            </a:r>
            <a:endParaRPr lang="en-US" sz="1000">
              <a:latin typeface="Arial"/>
              <a:cs typeface="Calibri"/>
            </a:endParaRPr>
          </a:p>
          <a:p>
            <a:pPr lvl="1"/>
            <a:r>
              <a:rPr lang="en-US" sz="1000" dirty="0">
                <a:latin typeface="Arial"/>
                <a:ea typeface="+mn-lt"/>
                <a:cs typeface="+mn-lt"/>
              </a:rPr>
              <a:t>It has a cursor. It allows for multiple reads and writes. It is thread safe.</a:t>
            </a:r>
            <a:endParaRPr lang="en-US" sz="1000">
              <a:latin typeface="Arial"/>
              <a:cs typeface="Calibri"/>
            </a:endParaRPr>
          </a:p>
          <a:p>
            <a:pPr marL="628650" lvl="1" indent="-285750">
              <a:buFont typeface="Arial"/>
              <a:buChar char="•"/>
            </a:pPr>
            <a:r>
              <a:rPr lang="en-US" sz="1000" dirty="0">
                <a:latin typeface="Arial"/>
                <a:ea typeface="+mn-lt"/>
                <a:cs typeface="+mn-lt"/>
              </a:rPr>
              <a:t>The second is </a:t>
            </a:r>
            <a:r>
              <a:rPr lang="en-US" sz="1000" b="1" err="1">
                <a:solidFill>
                  <a:srgbClr val="00B050"/>
                </a:solidFill>
                <a:latin typeface="Arial"/>
                <a:ea typeface="+mn-lt"/>
                <a:cs typeface="+mn-lt"/>
              </a:rPr>
              <a:t>DatagramChannel</a:t>
            </a:r>
            <a:r>
              <a:rPr lang="en-US" sz="1000" dirty="0">
                <a:solidFill>
                  <a:srgbClr val="00B050"/>
                </a:solidFill>
                <a:latin typeface="Arial"/>
                <a:ea typeface="+mn-lt"/>
                <a:cs typeface="+mn-lt"/>
              </a:rPr>
              <a:t> </a:t>
            </a:r>
            <a:r>
              <a:rPr lang="en-US" sz="1000" dirty="0">
                <a:latin typeface="Arial"/>
                <a:ea typeface="+mn-lt"/>
                <a:cs typeface="+mn-lt"/>
              </a:rPr>
              <a:t>to access to socket.</a:t>
            </a:r>
            <a:endParaRPr lang="en-US" sz="1000">
              <a:latin typeface="Arial"/>
              <a:cs typeface="Calibri"/>
            </a:endParaRPr>
          </a:p>
          <a:p>
            <a:pPr lvl="1"/>
            <a:r>
              <a:rPr lang="en-US" sz="1000" dirty="0">
                <a:latin typeface="Arial"/>
                <a:ea typeface="+mn-lt"/>
                <a:cs typeface="+mn-lt"/>
              </a:rPr>
              <a:t>It supports multicast since it is UDP and it supports multiple, non-concurrent reads and writes.</a:t>
            </a:r>
            <a:endParaRPr lang="en-US" sz="1000">
              <a:latin typeface="Arial"/>
              <a:cs typeface="Calibri"/>
            </a:endParaRPr>
          </a:p>
          <a:p>
            <a:pPr marL="628650" lvl="1" indent="-285750">
              <a:buFont typeface="Arial"/>
              <a:buChar char="•"/>
            </a:pPr>
            <a:r>
              <a:rPr lang="en-US" sz="1000" dirty="0">
                <a:latin typeface="Arial"/>
                <a:ea typeface="+mn-lt"/>
                <a:cs typeface="+mn-lt"/>
              </a:rPr>
              <a:t>The third one is the </a:t>
            </a:r>
            <a:r>
              <a:rPr lang="en-US" sz="1000" b="1" err="1">
                <a:solidFill>
                  <a:srgbClr val="00B050"/>
                </a:solidFill>
                <a:latin typeface="Arial"/>
                <a:ea typeface="+mn-lt"/>
                <a:cs typeface="+mn-lt"/>
              </a:rPr>
              <a:t>SocketChannel</a:t>
            </a:r>
            <a:r>
              <a:rPr lang="en-US" sz="1000" dirty="0">
                <a:solidFill>
                  <a:srgbClr val="00B050"/>
                </a:solidFill>
                <a:latin typeface="Arial"/>
                <a:ea typeface="+mn-lt"/>
                <a:cs typeface="+mn-lt"/>
              </a:rPr>
              <a:t> </a:t>
            </a:r>
            <a:r>
              <a:rPr lang="en-US" sz="1000" dirty="0">
                <a:latin typeface="Arial"/>
                <a:ea typeface="+mn-lt"/>
                <a:cs typeface="+mn-lt"/>
              </a:rPr>
              <a:t>and </a:t>
            </a:r>
            <a:r>
              <a:rPr lang="en-US" sz="1000" b="1" err="1">
                <a:solidFill>
                  <a:srgbClr val="00B050"/>
                </a:solidFill>
                <a:latin typeface="Arial"/>
                <a:ea typeface="+mn-lt"/>
                <a:cs typeface="+mn-lt"/>
              </a:rPr>
              <a:t>ServerSocketChannel</a:t>
            </a:r>
            <a:r>
              <a:rPr lang="en-US" sz="1000" dirty="0">
                <a:solidFill>
                  <a:srgbClr val="00B050"/>
                </a:solidFill>
                <a:latin typeface="Arial"/>
                <a:ea typeface="+mn-lt"/>
                <a:cs typeface="+mn-lt"/>
              </a:rPr>
              <a:t> </a:t>
            </a:r>
            <a:r>
              <a:rPr lang="en-US" sz="1000" dirty="0">
                <a:latin typeface="Arial"/>
                <a:ea typeface="+mn-lt"/>
                <a:cs typeface="+mn-lt"/>
              </a:rPr>
              <a:t>to access to a TCP socket.</a:t>
            </a:r>
            <a:endParaRPr lang="en-US" sz="1000">
              <a:latin typeface="Arial"/>
              <a:cs typeface="Calibri"/>
            </a:endParaRPr>
          </a:p>
          <a:p>
            <a:pPr lvl="1"/>
            <a:r>
              <a:rPr lang="en-US" sz="1000" dirty="0">
                <a:latin typeface="Arial"/>
                <a:ea typeface="+mn-lt"/>
                <a:cs typeface="+mn-lt"/>
              </a:rPr>
              <a:t>It supports asynchronous operations and also supports multiple, non-concurrent reads and writes.</a:t>
            </a:r>
            <a:endParaRPr lang="en-US" sz="1000">
              <a:latin typeface="Arial"/>
              <a:cs typeface="Calibri"/>
            </a:endParaRPr>
          </a:p>
          <a:p>
            <a:pPr lvl="1"/>
            <a:r>
              <a:rPr lang="en-US" sz="1000" b="1" err="1">
                <a:solidFill>
                  <a:srgbClr val="00B050"/>
                </a:solidFill>
                <a:latin typeface="Arial"/>
                <a:ea typeface="+mn-lt"/>
                <a:cs typeface="+mn-lt"/>
              </a:rPr>
              <a:t>FileChannel</a:t>
            </a:r>
            <a:r>
              <a:rPr lang="en-US" sz="1000" dirty="0">
                <a:latin typeface="Arial"/>
                <a:ea typeface="+mn-lt"/>
                <a:cs typeface="+mn-lt"/>
              </a:rPr>
              <a:t>, </a:t>
            </a:r>
            <a:r>
              <a:rPr lang="en-US" sz="1000" b="1" err="1">
                <a:solidFill>
                  <a:srgbClr val="00B050"/>
                </a:solidFill>
                <a:latin typeface="Arial"/>
                <a:ea typeface="+mn-lt"/>
                <a:cs typeface="+mn-lt"/>
              </a:rPr>
              <a:t>SocketChannel</a:t>
            </a:r>
            <a:r>
              <a:rPr lang="en-US" sz="1000" dirty="0">
                <a:latin typeface="Arial"/>
                <a:ea typeface="+mn-lt"/>
                <a:cs typeface="+mn-lt"/>
              </a:rPr>
              <a:t>, and </a:t>
            </a:r>
            <a:r>
              <a:rPr lang="en-US" sz="1000" b="1" err="1">
                <a:solidFill>
                  <a:srgbClr val="00B050"/>
                </a:solidFill>
                <a:latin typeface="Arial"/>
                <a:ea typeface="+mn-lt"/>
                <a:cs typeface="+mn-lt"/>
              </a:rPr>
              <a:t>ServerSocketChannel</a:t>
            </a:r>
            <a:r>
              <a:rPr lang="en-US" sz="1000" dirty="0">
                <a:solidFill>
                  <a:srgbClr val="00B050"/>
                </a:solidFill>
                <a:latin typeface="Arial"/>
                <a:ea typeface="+mn-lt"/>
                <a:cs typeface="+mn-lt"/>
              </a:rPr>
              <a:t> </a:t>
            </a:r>
            <a:r>
              <a:rPr lang="en-US" sz="1000" dirty="0">
                <a:latin typeface="Arial"/>
                <a:ea typeface="+mn-lt"/>
                <a:cs typeface="+mn-lt"/>
              </a:rPr>
              <a:t>are in fact, abstract classes extended by concrete classes in the JDK. But these implementations are hidden and should not be used directly.</a:t>
            </a:r>
            <a:endParaRPr lang="en-US" sz="1000">
              <a:latin typeface="Arial"/>
              <a:cs typeface="Calibri"/>
            </a:endParaRPr>
          </a:p>
          <a:p>
            <a:pPr lvl="1"/>
            <a:r>
              <a:rPr lang="en-US" sz="1000" dirty="0">
                <a:latin typeface="Arial"/>
                <a:ea typeface="+mn-lt"/>
                <a:cs typeface="+mn-lt"/>
              </a:rPr>
              <a:t>To create an instances of Channels, we are going to use factory methods.</a:t>
            </a:r>
            <a:endParaRPr lang="en-US" sz="1000" dirty="0">
              <a:latin typeface="Arial"/>
              <a:cs typeface="Calibri"/>
            </a:endParaRPr>
          </a:p>
          <a:p>
            <a:pPr lvl="1"/>
            <a:endParaRPr lang="en-US" sz="1000" dirty="0">
              <a:latin typeface="Arial"/>
              <a:ea typeface="+mn-lt"/>
              <a:cs typeface="+mn-lt"/>
            </a:endParaRPr>
          </a:p>
          <a:p>
            <a:r>
              <a:rPr lang="en-US" sz="1000" dirty="0">
                <a:latin typeface="Arial"/>
                <a:ea typeface="+mn-lt"/>
                <a:cs typeface="+mn-lt"/>
              </a:rPr>
              <a:t>A </a:t>
            </a:r>
            <a:r>
              <a:rPr lang="en-US" sz="1000" b="1" err="1">
                <a:solidFill>
                  <a:srgbClr val="00B050"/>
                </a:solidFill>
                <a:latin typeface="Arial"/>
                <a:ea typeface="+mn-lt"/>
                <a:cs typeface="+mn-lt"/>
              </a:rPr>
              <a:t>FileChannel</a:t>
            </a:r>
            <a:r>
              <a:rPr lang="en-US" sz="1000" dirty="0">
                <a:solidFill>
                  <a:srgbClr val="00B050"/>
                </a:solidFill>
                <a:latin typeface="Arial"/>
                <a:ea typeface="+mn-lt"/>
                <a:cs typeface="+mn-lt"/>
              </a:rPr>
              <a:t> </a:t>
            </a:r>
            <a:r>
              <a:rPr lang="en-US" sz="1000" dirty="0">
                <a:latin typeface="Arial"/>
                <a:ea typeface="+mn-lt"/>
                <a:cs typeface="+mn-lt"/>
              </a:rPr>
              <a:t>can be mapped to a memory array for direct access. This allows for much faster operation than accessing to the disk directly. It is built on native features provides by the different operating system and this is the reason why the concrete implementation of </a:t>
            </a:r>
            <a:r>
              <a:rPr lang="en-US" sz="1000" b="1" err="1">
                <a:solidFill>
                  <a:srgbClr val="00B050"/>
                </a:solidFill>
                <a:latin typeface="Arial"/>
                <a:ea typeface="+mn-lt"/>
                <a:cs typeface="+mn-lt"/>
              </a:rPr>
              <a:t>FileChannel</a:t>
            </a:r>
            <a:r>
              <a:rPr lang="en-US" sz="1000" dirty="0">
                <a:solidFill>
                  <a:srgbClr val="00B050"/>
                </a:solidFill>
                <a:latin typeface="Arial"/>
                <a:ea typeface="+mn-lt"/>
                <a:cs typeface="+mn-lt"/>
              </a:rPr>
              <a:t> </a:t>
            </a:r>
            <a:r>
              <a:rPr lang="en-US" sz="1000" dirty="0">
                <a:latin typeface="Arial"/>
                <a:ea typeface="+mn-lt"/>
                <a:cs typeface="+mn-lt"/>
              </a:rPr>
              <a:t>are hidden just because they are different depending on the machine we are working on.</a:t>
            </a:r>
            <a:endParaRPr lang="en-US" sz="1000">
              <a:latin typeface="Arial"/>
              <a:cs typeface="Calibri"/>
            </a:endParaRPr>
          </a:p>
          <a:p>
            <a:r>
              <a:rPr lang="en-US" sz="1000" dirty="0">
                <a:latin typeface="Arial"/>
                <a:ea typeface="+mn-lt"/>
                <a:cs typeface="+mn-lt"/>
              </a:rPr>
              <a:t>It should be used with caution because a single write in this kind of array can trigger a modification of the file that will be send to the disk directly.</a:t>
            </a:r>
            <a:endParaRPr lang="en-US" sz="1000">
              <a:latin typeface="Arial"/>
              <a:cs typeface="Calibri"/>
            </a:endParaRPr>
          </a:p>
          <a:p>
            <a:r>
              <a:rPr lang="en-US" sz="1000" dirty="0">
                <a:latin typeface="Arial"/>
                <a:ea typeface="+mn-lt"/>
                <a:cs typeface="+mn-lt"/>
              </a:rPr>
              <a:t>There are 3 modes of this mapping:</a:t>
            </a:r>
            <a:endParaRPr lang="en-US" sz="1000">
              <a:latin typeface="Arial"/>
              <a:cs typeface="Calibri"/>
            </a:endParaRPr>
          </a:p>
          <a:p>
            <a:pPr marL="628650" lvl="1" indent="-285750">
              <a:buFont typeface="Arial"/>
              <a:buChar char="•"/>
            </a:pPr>
            <a:r>
              <a:rPr lang="en-US" sz="1000" b="1" dirty="0">
                <a:latin typeface="Arial"/>
                <a:ea typeface="+mn-lt"/>
                <a:cs typeface="+mn-lt"/>
              </a:rPr>
              <a:t>READ_ONLY</a:t>
            </a:r>
            <a:r>
              <a:rPr lang="en-US" sz="1000" dirty="0">
                <a:latin typeface="Arial"/>
                <a:ea typeface="+mn-lt"/>
                <a:cs typeface="+mn-lt"/>
              </a:rPr>
              <a:t>: the mapped file cannot be modified.</a:t>
            </a:r>
            <a:endParaRPr lang="en-US" sz="1000">
              <a:latin typeface="Arial"/>
              <a:cs typeface="Calibri"/>
            </a:endParaRPr>
          </a:p>
          <a:p>
            <a:pPr lvl="1"/>
            <a:r>
              <a:rPr lang="en-US" sz="1000" dirty="0">
                <a:latin typeface="Arial"/>
                <a:ea typeface="+mn-lt"/>
                <a:cs typeface="+mn-lt"/>
              </a:rPr>
              <a:t>The file is just loaded in memory and is read from this array.</a:t>
            </a:r>
            <a:endParaRPr lang="en-US" sz="1000">
              <a:latin typeface="Arial"/>
              <a:cs typeface="Calibri"/>
            </a:endParaRPr>
          </a:p>
          <a:p>
            <a:pPr marL="628650" lvl="1" indent="-285750">
              <a:buFont typeface="Arial"/>
              <a:buChar char="•"/>
            </a:pPr>
            <a:r>
              <a:rPr lang="en-US" sz="1000" b="1" dirty="0">
                <a:latin typeface="Arial"/>
                <a:ea typeface="+mn-lt"/>
                <a:cs typeface="+mn-lt"/>
              </a:rPr>
              <a:t>READ_WRITE</a:t>
            </a:r>
            <a:r>
              <a:rPr lang="en-US" sz="1000" dirty="0">
                <a:latin typeface="Arial"/>
                <a:ea typeface="+mn-lt"/>
                <a:cs typeface="+mn-lt"/>
              </a:rPr>
              <a:t>: the file can be modified with the previous warning.</a:t>
            </a:r>
            <a:endParaRPr lang="en-US" sz="1000">
              <a:latin typeface="Arial"/>
              <a:cs typeface="Calibri"/>
            </a:endParaRPr>
          </a:p>
          <a:p>
            <a:pPr marL="628650" lvl="1" indent="-285750">
              <a:buFont typeface="Arial"/>
              <a:buChar char="•"/>
            </a:pPr>
            <a:r>
              <a:rPr lang="en-US" sz="1000" b="1" dirty="0">
                <a:latin typeface="Arial"/>
                <a:ea typeface="+mn-lt"/>
                <a:cs typeface="+mn-lt"/>
              </a:rPr>
              <a:t>PRIVATE</a:t>
            </a:r>
            <a:r>
              <a:rPr lang="en-US" sz="1000" dirty="0">
                <a:latin typeface="Arial"/>
                <a:ea typeface="+mn-lt"/>
                <a:cs typeface="+mn-lt"/>
              </a:rPr>
              <a:t>: modifications are local to this channel and will not be propagated to the disk.</a:t>
            </a:r>
            <a:endParaRPr lang="en-US" sz="1000">
              <a:latin typeface="Arial"/>
              <a:cs typeface="Calibri"/>
            </a:endParaRPr>
          </a:p>
          <a:p>
            <a:pPr lvl="1"/>
            <a:br>
              <a:rPr lang="en-US" dirty="0"/>
            </a:br>
            <a:endParaRPr lang="en-US" sz="1000">
              <a:latin typeface="Arial"/>
              <a:cs typeface="Calibri"/>
            </a:endParaRPr>
          </a:p>
          <a:p>
            <a:endParaRPr lang="en-US" sz="1000" dirty="0">
              <a:latin typeface="Arial"/>
              <a:cs typeface="Calibri"/>
            </a:endParaRPr>
          </a:p>
          <a:p>
            <a:endParaRPr lang="en-US" sz="1000" dirty="0">
              <a:latin typeface="Arial"/>
              <a:cs typeface="Calibri"/>
            </a:endParaRPr>
          </a:p>
        </p:txBody>
      </p:sp>
    </p:spTree>
    <p:extLst>
      <p:ext uri="{BB962C8B-B14F-4D97-AF65-F5344CB8AC3E}">
        <p14:creationId xmlns:p14="http://schemas.microsoft.com/office/powerpoint/2010/main" val="768684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E26ED4-7238-4712-8D6A-C4DDAF0D0F34}"/>
              </a:ext>
            </a:extLst>
          </p:cNvPr>
          <p:cNvSpPr>
            <a:spLocks noGrp="1"/>
          </p:cNvSpPr>
          <p:nvPr>
            <p:ph type="title"/>
          </p:nvPr>
        </p:nvSpPr>
        <p:spPr>
          <a:xfrm>
            <a:off x="360365" y="228600"/>
            <a:ext cx="8426449" cy="301752"/>
          </a:xfrm>
        </p:spPr>
        <p:txBody>
          <a:bodyPr/>
          <a:lstStyle/>
          <a:p>
            <a:r>
              <a:rPr lang="en-US" dirty="0"/>
              <a:t>NIO Buffer</a:t>
            </a:r>
          </a:p>
        </p:txBody>
      </p:sp>
      <p:sp>
        <p:nvSpPr>
          <p:cNvPr id="50" name="TextBox 49">
            <a:extLst>
              <a:ext uri="{FF2B5EF4-FFF2-40B4-BE49-F238E27FC236}">
                <a16:creationId xmlns:a16="http://schemas.microsoft.com/office/drawing/2014/main" id="{7525D337-F767-462D-A40C-4D47CCA4663A}"/>
              </a:ext>
            </a:extLst>
          </p:cNvPr>
          <p:cNvSpPr txBox="1"/>
          <p:nvPr/>
        </p:nvSpPr>
        <p:spPr>
          <a:xfrm>
            <a:off x="570554" y="965638"/>
            <a:ext cx="7173433" cy="2246769"/>
          </a:xfrm>
          <a:prstGeom prst="rect">
            <a:avLst/>
          </a:prstGeom>
          <a:noFill/>
        </p:spPr>
        <p:txBody>
          <a:bodyPr wrap="square" lIns="91440" tIns="45720" rIns="91440" bIns="45720" rtlCol="0" anchor="t">
            <a:spAutoFit/>
          </a:bodyPr>
          <a:lstStyle/>
          <a:p>
            <a:r>
              <a:rPr lang="en-US" sz="1000" dirty="0">
                <a:solidFill>
                  <a:srgbClr val="404040"/>
                </a:solidFill>
                <a:latin typeface="Arial"/>
                <a:ea typeface="+mn-lt"/>
                <a:cs typeface="+mn-lt"/>
              </a:rPr>
              <a:t>A buffer is an in-memory structure backed by an array of bytes. It is usually stored in the central memory of the JVM, handled by the garbage collector. But it can also be stored in the off-heap space of the JVM, thus not impacting the garbage collector. This is very useful for very large buffers. The size of buffer is an Int since it is backed by an array. So the size of a buffer can be as large as two gigabytes which could have an impact on the performance of the garbage collector if stored in the central memory space of the JVM.</a:t>
            </a:r>
            <a:endParaRPr lang="en-US" sz="1000">
              <a:latin typeface="Arial"/>
              <a:cs typeface="Calibri"/>
            </a:endParaRPr>
          </a:p>
          <a:p>
            <a:r>
              <a:rPr lang="en-US" sz="1000" dirty="0">
                <a:solidFill>
                  <a:srgbClr val="404040"/>
                </a:solidFill>
                <a:latin typeface="Arial"/>
                <a:ea typeface="+mn-lt"/>
                <a:cs typeface="+mn-lt"/>
              </a:rPr>
              <a:t>A buffer object has 3 properties:</a:t>
            </a:r>
            <a:endParaRPr lang="en-US" sz="1000">
              <a:latin typeface="Arial"/>
              <a:cs typeface="Calibri"/>
            </a:endParaRPr>
          </a:p>
          <a:p>
            <a:pPr marL="285750" indent="-285750">
              <a:buFont typeface="Arial"/>
              <a:buChar char="•"/>
            </a:pPr>
            <a:r>
              <a:rPr lang="en-US" sz="1000" dirty="0">
                <a:solidFill>
                  <a:srgbClr val="404040"/>
                </a:solidFill>
                <a:latin typeface="Arial"/>
                <a:ea typeface="+mn-lt"/>
                <a:cs typeface="+mn-lt"/>
              </a:rPr>
              <a:t>a capacity = the size of the backing array.</a:t>
            </a:r>
            <a:endParaRPr lang="en-US" sz="1000">
              <a:latin typeface="Arial"/>
              <a:cs typeface="Calibri"/>
            </a:endParaRPr>
          </a:p>
          <a:p>
            <a:pPr marL="285750" indent="-285750">
              <a:buFont typeface="Arial"/>
              <a:buChar char="•"/>
            </a:pPr>
            <a:r>
              <a:rPr lang="en-US" sz="1000" dirty="0">
                <a:solidFill>
                  <a:srgbClr val="404040"/>
                </a:solidFill>
                <a:latin typeface="Arial"/>
                <a:ea typeface="+mn-lt"/>
                <a:cs typeface="+mn-lt"/>
              </a:rPr>
              <a:t>a current position that can be seen as cursor. All the read and the write operations are made to or from the current position.</a:t>
            </a:r>
            <a:endParaRPr lang="en-US" sz="1000">
              <a:latin typeface="Arial"/>
              <a:cs typeface="Calibri"/>
            </a:endParaRPr>
          </a:p>
          <a:p>
            <a:pPr marL="285750" indent="-285750">
              <a:buFont typeface="Arial"/>
              <a:buChar char="•"/>
            </a:pPr>
            <a:r>
              <a:rPr lang="en-US" sz="1000" dirty="0">
                <a:solidFill>
                  <a:srgbClr val="404040"/>
                </a:solidFill>
                <a:latin typeface="Arial"/>
                <a:ea typeface="+mn-lt"/>
                <a:cs typeface="+mn-lt"/>
              </a:rPr>
              <a:t>a limit which is the last position in memory seen by this buffer.</a:t>
            </a:r>
            <a:endParaRPr lang="en-US" sz="1000">
              <a:latin typeface="Arial"/>
              <a:cs typeface="Calibri"/>
            </a:endParaRPr>
          </a:p>
          <a:p>
            <a:endParaRPr lang="en-US" sz="1000" dirty="0">
              <a:solidFill>
                <a:srgbClr val="404040"/>
              </a:solidFill>
              <a:latin typeface="Arial"/>
              <a:cs typeface="Calibri"/>
            </a:endParaRPr>
          </a:p>
          <a:p>
            <a:endParaRPr lang="en-US" sz="1000" dirty="0">
              <a:solidFill>
                <a:srgbClr val="000000"/>
              </a:solidFill>
              <a:latin typeface="Arial"/>
              <a:cs typeface="Calibri"/>
            </a:endParaRPr>
          </a:p>
          <a:p>
            <a:endParaRPr lang="en-US" sz="1000" dirty="0">
              <a:latin typeface="Arial"/>
              <a:cs typeface="Calibri"/>
            </a:endParaRPr>
          </a:p>
          <a:p>
            <a:endParaRPr lang="en-US" sz="1000" dirty="0">
              <a:latin typeface="Arial"/>
              <a:cs typeface="Calibri"/>
            </a:endParaRPr>
          </a:p>
        </p:txBody>
      </p:sp>
      <p:pic>
        <p:nvPicPr>
          <p:cNvPr id="2" name="Picture 1" descr="A diagram of a mode and buffer&#10;&#10;Description automatically generated">
            <a:extLst>
              <a:ext uri="{FF2B5EF4-FFF2-40B4-BE49-F238E27FC236}">
                <a16:creationId xmlns:a16="http://schemas.microsoft.com/office/drawing/2014/main" id="{9E590CB3-A25C-656F-4B68-DD9BAE7EBEEA}"/>
              </a:ext>
            </a:extLst>
          </p:cNvPr>
          <p:cNvPicPr>
            <a:picLocks noChangeAspect="1"/>
          </p:cNvPicPr>
          <p:nvPr/>
        </p:nvPicPr>
        <p:blipFill>
          <a:blip r:embed="rId3"/>
          <a:stretch>
            <a:fillRect/>
          </a:stretch>
        </p:blipFill>
        <p:spPr>
          <a:xfrm>
            <a:off x="2865738" y="2687858"/>
            <a:ext cx="2743200" cy="1713975"/>
          </a:xfrm>
          <a:prstGeom prst="rect">
            <a:avLst/>
          </a:prstGeom>
        </p:spPr>
      </p:pic>
    </p:spTree>
    <p:extLst>
      <p:ext uri="{BB962C8B-B14F-4D97-AF65-F5344CB8AC3E}">
        <p14:creationId xmlns:p14="http://schemas.microsoft.com/office/powerpoint/2010/main" val="859419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E26ED4-7238-4712-8D6A-C4DDAF0D0F34}"/>
              </a:ext>
            </a:extLst>
          </p:cNvPr>
          <p:cNvSpPr>
            <a:spLocks noGrp="1"/>
          </p:cNvSpPr>
          <p:nvPr>
            <p:ph type="title"/>
          </p:nvPr>
        </p:nvSpPr>
        <p:spPr>
          <a:xfrm>
            <a:off x="360365" y="228600"/>
            <a:ext cx="8426449" cy="301752"/>
          </a:xfrm>
        </p:spPr>
        <p:txBody>
          <a:bodyPr/>
          <a:lstStyle/>
          <a:p>
            <a:r>
              <a:rPr lang="en-US" dirty="0"/>
              <a:t>Further readings</a:t>
            </a:r>
          </a:p>
        </p:txBody>
      </p:sp>
      <p:sp>
        <p:nvSpPr>
          <p:cNvPr id="50" name="TextBox 49">
            <a:extLst>
              <a:ext uri="{FF2B5EF4-FFF2-40B4-BE49-F238E27FC236}">
                <a16:creationId xmlns:a16="http://schemas.microsoft.com/office/drawing/2014/main" id="{7525D337-F767-462D-A40C-4D47CCA4663A}"/>
              </a:ext>
            </a:extLst>
          </p:cNvPr>
          <p:cNvSpPr txBox="1"/>
          <p:nvPr/>
        </p:nvSpPr>
        <p:spPr>
          <a:xfrm>
            <a:off x="570554" y="965638"/>
            <a:ext cx="7173433" cy="1131079"/>
          </a:xfrm>
          <a:prstGeom prst="rect">
            <a:avLst/>
          </a:prstGeom>
          <a:noFill/>
        </p:spPr>
        <p:txBody>
          <a:bodyPr wrap="square" lIns="91440" tIns="45720" rIns="91440" bIns="45720" rtlCol="0" anchor="t">
            <a:spAutoFit/>
          </a:bodyPr>
          <a:lstStyle/>
          <a:p>
            <a:pPr marL="342900" indent="-342900">
              <a:buAutoNum type="arabicPeriod"/>
            </a:pPr>
            <a:r>
              <a:rPr lang="en-US" dirty="0">
                <a:cs typeface="Calibri"/>
                <a:hlinkClick r:id="rId3">
                  <a:extLst>
                    <a:ext uri="{A12FA001-AC4F-418D-AE19-62706E023703}">
                      <ahyp:hlinkClr xmlns:ahyp="http://schemas.microsoft.com/office/drawing/2018/hyperlinkcolor" val="tx"/>
                    </a:ext>
                  </a:extLst>
                </a:hlinkClick>
              </a:rPr>
              <a:t>Oracle tutorials</a:t>
            </a:r>
            <a:r>
              <a:rPr lang="en-US" dirty="0">
                <a:cs typeface="Calibri"/>
              </a:rPr>
              <a:t> </a:t>
            </a:r>
          </a:p>
          <a:p>
            <a:pPr marL="342900" indent="-342900">
              <a:buAutoNum type="arabicPeriod"/>
            </a:pPr>
            <a:r>
              <a:rPr lang="en-US" dirty="0">
                <a:cs typeface="Calibri"/>
                <a:hlinkClick r:id="rId4">
                  <a:extLst>
                    <a:ext uri="{A12FA001-AC4F-418D-AE19-62706E023703}">
                      <ahyp:hlinkClr xmlns:ahyp="http://schemas.microsoft.com/office/drawing/2018/hyperlinkcolor" val="tx"/>
                    </a:ext>
                  </a:extLst>
                </a:hlinkClick>
              </a:rPr>
              <a:t>Decorator Pattern</a:t>
            </a:r>
          </a:p>
          <a:p>
            <a:pPr marL="342900" indent="-342900">
              <a:buAutoNum type="arabicPeriod"/>
            </a:pPr>
            <a:r>
              <a:rPr lang="en-US" dirty="0">
                <a:cs typeface="Calibri"/>
              </a:rPr>
              <a:t>"Thinking in Java" by Bruce Eckel</a:t>
            </a:r>
          </a:p>
          <a:p>
            <a:pPr marL="342900" indent="-342900">
              <a:buAutoNum type="arabicPeriod"/>
            </a:pPr>
            <a:endParaRPr lang="en-US" dirty="0">
              <a:cs typeface="Calibri"/>
            </a:endParaRPr>
          </a:p>
          <a:p>
            <a:endParaRPr lang="en-US" dirty="0">
              <a:cs typeface="Calibri"/>
            </a:endParaRPr>
          </a:p>
        </p:txBody>
      </p:sp>
    </p:spTree>
    <p:extLst>
      <p:ext uri="{BB962C8B-B14F-4D97-AF65-F5344CB8AC3E}">
        <p14:creationId xmlns:p14="http://schemas.microsoft.com/office/powerpoint/2010/main" val="908825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E26ED4-7238-4712-8D6A-C4DDAF0D0F34}"/>
              </a:ext>
            </a:extLst>
          </p:cNvPr>
          <p:cNvSpPr>
            <a:spLocks noGrp="1"/>
          </p:cNvSpPr>
          <p:nvPr>
            <p:ph type="title"/>
          </p:nvPr>
        </p:nvSpPr>
        <p:spPr>
          <a:xfrm>
            <a:off x="360365" y="228600"/>
            <a:ext cx="8426449" cy="301752"/>
          </a:xfrm>
        </p:spPr>
        <p:txBody>
          <a:bodyPr wrap="none" anchor="ctr">
            <a:normAutofit/>
          </a:bodyPr>
          <a:lstStyle/>
          <a:p>
            <a:pPr>
              <a:lnSpc>
                <a:spcPct val="90000"/>
              </a:lnSpc>
            </a:pPr>
            <a:r>
              <a:rPr lang="en-US" sz="1400" dirty="0">
                <a:cs typeface="Calibri Light"/>
              </a:rPr>
              <a:t>I/O Streams</a:t>
            </a:r>
          </a:p>
        </p:txBody>
      </p:sp>
      <p:sp>
        <p:nvSpPr>
          <p:cNvPr id="11" name="Content Placeholder 2">
            <a:extLst>
              <a:ext uri="{FF2B5EF4-FFF2-40B4-BE49-F238E27FC236}">
                <a16:creationId xmlns:a16="http://schemas.microsoft.com/office/drawing/2014/main" id="{A6EE47D4-4010-946B-0FB4-93DA0D137E19}"/>
              </a:ext>
            </a:extLst>
          </p:cNvPr>
          <p:cNvSpPr>
            <a:spLocks noGrp="1"/>
          </p:cNvSpPr>
          <p:nvPr>
            <p:ph sz="quarter" idx="10"/>
          </p:nvPr>
        </p:nvSpPr>
        <p:spPr>
          <a:xfrm>
            <a:off x="360365" y="987351"/>
            <a:ext cx="3986211" cy="3397250"/>
          </a:xfrm>
        </p:spPr>
        <p:txBody>
          <a:bodyPr vert="horz" lIns="0" tIns="0" rIns="0" bIns="0" rtlCol="0" anchor="t">
            <a:normAutofit/>
          </a:bodyPr>
          <a:lstStyle/>
          <a:p>
            <a:pPr marL="170815" indent="-170815"/>
            <a:r>
              <a:rPr lang="en-US" sz="1000" dirty="0">
                <a:solidFill>
                  <a:srgbClr val="000000"/>
                </a:solidFill>
                <a:latin typeface="Arial"/>
                <a:cs typeface="Arial"/>
              </a:rPr>
              <a:t>An </a:t>
            </a:r>
            <a:r>
              <a:rPr lang="en-US" sz="1000" i="1" dirty="0">
                <a:solidFill>
                  <a:srgbClr val="000000"/>
                </a:solidFill>
                <a:latin typeface="Arial"/>
                <a:cs typeface="Arial"/>
              </a:rPr>
              <a:t>I/O Stream</a:t>
            </a:r>
            <a:r>
              <a:rPr lang="en-US" sz="1000" dirty="0">
                <a:solidFill>
                  <a:srgbClr val="000000"/>
                </a:solidFill>
                <a:latin typeface="Arial"/>
                <a:cs typeface="Arial"/>
              </a:rPr>
              <a:t> represents an input source or an output destination. A stream can represent many different kinds of sources and destinations, including disk files, devices, other programs, and memory arrays.</a:t>
            </a:r>
            <a:endParaRPr lang="en-US" sz="1400" dirty="0">
              <a:cs typeface="Calibri Light"/>
            </a:endParaRPr>
          </a:p>
          <a:p>
            <a:pPr marL="170815" indent="-170815"/>
            <a:r>
              <a:rPr lang="en-US" sz="1000" dirty="0">
                <a:solidFill>
                  <a:srgbClr val="000000"/>
                </a:solidFill>
                <a:latin typeface="Arial"/>
                <a:cs typeface="Arial"/>
              </a:rPr>
              <a:t>Streams support many different kinds of data, including simple bytes, primitive data types, localized characters, and objects. Some streams simply pass on data, others manipulate and transform the data in useful ways.</a:t>
            </a:r>
            <a:endParaRPr lang="en-US" dirty="0"/>
          </a:p>
          <a:p>
            <a:pPr marL="170815" indent="-170815"/>
            <a:r>
              <a:rPr lang="en-US" sz="1000" dirty="0">
                <a:solidFill>
                  <a:srgbClr val="000000"/>
                </a:solidFill>
                <a:latin typeface="Arial"/>
                <a:cs typeface="Arial"/>
              </a:rPr>
              <a:t>No matter how they work internally, all streams present the same simple model to programs that use them: A stream is a sequence of data. </a:t>
            </a:r>
          </a:p>
          <a:p>
            <a:pPr marL="170815" indent="-170815"/>
            <a:r>
              <a:rPr lang="en-US" sz="1000" dirty="0">
                <a:solidFill>
                  <a:srgbClr val="000000"/>
                </a:solidFill>
                <a:latin typeface="Arial"/>
                <a:cs typeface="Arial"/>
              </a:rPr>
              <a:t>The data source and data destination pictured  can be anything that holds, generates, or consumes data. Obviously this includes disk files, but a source or destination can also be another program, a peripheral device, a network socket, or an array.</a:t>
            </a:r>
          </a:p>
        </p:txBody>
      </p:sp>
      <p:pic>
        <p:nvPicPr>
          <p:cNvPr id="2" name="Picture 1" descr="A diagram of data source and data source&#10;&#10;Description automatically generated">
            <a:extLst>
              <a:ext uri="{FF2B5EF4-FFF2-40B4-BE49-F238E27FC236}">
                <a16:creationId xmlns:a16="http://schemas.microsoft.com/office/drawing/2014/main" id="{B938C91B-8F5C-0D99-1582-4370D85C0E4B}"/>
              </a:ext>
            </a:extLst>
          </p:cNvPr>
          <p:cNvPicPr>
            <a:picLocks noChangeAspect="1"/>
          </p:cNvPicPr>
          <p:nvPr/>
        </p:nvPicPr>
        <p:blipFill>
          <a:blip r:embed="rId3"/>
          <a:stretch>
            <a:fillRect/>
          </a:stretch>
        </p:blipFill>
        <p:spPr>
          <a:xfrm>
            <a:off x="4925197" y="956936"/>
            <a:ext cx="3088159" cy="2462479"/>
          </a:xfrm>
          <a:prstGeom prst="rect">
            <a:avLst/>
          </a:prstGeom>
        </p:spPr>
      </p:pic>
    </p:spTree>
    <p:extLst>
      <p:ext uri="{BB962C8B-B14F-4D97-AF65-F5344CB8AC3E}">
        <p14:creationId xmlns:p14="http://schemas.microsoft.com/office/powerpoint/2010/main" val="247454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E26ED4-7238-4712-8D6A-C4DDAF0D0F34}"/>
              </a:ext>
            </a:extLst>
          </p:cNvPr>
          <p:cNvSpPr>
            <a:spLocks noGrp="1"/>
          </p:cNvSpPr>
          <p:nvPr>
            <p:ph type="title"/>
          </p:nvPr>
        </p:nvSpPr>
        <p:spPr>
          <a:xfrm>
            <a:off x="360365" y="228600"/>
            <a:ext cx="8426449" cy="301752"/>
          </a:xfrm>
        </p:spPr>
        <p:txBody>
          <a:bodyPr/>
          <a:lstStyle/>
          <a:p>
            <a:r>
              <a:rPr lang="en-US" dirty="0"/>
              <a:t>I/O Types</a:t>
            </a:r>
          </a:p>
        </p:txBody>
      </p:sp>
      <p:sp>
        <p:nvSpPr>
          <p:cNvPr id="50" name="TextBox 49">
            <a:extLst>
              <a:ext uri="{FF2B5EF4-FFF2-40B4-BE49-F238E27FC236}">
                <a16:creationId xmlns:a16="http://schemas.microsoft.com/office/drawing/2014/main" id="{7525D337-F767-462D-A40C-4D47CCA4663A}"/>
              </a:ext>
            </a:extLst>
          </p:cNvPr>
          <p:cNvSpPr txBox="1"/>
          <p:nvPr/>
        </p:nvSpPr>
        <p:spPr>
          <a:xfrm>
            <a:off x="570554" y="965638"/>
            <a:ext cx="7173433" cy="71558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dirty="0">
                <a:cs typeface="Calibri"/>
              </a:rPr>
              <a:t>Byte Streams</a:t>
            </a:r>
          </a:p>
          <a:p>
            <a:pPr marL="285750" indent="-285750">
              <a:buFont typeface="Arial" panose="020B0604020202020204" pitchFamily="34" charset="0"/>
              <a:buChar char="•"/>
            </a:pPr>
            <a:r>
              <a:rPr lang="en-US" dirty="0">
                <a:cs typeface="Calibri"/>
              </a:rPr>
              <a:t>Character Streams</a:t>
            </a:r>
          </a:p>
          <a:p>
            <a:endParaRPr lang="en-US" dirty="0">
              <a:cs typeface="Calibri"/>
            </a:endParaRPr>
          </a:p>
        </p:txBody>
      </p:sp>
    </p:spTree>
    <p:extLst>
      <p:ext uri="{BB962C8B-B14F-4D97-AF65-F5344CB8AC3E}">
        <p14:creationId xmlns:p14="http://schemas.microsoft.com/office/powerpoint/2010/main" val="2618814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E26ED4-7238-4712-8D6A-C4DDAF0D0F34}"/>
              </a:ext>
            </a:extLst>
          </p:cNvPr>
          <p:cNvSpPr>
            <a:spLocks noGrp="1"/>
          </p:cNvSpPr>
          <p:nvPr>
            <p:ph type="title"/>
          </p:nvPr>
        </p:nvSpPr>
        <p:spPr>
          <a:xfrm>
            <a:off x="360365" y="228600"/>
            <a:ext cx="8426449" cy="301752"/>
          </a:xfrm>
        </p:spPr>
        <p:txBody>
          <a:bodyPr/>
          <a:lstStyle/>
          <a:p>
            <a:r>
              <a:rPr lang="en-US" dirty="0">
                <a:latin typeface="Calibri Light"/>
                <a:cs typeface="Calibri Light"/>
              </a:rPr>
              <a:t>Byte Streams</a:t>
            </a:r>
            <a:endParaRPr lang="en-US" dirty="0"/>
          </a:p>
        </p:txBody>
      </p:sp>
      <p:sp>
        <p:nvSpPr>
          <p:cNvPr id="50" name="TextBox 49">
            <a:extLst>
              <a:ext uri="{FF2B5EF4-FFF2-40B4-BE49-F238E27FC236}">
                <a16:creationId xmlns:a16="http://schemas.microsoft.com/office/drawing/2014/main" id="{7525D337-F767-462D-A40C-4D47CCA4663A}"/>
              </a:ext>
            </a:extLst>
          </p:cNvPr>
          <p:cNvSpPr txBox="1"/>
          <p:nvPr/>
        </p:nvSpPr>
        <p:spPr>
          <a:xfrm>
            <a:off x="570554" y="965638"/>
            <a:ext cx="7173433" cy="3631763"/>
          </a:xfrm>
          <a:prstGeom prst="rect">
            <a:avLst/>
          </a:prstGeom>
          <a:noFill/>
        </p:spPr>
        <p:txBody>
          <a:bodyPr wrap="square" lIns="91440" tIns="45720" rIns="91440" bIns="45720" rtlCol="0" anchor="t">
            <a:spAutoFit/>
          </a:bodyPr>
          <a:lstStyle/>
          <a:p>
            <a:r>
              <a:rPr lang="en-US" sz="1000" dirty="0">
                <a:solidFill>
                  <a:srgbClr val="000000"/>
                </a:solidFill>
                <a:latin typeface="Arial"/>
                <a:cs typeface="Arial"/>
              </a:rPr>
              <a:t>Programs use byte streams to perform input and output of 8-bit bytes. All byte stream classes are descended from </a:t>
            </a:r>
            <a:r>
              <a:rPr lang="en-US" sz="1000" dirty="0">
                <a:solidFill>
                  <a:srgbClr val="00B050"/>
                </a:solidFill>
                <a:latin typeface="Arial"/>
                <a:cs typeface="Calibri"/>
                <a:hlinkClick r:id="rId3">
                  <a:extLst>
                    <a:ext uri="{A12FA001-AC4F-418D-AE19-62706E023703}">
                      <ahyp:hlinkClr xmlns:ahyp="http://schemas.microsoft.com/office/drawing/2018/hyperlinkcolor" val="tx"/>
                    </a:ext>
                  </a:extLst>
                </a:hlinkClick>
              </a:rPr>
              <a:t>InputStream</a:t>
            </a:r>
            <a:r>
              <a:rPr lang="en-US" sz="1000" dirty="0">
                <a:solidFill>
                  <a:srgbClr val="000000"/>
                </a:solidFill>
                <a:latin typeface="Arial"/>
                <a:cs typeface="Arial"/>
              </a:rPr>
              <a:t> and </a:t>
            </a:r>
            <a:r>
              <a:rPr lang="en-US" sz="1000" dirty="0">
                <a:solidFill>
                  <a:srgbClr val="00B050"/>
                </a:solidFill>
                <a:latin typeface="Arial"/>
                <a:cs typeface="Calibri"/>
                <a:hlinkClick r:id="rId4">
                  <a:extLst>
                    <a:ext uri="{A12FA001-AC4F-418D-AE19-62706E023703}">
                      <ahyp:hlinkClr xmlns:ahyp="http://schemas.microsoft.com/office/drawing/2018/hyperlinkcolor" val="tx"/>
                    </a:ext>
                  </a:extLst>
                </a:hlinkClick>
              </a:rPr>
              <a:t>OutputStream</a:t>
            </a:r>
            <a:r>
              <a:rPr lang="en-US" sz="1000" dirty="0">
                <a:solidFill>
                  <a:srgbClr val="000000"/>
                </a:solidFill>
                <a:latin typeface="Arial"/>
                <a:cs typeface="Arial"/>
              </a:rPr>
              <a:t>.</a:t>
            </a:r>
          </a:p>
          <a:p>
            <a:endParaRPr lang="en-US" sz="1000" dirty="0">
              <a:solidFill>
                <a:srgbClr val="000000"/>
              </a:solidFill>
              <a:latin typeface="Arial"/>
              <a:cs typeface="Arial"/>
            </a:endParaRPr>
          </a:p>
          <a:p>
            <a:endParaRPr lang="en-US" sz="1000" dirty="0">
              <a:solidFill>
                <a:srgbClr val="000000"/>
              </a:solidFill>
              <a:latin typeface="Arial"/>
              <a:cs typeface="Arial"/>
            </a:endParaRPr>
          </a:p>
          <a:p>
            <a:endParaRPr lang="en-US" sz="1000" dirty="0">
              <a:solidFill>
                <a:srgbClr val="000000"/>
              </a:solidFill>
              <a:latin typeface="Arial"/>
              <a:cs typeface="Arial"/>
            </a:endParaRPr>
          </a:p>
          <a:p>
            <a:endParaRPr lang="en-US" sz="1000" dirty="0">
              <a:solidFill>
                <a:srgbClr val="000000"/>
              </a:solidFill>
              <a:latin typeface="Arial"/>
              <a:cs typeface="Arial"/>
            </a:endParaRPr>
          </a:p>
          <a:p>
            <a:endParaRPr lang="en-US" sz="1000" dirty="0">
              <a:solidFill>
                <a:srgbClr val="000000"/>
              </a:solidFill>
              <a:latin typeface="Arial"/>
              <a:cs typeface="Arial"/>
            </a:endParaRPr>
          </a:p>
          <a:p>
            <a:endParaRPr lang="en-US" sz="1000" dirty="0">
              <a:solidFill>
                <a:srgbClr val="000000"/>
              </a:solidFill>
              <a:latin typeface="Arial"/>
              <a:cs typeface="Arial"/>
            </a:endParaRPr>
          </a:p>
          <a:p>
            <a:endParaRPr lang="en-US" sz="1000" dirty="0">
              <a:solidFill>
                <a:srgbClr val="000000"/>
              </a:solidFill>
              <a:latin typeface="Arial"/>
              <a:cs typeface="Arial"/>
            </a:endParaRPr>
          </a:p>
          <a:p>
            <a:endParaRPr lang="en-US" sz="1000" dirty="0">
              <a:solidFill>
                <a:srgbClr val="000000"/>
              </a:solidFill>
              <a:latin typeface="Arial"/>
              <a:cs typeface="Arial"/>
            </a:endParaRPr>
          </a:p>
          <a:p>
            <a:endParaRPr lang="en-US" sz="1000" dirty="0">
              <a:solidFill>
                <a:srgbClr val="000000"/>
              </a:solidFill>
              <a:latin typeface="Arial"/>
              <a:cs typeface="Arial"/>
            </a:endParaRPr>
          </a:p>
          <a:p>
            <a:endParaRPr lang="en-US" sz="1000" dirty="0">
              <a:solidFill>
                <a:srgbClr val="000000"/>
              </a:solidFill>
              <a:latin typeface="Arial"/>
              <a:cs typeface="Arial"/>
            </a:endParaRPr>
          </a:p>
          <a:p>
            <a:endParaRPr lang="en-US" sz="1000" dirty="0">
              <a:solidFill>
                <a:srgbClr val="000000"/>
              </a:solidFill>
              <a:latin typeface="Arial"/>
              <a:cs typeface="Arial"/>
            </a:endParaRPr>
          </a:p>
          <a:p>
            <a:endParaRPr lang="en-US" sz="1000" dirty="0">
              <a:solidFill>
                <a:srgbClr val="000000"/>
              </a:solidFill>
              <a:latin typeface="Arial"/>
              <a:cs typeface="Arial"/>
            </a:endParaRPr>
          </a:p>
          <a:p>
            <a:endParaRPr lang="en-US" sz="1000" dirty="0">
              <a:solidFill>
                <a:srgbClr val="000000"/>
              </a:solidFill>
              <a:latin typeface="Arial"/>
              <a:cs typeface="Arial"/>
            </a:endParaRPr>
          </a:p>
          <a:p>
            <a:r>
              <a:rPr lang="en-US" sz="1000" dirty="0" err="1">
                <a:solidFill>
                  <a:srgbClr val="000000"/>
                </a:solidFill>
                <a:latin typeface="Arial"/>
                <a:cs typeface="Arial"/>
              </a:rPr>
              <a:t>ByteStream</a:t>
            </a:r>
            <a:r>
              <a:rPr lang="en-US" sz="1000" dirty="0">
                <a:solidFill>
                  <a:srgbClr val="000000"/>
                </a:solidFill>
                <a:latin typeface="Arial"/>
                <a:cs typeface="Arial"/>
              </a:rPr>
              <a:t> spends most of its time in a simple loop that reads the input stream and writes the output stream, one byte at a time, as shown in the following figure. Method read() returns –1 when the end of file is reached.</a:t>
            </a:r>
            <a:endParaRPr lang="en-US" sz="1000" dirty="0">
              <a:latin typeface="Arial"/>
              <a:cs typeface="Calibri"/>
            </a:endParaRPr>
          </a:p>
          <a:p>
            <a:endParaRPr lang="en-US" sz="1000" dirty="0">
              <a:solidFill>
                <a:srgbClr val="000000"/>
              </a:solidFill>
              <a:latin typeface="Arial"/>
              <a:cs typeface="Arial"/>
            </a:endParaRPr>
          </a:p>
          <a:p>
            <a:r>
              <a:rPr lang="en-US" sz="1000" dirty="0">
                <a:solidFill>
                  <a:srgbClr val="000000"/>
                </a:solidFill>
                <a:latin typeface="Arial"/>
                <a:cs typeface="Arial"/>
              </a:rPr>
              <a:t>Closing a Stream is important, so use try-with-resources when working with Streams.</a:t>
            </a:r>
          </a:p>
          <a:p>
            <a:r>
              <a:rPr lang="en-US" sz="1000" dirty="0">
                <a:solidFill>
                  <a:srgbClr val="000000"/>
                </a:solidFill>
                <a:latin typeface="Arial"/>
                <a:cs typeface="Arial"/>
              </a:rPr>
              <a:t>All other stream types are built on byte streams.</a:t>
            </a:r>
            <a:endParaRPr lang="en-US" dirty="0"/>
          </a:p>
          <a:p>
            <a:endParaRPr lang="en-US" sz="1000" dirty="0">
              <a:solidFill>
                <a:srgbClr val="000000"/>
              </a:solidFill>
              <a:latin typeface="Arial"/>
              <a:cs typeface="Arial"/>
            </a:endParaRPr>
          </a:p>
          <a:p>
            <a:endParaRPr lang="en-US" sz="1000" dirty="0">
              <a:solidFill>
                <a:srgbClr val="000000"/>
              </a:solidFill>
              <a:latin typeface="Arial"/>
              <a:cs typeface="Arial"/>
            </a:endParaRPr>
          </a:p>
          <a:p>
            <a:endParaRPr lang="en-US" sz="1000" dirty="0">
              <a:solidFill>
                <a:srgbClr val="000000"/>
              </a:solidFill>
              <a:latin typeface="Arial"/>
              <a:cs typeface="Arial"/>
            </a:endParaRPr>
          </a:p>
        </p:txBody>
      </p:sp>
      <p:pic>
        <p:nvPicPr>
          <p:cNvPr id="2" name="Picture 1" descr="A screen shot of a computer program&#10;&#10;Description automatically generated">
            <a:extLst>
              <a:ext uri="{FF2B5EF4-FFF2-40B4-BE49-F238E27FC236}">
                <a16:creationId xmlns:a16="http://schemas.microsoft.com/office/drawing/2014/main" id="{66518598-AAAE-1506-7420-957A8EB0CF98}"/>
              </a:ext>
            </a:extLst>
          </p:cNvPr>
          <p:cNvPicPr>
            <a:picLocks noChangeAspect="1"/>
          </p:cNvPicPr>
          <p:nvPr/>
        </p:nvPicPr>
        <p:blipFill>
          <a:blip r:embed="rId5"/>
          <a:stretch>
            <a:fillRect/>
          </a:stretch>
        </p:blipFill>
        <p:spPr>
          <a:xfrm>
            <a:off x="662116" y="1396606"/>
            <a:ext cx="3417672" cy="1402936"/>
          </a:xfrm>
          <a:prstGeom prst="rect">
            <a:avLst/>
          </a:prstGeom>
        </p:spPr>
      </p:pic>
      <p:pic>
        <p:nvPicPr>
          <p:cNvPr id="3" name="Picture 2" descr="A diagram of a function&#10;&#10;Description automatically generated">
            <a:extLst>
              <a:ext uri="{FF2B5EF4-FFF2-40B4-BE49-F238E27FC236}">
                <a16:creationId xmlns:a16="http://schemas.microsoft.com/office/drawing/2014/main" id="{13307508-A22B-49EC-65F9-1F52E83EB3AE}"/>
              </a:ext>
            </a:extLst>
          </p:cNvPr>
          <p:cNvPicPr>
            <a:picLocks noChangeAspect="1"/>
          </p:cNvPicPr>
          <p:nvPr/>
        </p:nvPicPr>
        <p:blipFill>
          <a:blip r:embed="rId6"/>
          <a:stretch>
            <a:fillRect/>
          </a:stretch>
        </p:blipFill>
        <p:spPr>
          <a:xfrm>
            <a:off x="4425778" y="1284711"/>
            <a:ext cx="2743200" cy="1945941"/>
          </a:xfrm>
          <a:prstGeom prst="rect">
            <a:avLst/>
          </a:prstGeom>
        </p:spPr>
      </p:pic>
    </p:spTree>
    <p:extLst>
      <p:ext uri="{BB962C8B-B14F-4D97-AF65-F5344CB8AC3E}">
        <p14:creationId xmlns:p14="http://schemas.microsoft.com/office/powerpoint/2010/main" val="398565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E26ED4-7238-4712-8D6A-C4DDAF0D0F34}"/>
              </a:ext>
            </a:extLst>
          </p:cNvPr>
          <p:cNvSpPr>
            <a:spLocks noGrp="1"/>
          </p:cNvSpPr>
          <p:nvPr>
            <p:ph type="title"/>
          </p:nvPr>
        </p:nvSpPr>
        <p:spPr>
          <a:xfrm>
            <a:off x="360365" y="228600"/>
            <a:ext cx="8426449" cy="301752"/>
          </a:xfrm>
        </p:spPr>
        <p:txBody>
          <a:bodyPr/>
          <a:lstStyle/>
          <a:p>
            <a:r>
              <a:rPr lang="en-US"/>
              <a:t>Character Streams</a:t>
            </a:r>
          </a:p>
        </p:txBody>
      </p:sp>
      <p:sp>
        <p:nvSpPr>
          <p:cNvPr id="50" name="TextBox 49">
            <a:extLst>
              <a:ext uri="{FF2B5EF4-FFF2-40B4-BE49-F238E27FC236}">
                <a16:creationId xmlns:a16="http://schemas.microsoft.com/office/drawing/2014/main" id="{7525D337-F767-462D-A40C-4D47CCA4663A}"/>
              </a:ext>
            </a:extLst>
          </p:cNvPr>
          <p:cNvSpPr txBox="1"/>
          <p:nvPr/>
        </p:nvSpPr>
        <p:spPr>
          <a:xfrm>
            <a:off x="570554" y="965638"/>
            <a:ext cx="7173433" cy="1477328"/>
          </a:xfrm>
          <a:prstGeom prst="rect">
            <a:avLst/>
          </a:prstGeom>
          <a:noFill/>
        </p:spPr>
        <p:txBody>
          <a:bodyPr wrap="square" lIns="91440" tIns="45720" rIns="91440" bIns="45720" rtlCol="0" anchor="t">
            <a:spAutoFit/>
          </a:bodyPr>
          <a:lstStyle/>
          <a:p>
            <a:r>
              <a:rPr lang="en-US" sz="1000" dirty="0">
                <a:solidFill>
                  <a:srgbClr val="000000"/>
                </a:solidFill>
                <a:latin typeface="Arial"/>
                <a:cs typeface="Arial"/>
              </a:rPr>
              <a:t>All character stream classes are descended from </a:t>
            </a:r>
            <a:r>
              <a:rPr lang="en-US" sz="1000" dirty="0">
                <a:solidFill>
                  <a:srgbClr val="00B050"/>
                </a:solidFill>
                <a:latin typeface="Consolas"/>
                <a:cs typeface="Calibri"/>
                <a:hlinkClick r:id="rId3">
                  <a:extLst>
                    <a:ext uri="{A12FA001-AC4F-418D-AE19-62706E023703}">
                      <ahyp:hlinkClr xmlns:ahyp="http://schemas.microsoft.com/office/drawing/2018/hyperlinkcolor" val="tx"/>
                    </a:ext>
                  </a:extLst>
                </a:hlinkClick>
              </a:rPr>
              <a:t>Reader</a:t>
            </a:r>
            <a:r>
              <a:rPr lang="en-US" sz="1000" dirty="0">
                <a:solidFill>
                  <a:srgbClr val="00B050"/>
                </a:solidFill>
                <a:latin typeface="Arial"/>
                <a:cs typeface="Arial"/>
              </a:rPr>
              <a:t> </a:t>
            </a:r>
            <a:r>
              <a:rPr lang="en-US" sz="1000" dirty="0">
                <a:solidFill>
                  <a:srgbClr val="000000"/>
                </a:solidFill>
                <a:latin typeface="Arial"/>
                <a:cs typeface="Arial"/>
              </a:rPr>
              <a:t>and </a:t>
            </a:r>
            <a:r>
              <a:rPr lang="en-US" sz="1000" dirty="0">
                <a:solidFill>
                  <a:srgbClr val="00B050"/>
                </a:solidFill>
                <a:latin typeface="Consolas"/>
                <a:cs typeface="Calibri"/>
                <a:hlinkClick r:id="rId4">
                  <a:extLst>
                    <a:ext uri="{A12FA001-AC4F-418D-AE19-62706E023703}">
                      <ahyp:hlinkClr xmlns:ahyp="http://schemas.microsoft.com/office/drawing/2018/hyperlinkcolor" val="tx"/>
                    </a:ext>
                  </a:extLst>
                </a:hlinkClick>
              </a:rPr>
              <a:t>Writer</a:t>
            </a:r>
            <a:r>
              <a:rPr lang="en-US" sz="1000" dirty="0">
                <a:solidFill>
                  <a:srgbClr val="000000"/>
                </a:solidFill>
                <a:latin typeface="Arial"/>
                <a:cs typeface="Arial"/>
              </a:rPr>
              <a:t>. As with byte streams, there are character stream classes that specialize in file I/O: </a:t>
            </a:r>
            <a:r>
              <a:rPr lang="en-US" sz="1000" dirty="0">
                <a:solidFill>
                  <a:srgbClr val="00B050"/>
                </a:solidFill>
                <a:latin typeface="Consolas"/>
                <a:cs typeface="Calibri"/>
                <a:hlinkClick r:id="rId5">
                  <a:extLst>
                    <a:ext uri="{A12FA001-AC4F-418D-AE19-62706E023703}">
                      <ahyp:hlinkClr xmlns:ahyp="http://schemas.microsoft.com/office/drawing/2018/hyperlinkcolor" val="tx"/>
                    </a:ext>
                  </a:extLst>
                </a:hlinkClick>
              </a:rPr>
              <a:t>FileReader</a:t>
            </a:r>
            <a:r>
              <a:rPr lang="en-US" sz="1000" dirty="0">
                <a:solidFill>
                  <a:srgbClr val="00B050"/>
                </a:solidFill>
                <a:latin typeface="Arial"/>
                <a:cs typeface="Arial"/>
              </a:rPr>
              <a:t> </a:t>
            </a:r>
            <a:r>
              <a:rPr lang="en-US" sz="1000" dirty="0">
                <a:solidFill>
                  <a:srgbClr val="000000"/>
                </a:solidFill>
                <a:latin typeface="Arial"/>
                <a:cs typeface="Arial"/>
              </a:rPr>
              <a:t>and </a:t>
            </a:r>
            <a:r>
              <a:rPr lang="en-US" sz="1000" dirty="0">
                <a:solidFill>
                  <a:srgbClr val="00B050"/>
                </a:solidFill>
                <a:latin typeface="Consolas"/>
                <a:cs typeface="Calibri"/>
                <a:hlinkClick r:id="rId6">
                  <a:extLst>
                    <a:ext uri="{A12FA001-AC4F-418D-AE19-62706E023703}">
                      <ahyp:hlinkClr xmlns:ahyp="http://schemas.microsoft.com/office/drawing/2018/hyperlinkcolor" val="tx"/>
                    </a:ext>
                  </a:extLst>
                </a:hlinkClick>
              </a:rPr>
              <a:t>FileWriter</a:t>
            </a:r>
            <a:r>
              <a:rPr lang="en-US" sz="1000" dirty="0">
                <a:solidFill>
                  <a:srgbClr val="000000"/>
                </a:solidFill>
                <a:latin typeface="Arial"/>
                <a:cs typeface="Arial"/>
              </a:rPr>
              <a:t>.</a:t>
            </a:r>
          </a:p>
          <a:p>
            <a:r>
              <a:rPr lang="en-US" sz="1000" dirty="0">
                <a:solidFill>
                  <a:srgbClr val="000000"/>
                </a:solidFill>
                <a:latin typeface="Arial"/>
                <a:cs typeface="Arial"/>
              </a:rPr>
              <a:t>Character streams are often "wrappers" for byte streams. The character stream uses the byte stream to perform the physical I/O, while the character stream handles translation between characters and bytes. </a:t>
            </a:r>
            <a:r>
              <a:rPr lang="en-US" sz="1000" dirty="0" err="1">
                <a:solidFill>
                  <a:srgbClr val="000000"/>
                </a:solidFill>
                <a:latin typeface="Consolas"/>
                <a:cs typeface="Arial"/>
              </a:rPr>
              <a:t>FileReader</a:t>
            </a:r>
            <a:r>
              <a:rPr lang="en-US" sz="1000" dirty="0">
                <a:solidFill>
                  <a:srgbClr val="000000"/>
                </a:solidFill>
                <a:latin typeface="Arial"/>
                <a:cs typeface="Arial"/>
              </a:rPr>
              <a:t>, for example, uses </a:t>
            </a:r>
            <a:r>
              <a:rPr lang="en-US" sz="1000" dirty="0" err="1">
                <a:solidFill>
                  <a:srgbClr val="000000"/>
                </a:solidFill>
                <a:latin typeface="Consolas"/>
                <a:cs typeface="Arial"/>
              </a:rPr>
              <a:t>FileInputStream</a:t>
            </a:r>
            <a:r>
              <a:rPr lang="en-US" sz="1000" dirty="0">
                <a:solidFill>
                  <a:srgbClr val="000000"/>
                </a:solidFill>
                <a:latin typeface="Arial"/>
                <a:cs typeface="Arial"/>
              </a:rPr>
              <a:t>, while </a:t>
            </a:r>
            <a:r>
              <a:rPr lang="en-US" sz="1000" dirty="0" err="1">
                <a:solidFill>
                  <a:srgbClr val="000000"/>
                </a:solidFill>
                <a:latin typeface="Consolas"/>
                <a:cs typeface="Arial"/>
              </a:rPr>
              <a:t>FileWriter</a:t>
            </a:r>
            <a:r>
              <a:rPr lang="en-US" sz="1000" dirty="0">
                <a:solidFill>
                  <a:srgbClr val="000000"/>
                </a:solidFill>
                <a:latin typeface="Arial"/>
                <a:cs typeface="Arial"/>
              </a:rPr>
              <a:t> uses </a:t>
            </a:r>
            <a:r>
              <a:rPr lang="en-US" sz="1000" dirty="0" err="1">
                <a:solidFill>
                  <a:srgbClr val="000000"/>
                </a:solidFill>
                <a:latin typeface="Consolas"/>
                <a:cs typeface="Arial"/>
              </a:rPr>
              <a:t>FileOutputStream</a:t>
            </a:r>
            <a:r>
              <a:rPr lang="en-US" sz="1000" dirty="0">
                <a:solidFill>
                  <a:srgbClr val="000000"/>
                </a:solidFill>
                <a:latin typeface="Arial"/>
                <a:cs typeface="Arial"/>
              </a:rPr>
              <a:t>.</a:t>
            </a:r>
            <a:endParaRPr lang="en-US" dirty="0"/>
          </a:p>
          <a:p>
            <a:endParaRPr lang="en-US" sz="1000" dirty="0">
              <a:solidFill>
                <a:srgbClr val="000000"/>
              </a:solidFill>
              <a:latin typeface="Arial"/>
              <a:cs typeface="Arial"/>
            </a:endParaRPr>
          </a:p>
          <a:p>
            <a:endParaRPr lang="en-US" sz="1000" dirty="0">
              <a:solidFill>
                <a:srgbClr val="000000"/>
              </a:solidFill>
              <a:latin typeface="Arial"/>
              <a:cs typeface="Arial"/>
            </a:endParaRPr>
          </a:p>
          <a:p>
            <a:endParaRPr lang="en-US" sz="1000" dirty="0">
              <a:solidFill>
                <a:srgbClr val="000000"/>
              </a:solidFill>
              <a:latin typeface="Arial"/>
              <a:cs typeface="Arial"/>
            </a:endParaRPr>
          </a:p>
          <a:p>
            <a:endParaRPr lang="en-US" sz="1000" dirty="0">
              <a:solidFill>
                <a:srgbClr val="000000"/>
              </a:solidFill>
              <a:latin typeface="Arial"/>
              <a:cs typeface="Arial"/>
            </a:endParaRPr>
          </a:p>
        </p:txBody>
      </p:sp>
      <p:pic>
        <p:nvPicPr>
          <p:cNvPr id="2" name="Picture 1" descr="A screen shot of a computer program&#10;&#10;Description automatically generated">
            <a:extLst>
              <a:ext uri="{FF2B5EF4-FFF2-40B4-BE49-F238E27FC236}">
                <a16:creationId xmlns:a16="http://schemas.microsoft.com/office/drawing/2014/main" id="{8B60A880-3387-1E3A-800D-A682CF228789}"/>
              </a:ext>
            </a:extLst>
          </p:cNvPr>
          <p:cNvPicPr>
            <a:picLocks noChangeAspect="1"/>
          </p:cNvPicPr>
          <p:nvPr/>
        </p:nvPicPr>
        <p:blipFill>
          <a:blip r:embed="rId7"/>
          <a:stretch>
            <a:fillRect/>
          </a:stretch>
        </p:blipFill>
        <p:spPr>
          <a:xfrm>
            <a:off x="687859" y="2101583"/>
            <a:ext cx="3721443" cy="1347077"/>
          </a:xfrm>
          <a:prstGeom prst="rect">
            <a:avLst/>
          </a:prstGeom>
        </p:spPr>
      </p:pic>
    </p:spTree>
    <p:extLst>
      <p:ext uri="{BB962C8B-B14F-4D97-AF65-F5344CB8AC3E}">
        <p14:creationId xmlns:p14="http://schemas.microsoft.com/office/powerpoint/2010/main" val="3827885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E26ED4-7238-4712-8D6A-C4DDAF0D0F34}"/>
              </a:ext>
            </a:extLst>
          </p:cNvPr>
          <p:cNvSpPr>
            <a:spLocks noGrp="1"/>
          </p:cNvSpPr>
          <p:nvPr>
            <p:ph type="title"/>
          </p:nvPr>
        </p:nvSpPr>
        <p:spPr>
          <a:xfrm>
            <a:off x="360365" y="228600"/>
            <a:ext cx="8426449" cy="301752"/>
          </a:xfrm>
        </p:spPr>
        <p:txBody>
          <a:bodyPr/>
          <a:lstStyle/>
          <a:p>
            <a:r>
              <a:rPr lang="en-US" dirty="0"/>
              <a:t>Character Streams</a:t>
            </a:r>
          </a:p>
        </p:txBody>
      </p:sp>
      <p:sp>
        <p:nvSpPr>
          <p:cNvPr id="50" name="TextBox 49">
            <a:extLst>
              <a:ext uri="{FF2B5EF4-FFF2-40B4-BE49-F238E27FC236}">
                <a16:creationId xmlns:a16="http://schemas.microsoft.com/office/drawing/2014/main" id="{7525D337-F767-462D-A40C-4D47CCA4663A}"/>
              </a:ext>
            </a:extLst>
          </p:cNvPr>
          <p:cNvSpPr txBox="1"/>
          <p:nvPr/>
        </p:nvSpPr>
        <p:spPr>
          <a:xfrm>
            <a:off x="570554" y="965638"/>
            <a:ext cx="7173433" cy="3170099"/>
          </a:xfrm>
          <a:prstGeom prst="rect">
            <a:avLst/>
          </a:prstGeom>
          <a:noFill/>
        </p:spPr>
        <p:txBody>
          <a:bodyPr wrap="square" lIns="91440" tIns="45720" rIns="91440" bIns="45720" rtlCol="0" anchor="t">
            <a:spAutoFit/>
          </a:bodyPr>
          <a:lstStyle/>
          <a:p>
            <a:r>
              <a:rPr lang="en-US" sz="1000" dirty="0">
                <a:solidFill>
                  <a:srgbClr val="000000"/>
                </a:solidFill>
                <a:latin typeface="Arial"/>
                <a:cs typeface="Arial"/>
              </a:rPr>
              <a:t>Character I/O usually occurs in bigger units than single characters. One common unit is the line: a string of characters with a line terminator at the end. A line terminator can be a carriage-return/line-feed sequence (</a:t>
            </a:r>
            <a:r>
              <a:rPr lang="en-US" sz="1000" dirty="0">
                <a:solidFill>
                  <a:srgbClr val="000000"/>
                </a:solidFill>
                <a:latin typeface="Consolas"/>
                <a:cs typeface="Calibri"/>
              </a:rPr>
              <a:t>"\r\n"</a:t>
            </a:r>
            <a:r>
              <a:rPr lang="en-US" sz="1000" dirty="0">
                <a:solidFill>
                  <a:srgbClr val="000000"/>
                </a:solidFill>
                <a:latin typeface="Arial"/>
                <a:cs typeface="Arial"/>
              </a:rPr>
              <a:t>), a single carriage-return (</a:t>
            </a:r>
            <a:r>
              <a:rPr lang="en-US" sz="1000" dirty="0">
                <a:solidFill>
                  <a:srgbClr val="000000"/>
                </a:solidFill>
                <a:latin typeface="Consolas"/>
                <a:cs typeface="Calibri"/>
              </a:rPr>
              <a:t>"\r"</a:t>
            </a:r>
            <a:r>
              <a:rPr lang="en-US" sz="1000" dirty="0">
                <a:solidFill>
                  <a:srgbClr val="000000"/>
                </a:solidFill>
                <a:latin typeface="Arial"/>
                <a:cs typeface="Arial"/>
              </a:rPr>
              <a:t>), or a single line-feed (</a:t>
            </a:r>
            <a:r>
              <a:rPr lang="en-US" sz="1000" dirty="0">
                <a:solidFill>
                  <a:srgbClr val="000000"/>
                </a:solidFill>
                <a:latin typeface="Consolas"/>
                <a:cs typeface="Calibri"/>
              </a:rPr>
              <a:t>"\n"</a:t>
            </a:r>
            <a:r>
              <a:rPr lang="en-US" sz="1000" dirty="0">
                <a:solidFill>
                  <a:srgbClr val="000000"/>
                </a:solidFill>
                <a:latin typeface="Arial"/>
                <a:cs typeface="Arial"/>
              </a:rPr>
              <a:t>). Supporting all possible line terminators allows programs to read text files created on any of the widely used operating systems.</a:t>
            </a:r>
          </a:p>
          <a:p>
            <a:endParaRPr lang="en-US" sz="1000" dirty="0">
              <a:solidFill>
                <a:srgbClr val="000000"/>
              </a:solidFill>
              <a:latin typeface="Arial"/>
              <a:cs typeface="Arial"/>
            </a:endParaRPr>
          </a:p>
          <a:p>
            <a:endParaRPr lang="en-US" sz="1000" dirty="0">
              <a:solidFill>
                <a:srgbClr val="000000"/>
              </a:solidFill>
              <a:latin typeface="Arial"/>
              <a:cs typeface="Arial"/>
            </a:endParaRPr>
          </a:p>
          <a:p>
            <a:endParaRPr lang="en-US" sz="1000" dirty="0">
              <a:solidFill>
                <a:srgbClr val="000000"/>
              </a:solidFill>
              <a:latin typeface="Arial"/>
              <a:cs typeface="Arial"/>
            </a:endParaRPr>
          </a:p>
          <a:p>
            <a:endParaRPr lang="en-US" sz="1000" dirty="0">
              <a:solidFill>
                <a:srgbClr val="000000"/>
              </a:solidFill>
              <a:latin typeface="Arial"/>
              <a:cs typeface="Arial"/>
            </a:endParaRPr>
          </a:p>
          <a:p>
            <a:endParaRPr lang="en-US" sz="1000" dirty="0">
              <a:solidFill>
                <a:srgbClr val="000000"/>
              </a:solidFill>
              <a:latin typeface="Arial"/>
              <a:cs typeface="Arial"/>
            </a:endParaRPr>
          </a:p>
          <a:p>
            <a:endParaRPr lang="en-US" sz="1000" dirty="0">
              <a:solidFill>
                <a:srgbClr val="000000"/>
              </a:solidFill>
              <a:latin typeface="Arial"/>
              <a:cs typeface="Arial"/>
            </a:endParaRPr>
          </a:p>
          <a:p>
            <a:endParaRPr lang="en-US" sz="1000" dirty="0">
              <a:solidFill>
                <a:srgbClr val="000000"/>
              </a:solidFill>
              <a:latin typeface="Arial"/>
              <a:cs typeface="Arial"/>
            </a:endParaRPr>
          </a:p>
          <a:p>
            <a:endParaRPr lang="en-US" sz="1000" dirty="0">
              <a:solidFill>
                <a:srgbClr val="000000"/>
              </a:solidFill>
              <a:latin typeface="Arial"/>
              <a:cs typeface="Arial"/>
            </a:endParaRPr>
          </a:p>
          <a:p>
            <a:endParaRPr lang="en-US" sz="1000" dirty="0">
              <a:solidFill>
                <a:srgbClr val="000000"/>
              </a:solidFill>
              <a:latin typeface="Arial"/>
              <a:cs typeface="Arial"/>
            </a:endParaRPr>
          </a:p>
          <a:p>
            <a:r>
              <a:rPr lang="en-US" sz="1000" dirty="0">
                <a:solidFill>
                  <a:srgbClr val="000000"/>
                </a:solidFill>
                <a:latin typeface="Arial"/>
                <a:cs typeface="Arial"/>
              </a:rPr>
              <a:t>Invoking </a:t>
            </a:r>
            <a:r>
              <a:rPr lang="en-US" sz="1000" dirty="0" err="1">
                <a:solidFill>
                  <a:srgbClr val="000000"/>
                </a:solidFill>
                <a:latin typeface="Consolas"/>
                <a:cs typeface="Arial"/>
              </a:rPr>
              <a:t>readLine</a:t>
            </a:r>
            <a:r>
              <a:rPr lang="en-US" sz="1000" dirty="0">
                <a:solidFill>
                  <a:srgbClr val="000000"/>
                </a:solidFill>
                <a:latin typeface="Arial"/>
                <a:cs typeface="Arial"/>
              </a:rPr>
              <a:t> returns a line of text with the line. </a:t>
            </a:r>
            <a:r>
              <a:rPr lang="en-US" sz="1000" dirty="0" err="1">
                <a:solidFill>
                  <a:srgbClr val="000000"/>
                </a:solidFill>
                <a:latin typeface="Consolas"/>
                <a:cs typeface="Arial"/>
              </a:rPr>
              <a:t>OutputStream</a:t>
            </a:r>
            <a:r>
              <a:rPr lang="en-US" sz="1000" dirty="0">
                <a:solidFill>
                  <a:srgbClr val="000000"/>
                </a:solidFill>
                <a:latin typeface="Consolas"/>
                <a:cs typeface="Arial"/>
              </a:rPr>
              <a:t> propagates</a:t>
            </a:r>
            <a:r>
              <a:rPr lang="en-US" sz="1000" dirty="0">
                <a:solidFill>
                  <a:srgbClr val="000000"/>
                </a:solidFill>
                <a:latin typeface="Arial"/>
                <a:cs typeface="Arial"/>
              </a:rPr>
              <a:t> each line using </a:t>
            </a:r>
            <a:r>
              <a:rPr lang="en-US" sz="1000" dirty="0" err="1">
                <a:solidFill>
                  <a:srgbClr val="000000"/>
                </a:solidFill>
                <a:latin typeface="Consolas"/>
                <a:cs typeface="Arial"/>
              </a:rPr>
              <a:t>println</a:t>
            </a:r>
            <a:r>
              <a:rPr lang="en-US" sz="1000" dirty="0">
                <a:solidFill>
                  <a:srgbClr val="000000"/>
                </a:solidFill>
                <a:latin typeface="Consolas"/>
                <a:cs typeface="Arial"/>
              </a:rPr>
              <a:t>()</a:t>
            </a:r>
            <a:r>
              <a:rPr lang="en-US" sz="1000" dirty="0">
                <a:solidFill>
                  <a:srgbClr val="000000"/>
                </a:solidFill>
                <a:latin typeface="Arial"/>
                <a:cs typeface="Arial"/>
              </a:rPr>
              <a:t>, which appends the line terminator for the current operating system. This might not be the same line terminator that was used in the input file.</a:t>
            </a:r>
            <a:endParaRPr lang="en-US" dirty="0"/>
          </a:p>
          <a:p>
            <a:r>
              <a:rPr lang="en-US" sz="1000" dirty="0">
                <a:solidFill>
                  <a:srgbClr val="000000"/>
                </a:solidFill>
                <a:latin typeface="Arial"/>
                <a:cs typeface="Arial"/>
              </a:rPr>
              <a:t>There are many ways to structure text input and output beyond characters and lines.</a:t>
            </a:r>
            <a:endParaRPr lang="en-US" dirty="0"/>
          </a:p>
          <a:p>
            <a:endParaRPr lang="en-US" sz="1000" dirty="0">
              <a:solidFill>
                <a:srgbClr val="000000"/>
              </a:solidFill>
              <a:latin typeface="Arial"/>
              <a:cs typeface="Arial"/>
            </a:endParaRPr>
          </a:p>
          <a:p>
            <a:endParaRPr lang="en-US" sz="1000" dirty="0">
              <a:solidFill>
                <a:srgbClr val="000000"/>
              </a:solidFill>
              <a:latin typeface="Arial"/>
              <a:cs typeface="Arial"/>
            </a:endParaRPr>
          </a:p>
          <a:p>
            <a:endParaRPr lang="en-US" sz="1000" dirty="0">
              <a:solidFill>
                <a:srgbClr val="000000"/>
              </a:solidFill>
              <a:latin typeface="Arial"/>
              <a:cs typeface="Arial"/>
            </a:endParaRPr>
          </a:p>
        </p:txBody>
      </p:sp>
      <p:pic>
        <p:nvPicPr>
          <p:cNvPr id="2" name="Picture 1" descr="A screen shot of a computer program&#10;&#10;Description automatically generated">
            <a:extLst>
              <a:ext uri="{FF2B5EF4-FFF2-40B4-BE49-F238E27FC236}">
                <a16:creationId xmlns:a16="http://schemas.microsoft.com/office/drawing/2014/main" id="{16B6B4D2-48E2-502A-922D-9ADDD1843F97}"/>
              </a:ext>
            </a:extLst>
          </p:cNvPr>
          <p:cNvPicPr>
            <a:picLocks noChangeAspect="1"/>
          </p:cNvPicPr>
          <p:nvPr/>
        </p:nvPicPr>
        <p:blipFill>
          <a:blip r:embed="rId3"/>
          <a:stretch>
            <a:fillRect/>
          </a:stretch>
        </p:blipFill>
        <p:spPr>
          <a:xfrm>
            <a:off x="672414" y="1787851"/>
            <a:ext cx="3850160" cy="1161055"/>
          </a:xfrm>
          <a:prstGeom prst="rect">
            <a:avLst/>
          </a:prstGeom>
        </p:spPr>
      </p:pic>
    </p:spTree>
    <p:extLst>
      <p:ext uri="{BB962C8B-B14F-4D97-AF65-F5344CB8AC3E}">
        <p14:creationId xmlns:p14="http://schemas.microsoft.com/office/powerpoint/2010/main" val="4244758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E26ED4-7238-4712-8D6A-C4DDAF0D0F34}"/>
              </a:ext>
            </a:extLst>
          </p:cNvPr>
          <p:cNvSpPr>
            <a:spLocks noGrp="1"/>
          </p:cNvSpPr>
          <p:nvPr>
            <p:ph type="title"/>
          </p:nvPr>
        </p:nvSpPr>
        <p:spPr>
          <a:xfrm>
            <a:off x="360365" y="228600"/>
            <a:ext cx="8426449" cy="301752"/>
          </a:xfrm>
        </p:spPr>
        <p:txBody>
          <a:bodyPr/>
          <a:lstStyle/>
          <a:p>
            <a:r>
              <a:rPr lang="en-US" dirty="0"/>
              <a:t>Using Buffers</a:t>
            </a:r>
          </a:p>
        </p:txBody>
      </p:sp>
      <p:sp>
        <p:nvSpPr>
          <p:cNvPr id="50" name="TextBox 49">
            <a:extLst>
              <a:ext uri="{FF2B5EF4-FFF2-40B4-BE49-F238E27FC236}">
                <a16:creationId xmlns:a16="http://schemas.microsoft.com/office/drawing/2014/main" id="{7525D337-F767-462D-A40C-4D47CCA4663A}"/>
              </a:ext>
            </a:extLst>
          </p:cNvPr>
          <p:cNvSpPr txBox="1"/>
          <p:nvPr/>
        </p:nvSpPr>
        <p:spPr>
          <a:xfrm>
            <a:off x="544811" y="507408"/>
            <a:ext cx="7173433" cy="4370427"/>
          </a:xfrm>
          <a:prstGeom prst="rect">
            <a:avLst/>
          </a:prstGeom>
          <a:noFill/>
        </p:spPr>
        <p:txBody>
          <a:bodyPr wrap="square" lIns="91440" tIns="45720" rIns="91440" bIns="45720" rtlCol="0" anchor="t">
            <a:spAutoFit/>
          </a:bodyPr>
          <a:lstStyle/>
          <a:p>
            <a:endParaRPr lang="en-US" dirty="0">
              <a:cs typeface="Calibri"/>
            </a:endParaRPr>
          </a:p>
          <a:p>
            <a:r>
              <a:rPr lang="en-US" sz="1000" dirty="0">
                <a:solidFill>
                  <a:srgbClr val="000000"/>
                </a:solidFill>
                <a:latin typeface="Arial"/>
                <a:cs typeface="Arial"/>
              </a:rPr>
              <a:t>Most of the examples we've seen so far use </a:t>
            </a:r>
            <a:r>
              <a:rPr lang="en-US" sz="1000" i="1" dirty="0">
                <a:solidFill>
                  <a:srgbClr val="000000"/>
                </a:solidFill>
                <a:latin typeface="Arial"/>
                <a:cs typeface="Arial"/>
              </a:rPr>
              <a:t>unbuffered</a:t>
            </a:r>
            <a:r>
              <a:rPr lang="en-US" sz="1000" dirty="0">
                <a:solidFill>
                  <a:srgbClr val="000000"/>
                </a:solidFill>
                <a:latin typeface="Arial"/>
                <a:cs typeface="Arial"/>
              </a:rPr>
              <a:t> I/O. This means each read or write request is handled directly by the underlying OS. This can make a program much less efficient, since each such request often triggers disk access, network activity, or some other operation that is relatively expensive.</a:t>
            </a:r>
          </a:p>
          <a:p>
            <a:r>
              <a:rPr lang="en-US" sz="1000" dirty="0">
                <a:solidFill>
                  <a:srgbClr val="000000"/>
                </a:solidFill>
                <a:latin typeface="Arial"/>
                <a:cs typeface="Arial"/>
              </a:rPr>
              <a:t>To reduce this kind of overhead, the Java platform implements </a:t>
            </a:r>
            <a:r>
              <a:rPr lang="en-US" sz="1000" i="1" dirty="0">
                <a:solidFill>
                  <a:srgbClr val="000000"/>
                </a:solidFill>
                <a:latin typeface="Arial"/>
                <a:cs typeface="Arial"/>
              </a:rPr>
              <a:t>buffered</a:t>
            </a:r>
            <a:r>
              <a:rPr lang="en-US" sz="1000" dirty="0">
                <a:solidFill>
                  <a:srgbClr val="000000"/>
                </a:solidFill>
                <a:latin typeface="Arial"/>
                <a:cs typeface="Arial"/>
              </a:rPr>
              <a:t> I/O streams. Buffered input streams read data from a memory area known as a </a:t>
            </a:r>
            <a:r>
              <a:rPr lang="en-US" sz="1000" i="1" dirty="0">
                <a:solidFill>
                  <a:srgbClr val="000000"/>
                </a:solidFill>
                <a:latin typeface="Arial"/>
                <a:cs typeface="Arial"/>
              </a:rPr>
              <a:t>buffer</a:t>
            </a:r>
            <a:r>
              <a:rPr lang="en-US" sz="1000" dirty="0">
                <a:solidFill>
                  <a:srgbClr val="000000"/>
                </a:solidFill>
                <a:latin typeface="Arial"/>
                <a:cs typeface="Arial"/>
              </a:rPr>
              <a:t>; the native input API is called only when the buffer is empty. Similarly, buffered output streams write data to a buffer, and the native output API is called only when the buffer is full.</a:t>
            </a:r>
          </a:p>
          <a:p>
            <a:endParaRPr lang="en-US" sz="1000" dirty="0">
              <a:solidFill>
                <a:srgbClr val="000000"/>
              </a:solidFill>
              <a:latin typeface="Arial"/>
              <a:cs typeface="Arial"/>
            </a:endParaRPr>
          </a:p>
          <a:p>
            <a:r>
              <a:rPr lang="en-US" sz="1000" dirty="0">
                <a:solidFill>
                  <a:srgbClr val="000000"/>
                </a:solidFill>
                <a:latin typeface="Arial"/>
                <a:cs typeface="Arial"/>
              </a:rPr>
              <a:t>A program can convert an unbuffered stream into a buffered stream using the wrapping idiom, where the unbuffered stream object is passed to the constructor for a buffered stream class. </a:t>
            </a:r>
          </a:p>
          <a:p>
            <a:endParaRPr lang="en-US" sz="900" dirty="0">
              <a:solidFill>
                <a:srgbClr val="000000"/>
              </a:solidFill>
              <a:latin typeface="Consolas"/>
              <a:cs typeface="Calibri"/>
            </a:endParaRPr>
          </a:p>
          <a:p>
            <a:r>
              <a:rPr lang="en-US" sz="900" dirty="0" err="1">
                <a:solidFill>
                  <a:srgbClr val="000000"/>
                </a:solidFill>
                <a:latin typeface="Consolas"/>
                <a:cs typeface="Calibri"/>
              </a:rPr>
              <a:t>inputStream</a:t>
            </a:r>
            <a:r>
              <a:rPr lang="en-US" sz="900" dirty="0">
                <a:solidFill>
                  <a:srgbClr val="000000"/>
                </a:solidFill>
                <a:latin typeface="Consolas"/>
                <a:cs typeface="Calibri"/>
              </a:rPr>
              <a:t> = new </a:t>
            </a:r>
            <a:r>
              <a:rPr lang="en-US" sz="900" dirty="0" err="1">
                <a:solidFill>
                  <a:srgbClr val="000000"/>
                </a:solidFill>
                <a:latin typeface="Consolas"/>
                <a:cs typeface="Calibri"/>
              </a:rPr>
              <a:t>BufferedReader</a:t>
            </a:r>
            <a:r>
              <a:rPr lang="en-US" sz="900" dirty="0">
                <a:solidFill>
                  <a:srgbClr val="000000"/>
                </a:solidFill>
                <a:latin typeface="Consolas"/>
                <a:cs typeface="Calibri"/>
              </a:rPr>
              <a:t>(new </a:t>
            </a:r>
            <a:r>
              <a:rPr lang="en-US" sz="900" dirty="0" err="1">
                <a:solidFill>
                  <a:srgbClr val="000000"/>
                </a:solidFill>
                <a:latin typeface="Consolas"/>
                <a:cs typeface="Calibri"/>
              </a:rPr>
              <a:t>FileReader</a:t>
            </a:r>
            <a:r>
              <a:rPr lang="en-US" sz="900" dirty="0">
                <a:solidFill>
                  <a:srgbClr val="000000"/>
                </a:solidFill>
                <a:latin typeface="Consolas"/>
                <a:cs typeface="Calibri"/>
              </a:rPr>
              <a:t>("demo1.txt"));</a:t>
            </a:r>
            <a:br>
              <a:rPr lang="en-US" sz="900" dirty="0">
                <a:solidFill>
                  <a:srgbClr val="000000"/>
                </a:solidFill>
                <a:latin typeface="Consolas"/>
                <a:cs typeface="Calibri"/>
              </a:rPr>
            </a:br>
            <a:r>
              <a:rPr lang="en-US" sz="900" dirty="0" err="1">
                <a:solidFill>
                  <a:srgbClr val="000000"/>
                </a:solidFill>
                <a:latin typeface="Consolas"/>
                <a:cs typeface="Calibri"/>
              </a:rPr>
              <a:t>outputStream</a:t>
            </a:r>
            <a:r>
              <a:rPr lang="en-US" sz="900" dirty="0">
                <a:solidFill>
                  <a:srgbClr val="000000"/>
                </a:solidFill>
                <a:latin typeface="Consolas"/>
                <a:cs typeface="Calibri"/>
              </a:rPr>
              <a:t> = new </a:t>
            </a:r>
            <a:r>
              <a:rPr lang="en-US" sz="900" dirty="0" err="1">
                <a:solidFill>
                  <a:srgbClr val="000000"/>
                </a:solidFill>
                <a:latin typeface="Consolas"/>
                <a:cs typeface="Calibri"/>
              </a:rPr>
              <a:t>BufferedWriter</a:t>
            </a:r>
            <a:r>
              <a:rPr lang="en-US" sz="900" dirty="0">
                <a:solidFill>
                  <a:srgbClr val="000000"/>
                </a:solidFill>
                <a:latin typeface="Consolas"/>
                <a:cs typeface="Calibri"/>
              </a:rPr>
              <a:t>(new </a:t>
            </a:r>
            <a:r>
              <a:rPr lang="en-US" sz="900" dirty="0" err="1">
                <a:solidFill>
                  <a:srgbClr val="000000"/>
                </a:solidFill>
                <a:latin typeface="Consolas"/>
                <a:cs typeface="Calibri"/>
              </a:rPr>
              <a:t>FileWriter</a:t>
            </a:r>
            <a:r>
              <a:rPr lang="en-US" sz="900" dirty="0">
                <a:solidFill>
                  <a:srgbClr val="000000"/>
                </a:solidFill>
                <a:latin typeface="Consolas"/>
                <a:cs typeface="Calibri"/>
              </a:rPr>
              <a:t>("characteroutput.txt"));</a:t>
            </a:r>
            <a:br>
              <a:rPr lang="en-US" sz="900" dirty="0">
                <a:solidFill>
                  <a:srgbClr val="000000"/>
                </a:solidFill>
                <a:latin typeface="Consolas"/>
                <a:cs typeface="Calibri"/>
              </a:rPr>
            </a:br>
            <a:endParaRPr lang="en-US" sz="1400">
              <a:cs typeface="Calibri"/>
            </a:endParaRPr>
          </a:p>
          <a:p>
            <a:r>
              <a:rPr lang="en-US" sz="1000" dirty="0">
                <a:solidFill>
                  <a:srgbClr val="000000"/>
                </a:solidFill>
                <a:latin typeface="Arial"/>
                <a:cs typeface="Arial"/>
              </a:rPr>
              <a:t>There are four buffered stream classes used to wrap unbuffered streams:</a:t>
            </a:r>
            <a:r>
              <a:rPr lang="en-US" sz="1000" dirty="0">
                <a:solidFill>
                  <a:srgbClr val="00B050"/>
                </a:solidFill>
                <a:latin typeface="Arial"/>
                <a:cs typeface="Arial"/>
              </a:rPr>
              <a:t> </a:t>
            </a:r>
            <a:r>
              <a:rPr lang="en-US" sz="1000" dirty="0">
                <a:solidFill>
                  <a:srgbClr val="00B050"/>
                </a:solidFill>
                <a:latin typeface="Consolas"/>
                <a:cs typeface="Calibri"/>
                <a:hlinkClick r:id="rId3">
                  <a:extLst>
                    <a:ext uri="{A12FA001-AC4F-418D-AE19-62706E023703}">
                      <ahyp:hlinkClr xmlns:ahyp="http://schemas.microsoft.com/office/drawing/2018/hyperlinkcolor" val="tx"/>
                    </a:ext>
                  </a:extLst>
                </a:hlinkClick>
              </a:rPr>
              <a:t>BufferedInputStream</a:t>
            </a:r>
            <a:r>
              <a:rPr lang="en-US" sz="1000" dirty="0">
                <a:solidFill>
                  <a:srgbClr val="000000"/>
                </a:solidFill>
                <a:latin typeface="Arial"/>
                <a:cs typeface="Arial"/>
              </a:rPr>
              <a:t> and </a:t>
            </a:r>
            <a:r>
              <a:rPr lang="en-US" sz="1000" dirty="0">
                <a:solidFill>
                  <a:srgbClr val="00B050"/>
                </a:solidFill>
                <a:latin typeface="Consolas"/>
                <a:cs typeface="Calibri"/>
                <a:hlinkClick r:id="rId4">
                  <a:extLst>
                    <a:ext uri="{A12FA001-AC4F-418D-AE19-62706E023703}">
                      <ahyp:hlinkClr xmlns:ahyp="http://schemas.microsoft.com/office/drawing/2018/hyperlinkcolor" val="tx"/>
                    </a:ext>
                  </a:extLst>
                </a:hlinkClick>
              </a:rPr>
              <a:t>BufferedOutputStream</a:t>
            </a:r>
            <a:r>
              <a:rPr lang="en-US" sz="1000" dirty="0">
                <a:solidFill>
                  <a:srgbClr val="00B050"/>
                </a:solidFill>
                <a:latin typeface="Arial"/>
                <a:cs typeface="Arial"/>
              </a:rPr>
              <a:t> </a:t>
            </a:r>
            <a:r>
              <a:rPr lang="en-US" sz="1000" dirty="0">
                <a:solidFill>
                  <a:srgbClr val="000000"/>
                </a:solidFill>
                <a:latin typeface="Arial"/>
                <a:cs typeface="Arial"/>
              </a:rPr>
              <a:t>create buffered byte streams, while </a:t>
            </a:r>
            <a:r>
              <a:rPr lang="en-US" sz="1000" dirty="0">
                <a:solidFill>
                  <a:srgbClr val="00B050"/>
                </a:solidFill>
                <a:latin typeface="Consolas"/>
                <a:cs typeface="Calibri"/>
                <a:hlinkClick r:id="rId5">
                  <a:extLst>
                    <a:ext uri="{A12FA001-AC4F-418D-AE19-62706E023703}">
                      <ahyp:hlinkClr xmlns:ahyp="http://schemas.microsoft.com/office/drawing/2018/hyperlinkcolor" val="tx"/>
                    </a:ext>
                  </a:extLst>
                </a:hlinkClick>
              </a:rPr>
              <a:t>BufferedReader</a:t>
            </a:r>
            <a:r>
              <a:rPr lang="en-US" sz="1000" dirty="0">
                <a:solidFill>
                  <a:srgbClr val="00B050"/>
                </a:solidFill>
                <a:latin typeface="Arial"/>
                <a:cs typeface="Arial"/>
              </a:rPr>
              <a:t> </a:t>
            </a:r>
            <a:r>
              <a:rPr lang="en-US" sz="1000" dirty="0">
                <a:solidFill>
                  <a:srgbClr val="000000"/>
                </a:solidFill>
                <a:latin typeface="Arial"/>
                <a:cs typeface="Arial"/>
              </a:rPr>
              <a:t>and </a:t>
            </a:r>
            <a:r>
              <a:rPr lang="en-US" sz="1000" dirty="0">
                <a:solidFill>
                  <a:srgbClr val="00B050"/>
                </a:solidFill>
                <a:latin typeface="Consolas"/>
                <a:cs typeface="Calibri"/>
                <a:hlinkClick r:id="rId6">
                  <a:extLst>
                    <a:ext uri="{A12FA001-AC4F-418D-AE19-62706E023703}">
                      <ahyp:hlinkClr xmlns:ahyp="http://schemas.microsoft.com/office/drawing/2018/hyperlinkcolor" val="tx"/>
                    </a:ext>
                  </a:extLst>
                </a:hlinkClick>
              </a:rPr>
              <a:t>BufferedWriter</a:t>
            </a:r>
            <a:r>
              <a:rPr lang="en-US" sz="1000" dirty="0">
                <a:solidFill>
                  <a:srgbClr val="00B050"/>
                </a:solidFill>
                <a:latin typeface="Arial"/>
                <a:cs typeface="Arial"/>
              </a:rPr>
              <a:t> </a:t>
            </a:r>
            <a:r>
              <a:rPr lang="en-US" sz="1000" dirty="0">
                <a:solidFill>
                  <a:srgbClr val="000000"/>
                </a:solidFill>
                <a:latin typeface="Arial"/>
                <a:cs typeface="Arial"/>
              </a:rPr>
              <a:t>create buffered character streams.</a:t>
            </a:r>
          </a:p>
          <a:p>
            <a:endParaRPr lang="en-US" sz="1000" dirty="0">
              <a:solidFill>
                <a:srgbClr val="000000"/>
              </a:solidFill>
              <a:latin typeface="Arial"/>
              <a:cs typeface="Arial"/>
            </a:endParaRPr>
          </a:p>
          <a:p>
            <a:r>
              <a:rPr lang="en-US" sz="1000" dirty="0">
                <a:solidFill>
                  <a:srgbClr val="000000"/>
                </a:solidFill>
                <a:latin typeface="Arial"/>
                <a:cs typeface="Arial"/>
              </a:rPr>
              <a:t>It often makes sense to write out a buffer at critical points, without waiting for it to fill. This is known as </a:t>
            </a:r>
            <a:r>
              <a:rPr lang="en-US" sz="1000" i="1" dirty="0">
                <a:solidFill>
                  <a:srgbClr val="000000"/>
                </a:solidFill>
                <a:latin typeface="Arial"/>
                <a:cs typeface="Arial"/>
              </a:rPr>
              <a:t>flushing</a:t>
            </a:r>
            <a:r>
              <a:rPr lang="en-US" sz="1000" dirty="0">
                <a:solidFill>
                  <a:srgbClr val="000000"/>
                </a:solidFill>
                <a:latin typeface="Arial"/>
                <a:cs typeface="Arial"/>
              </a:rPr>
              <a:t> the buffer.</a:t>
            </a:r>
          </a:p>
          <a:p>
            <a:r>
              <a:rPr lang="en-US" sz="1000" dirty="0">
                <a:solidFill>
                  <a:srgbClr val="000000"/>
                </a:solidFill>
                <a:latin typeface="Arial"/>
                <a:cs typeface="Arial"/>
              </a:rPr>
              <a:t>Some buffered output classes support </a:t>
            </a:r>
            <a:r>
              <a:rPr lang="en-US" sz="1000" i="1" dirty="0" err="1">
                <a:solidFill>
                  <a:srgbClr val="000000"/>
                </a:solidFill>
                <a:latin typeface="Arial"/>
                <a:cs typeface="Arial"/>
              </a:rPr>
              <a:t>autoflush</a:t>
            </a:r>
            <a:r>
              <a:rPr lang="en-US" sz="1000" dirty="0">
                <a:solidFill>
                  <a:srgbClr val="000000"/>
                </a:solidFill>
                <a:latin typeface="Arial"/>
                <a:cs typeface="Arial"/>
              </a:rPr>
              <a:t>, specified by an optional constructor argument. When </a:t>
            </a:r>
            <a:r>
              <a:rPr lang="en-US" sz="1000" dirty="0" err="1">
                <a:solidFill>
                  <a:srgbClr val="000000"/>
                </a:solidFill>
                <a:latin typeface="Arial"/>
                <a:cs typeface="Arial"/>
              </a:rPr>
              <a:t>autoflush</a:t>
            </a:r>
            <a:r>
              <a:rPr lang="en-US" sz="1000" dirty="0">
                <a:solidFill>
                  <a:srgbClr val="000000"/>
                </a:solidFill>
                <a:latin typeface="Arial"/>
                <a:cs typeface="Arial"/>
              </a:rPr>
              <a:t> is enabled, certain key events cause the buffer to be flushed. For example, an </a:t>
            </a:r>
            <a:r>
              <a:rPr lang="en-US" sz="1000" dirty="0" err="1">
                <a:solidFill>
                  <a:srgbClr val="000000"/>
                </a:solidFill>
                <a:latin typeface="Arial"/>
                <a:cs typeface="Arial"/>
              </a:rPr>
              <a:t>autoflush</a:t>
            </a:r>
            <a:r>
              <a:rPr lang="en-US" sz="1000" dirty="0">
                <a:solidFill>
                  <a:srgbClr val="000000"/>
                </a:solidFill>
                <a:latin typeface="Arial"/>
                <a:cs typeface="Arial"/>
              </a:rPr>
              <a:t> </a:t>
            </a:r>
            <a:r>
              <a:rPr lang="en-US" sz="1000" dirty="0" err="1">
                <a:solidFill>
                  <a:srgbClr val="000000"/>
                </a:solidFill>
                <a:latin typeface="Consolas"/>
                <a:cs typeface="Calibri"/>
              </a:rPr>
              <a:t>PrintWriter</a:t>
            </a:r>
            <a:r>
              <a:rPr lang="en-US" sz="1000" dirty="0">
                <a:solidFill>
                  <a:srgbClr val="000000"/>
                </a:solidFill>
                <a:latin typeface="Arial"/>
                <a:cs typeface="Arial"/>
              </a:rPr>
              <a:t> object flushes the buffer on every invocation of </a:t>
            </a:r>
            <a:r>
              <a:rPr lang="en-US" sz="1000" dirty="0" err="1">
                <a:solidFill>
                  <a:srgbClr val="000000"/>
                </a:solidFill>
                <a:latin typeface="Consolas"/>
                <a:cs typeface="Calibri"/>
              </a:rPr>
              <a:t>println</a:t>
            </a:r>
            <a:r>
              <a:rPr lang="en-US" sz="1000" dirty="0">
                <a:solidFill>
                  <a:srgbClr val="000000"/>
                </a:solidFill>
                <a:latin typeface="Arial"/>
                <a:cs typeface="Arial"/>
              </a:rPr>
              <a:t> or </a:t>
            </a:r>
            <a:r>
              <a:rPr lang="en-US" sz="1000" dirty="0">
                <a:solidFill>
                  <a:srgbClr val="000000"/>
                </a:solidFill>
                <a:latin typeface="Consolas"/>
                <a:cs typeface="Calibri"/>
              </a:rPr>
              <a:t>format</a:t>
            </a:r>
            <a:r>
              <a:rPr lang="en-US" sz="1000" dirty="0">
                <a:solidFill>
                  <a:srgbClr val="000000"/>
                </a:solidFill>
                <a:latin typeface="Arial"/>
                <a:cs typeface="Arial"/>
              </a:rPr>
              <a:t>. </a:t>
            </a:r>
          </a:p>
          <a:p>
            <a:r>
              <a:rPr lang="en-US" sz="1000" dirty="0">
                <a:solidFill>
                  <a:srgbClr val="000000"/>
                </a:solidFill>
                <a:latin typeface="Arial"/>
                <a:cs typeface="Arial"/>
              </a:rPr>
              <a:t>To flush a stream manually, invoke its </a:t>
            </a:r>
            <a:r>
              <a:rPr lang="en-US" sz="1000" dirty="0">
                <a:solidFill>
                  <a:srgbClr val="000000"/>
                </a:solidFill>
                <a:latin typeface="Consolas"/>
                <a:cs typeface="Calibri"/>
              </a:rPr>
              <a:t>flush</a:t>
            </a:r>
            <a:r>
              <a:rPr lang="en-US" sz="1000" dirty="0">
                <a:solidFill>
                  <a:srgbClr val="000000"/>
                </a:solidFill>
                <a:latin typeface="Arial"/>
                <a:cs typeface="Arial"/>
              </a:rPr>
              <a:t> method. The </a:t>
            </a:r>
            <a:r>
              <a:rPr lang="en-US" sz="1000" dirty="0">
                <a:solidFill>
                  <a:srgbClr val="000000"/>
                </a:solidFill>
                <a:latin typeface="Consolas"/>
                <a:cs typeface="Calibri"/>
              </a:rPr>
              <a:t>flush</a:t>
            </a:r>
            <a:r>
              <a:rPr lang="en-US" sz="1000" dirty="0">
                <a:solidFill>
                  <a:srgbClr val="000000"/>
                </a:solidFill>
                <a:latin typeface="Arial"/>
                <a:cs typeface="Arial"/>
              </a:rPr>
              <a:t> method is valid on any output stream, but has no effect unless the stream is buffered.</a:t>
            </a:r>
          </a:p>
          <a:p>
            <a:endParaRPr lang="en-US" sz="1000" dirty="0">
              <a:solidFill>
                <a:srgbClr val="000000"/>
              </a:solidFill>
              <a:latin typeface="Arial"/>
              <a:cs typeface="Arial"/>
            </a:endParaRPr>
          </a:p>
          <a:p>
            <a:endParaRPr lang="en-US" sz="1000" dirty="0">
              <a:solidFill>
                <a:srgbClr val="000000"/>
              </a:solidFill>
              <a:latin typeface="Arial"/>
              <a:cs typeface="Arial"/>
            </a:endParaRPr>
          </a:p>
          <a:p>
            <a:endParaRPr lang="en-US" dirty="0">
              <a:cs typeface="Calibri"/>
            </a:endParaRPr>
          </a:p>
        </p:txBody>
      </p:sp>
    </p:spTree>
    <p:extLst>
      <p:ext uri="{BB962C8B-B14F-4D97-AF65-F5344CB8AC3E}">
        <p14:creationId xmlns:p14="http://schemas.microsoft.com/office/powerpoint/2010/main" val="3560687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E26ED4-7238-4712-8D6A-C4DDAF0D0F34}"/>
              </a:ext>
            </a:extLst>
          </p:cNvPr>
          <p:cNvSpPr>
            <a:spLocks noGrp="1"/>
          </p:cNvSpPr>
          <p:nvPr>
            <p:ph type="title"/>
          </p:nvPr>
        </p:nvSpPr>
        <p:spPr>
          <a:xfrm>
            <a:off x="360365" y="228600"/>
            <a:ext cx="8426449" cy="301752"/>
          </a:xfrm>
        </p:spPr>
        <p:txBody>
          <a:bodyPr/>
          <a:lstStyle/>
          <a:p>
            <a:r>
              <a:rPr lang="en-US" dirty="0"/>
              <a:t>Stream combination</a:t>
            </a:r>
          </a:p>
        </p:txBody>
      </p:sp>
      <p:sp>
        <p:nvSpPr>
          <p:cNvPr id="50" name="TextBox 49">
            <a:extLst>
              <a:ext uri="{FF2B5EF4-FFF2-40B4-BE49-F238E27FC236}">
                <a16:creationId xmlns:a16="http://schemas.microsoft.com/office/drawing/2014/main" id="{7525D337-F767-462D-A40C-4D47CCA4663A}"/>
              </a:ext>
            </a:extLst>
          </p:cNvPr>
          <p:cNvSpPr txBox="1"/>
          <p:nvPr/>
        </p:nvSpPr>
        <p:spPr>
          <a:xfrm>
            <a:off x="570554" y="965638"/>
            <a:ext cx="7173433" cy="1785104"/>
          </a:xfrm>
          <a:prstGeom prst="rect">
            <a:avLst/>
          </a:prstGeom>
          <a:noFill/>
        </p:spPr>
        <p:txBody>
          <a:bodyPr wrap="square" lIns="91440" tIns="45720" rIns="91440" bIns="45720" rtlCol="0" anchor="t">
            <a:spAutoFit/>
          </a:bodyPr>
          <a:lstStyle/>
          <a:p>
            <a:r>
              <a:rPr lang="en-US" sz="1000" dirty="0">
                <a:solidFill>
                  <a:srgbClr val="000000"/>
                </a:solidFill>
                <a:latin typeface="Arial"/>
                <a:cs typeface="Arial"/>
              </a:rPr>
              <a:t>You can combine streams into chains to achieve more advanced input and output operations. For instance, reading every byte one at a time from a file is slow. It is faster to read a larger block of data from the disk and then iterate through that block byte for byte afterwards. To achieve buffering you can wrap your </a:t>
            </a:r>
            <a:r>
              <a:rPr lang="en-US" sz="1000" dirty="0" err="1">
                <a:latin typeface="Consolas"/>
                <a:cs typeface="Arial"/>
              </a:rPr>
              <a:t>InputStream</a:t>
            </a:r>
            <a:r>
              <a:rPr lang="en-US" sz="1000" dirty="0">
                <a:solidFill>
                  <a:srgbClr val="000000"/>
                </a:solidFill>
                <a:latin typeface="Arial"/>
                <a:cs typeface="Arial"/>
              </a:rPr>
              <a:t> in an </a:t>
            </a:r>
            <a:r>
              <a:rPr lang="en-US" sz="1000" b="1" dirty="0">
                <a:solidFill>
                  <a:srgbClr val="00B050"/>
                </a:solidFill>
                <a:latin typeface="Consolas"/>
                <a:cs typeface="Arial"/>
                <a:hlinkClick r:id="rId3">
                  <a:extLst>
                    <a:ext uri="{A12FA001-AC4F-418D-AE19-62706E023703}">
                      <ahyp:hlinkClr xmlns:ahyp="http://schemas.microsoft.com/office/drawing/2018/hyperlinkcolor" val="tx"/>
                    </a:ext>
                  </a:extLst>
                </a:hlinkClick>
              </a:rPr>
              <a:t>BufferedInputStream</a:t>
            </a:r>
            <a:r>
              <a:rPr lang="en-US" sz="1000" dirty="0">
                <a:solidFill>
                  <a:srgbClr val="000000"/>
                </a:solidFill>
                <a:latin typeface="Arial"/>
                <a:cs typeface="Arial"/>
              </a:rPr>
              <a:t>. </a:t>
            </a:r>
            <a:endParaRPr lang="en-US" dirty="0"/>
          </a:p>
          <a:p>
            <a:endParaRPr lang="en-US" sz="1000" dirty="0">
              <a:solidFill>
                <a:srgbClr val="000000"/>
              </a:solidFill>
              <a:latin typeface="Arial"/>
              <a:cs typeface="Arial"/>
            </a:endParaRPr>
          </a:p>
          <a:p>
            <a:r>
              <a:rPr lang="en-US" sz="1000" dirty="0">
                <a:solidFill>
                  <a:srgbClr val="000000"/>
                </a:solidFill>
                <a:latin typeface="Arial"/>
                <a:cs typeface="Arial"/>
              </a:rPr>
              <a:t>Buffering is just one of the effects you can achieve by combining streams. You can also wrap your </a:t>
            </a:r>
            <a:r>
              <a:rPr lang="en-US" sz="1000" dirty="0" err="1">
                <a:solidFill>
                  <a:srgbClr val="000000"/>
                </a:solidFill>
                <a:latin typeface="Consolas"/>
                <a:cs typeface="Arial"/>
              </a:rPr>
              <a:t>InputStream</a:t>
            </a:r>
            <a:r>
              <a:rPr lang="en-US" sz="1000" dirty="0">
                <a:solidFill>
                  <a:srgbClr val="000000"/>
                </a:solidFill>
                <a:latin typeface="Arial"/>
                <a:cs typeface="Arial"/>
              </a:rPr>
              <a:t> in a </a:t>
            </a:r>
            <a:r>
              <a:rPr lang="en-US" sz="1000" dirty="0" err="1">
                <a:solidFill>
                  <a:srgbClr val="000000"/>
                </a:solidFill>
                <a:latin typeface="Consolas"/>
                <a:cs typeface="Arial"/>
              </a:rPr>
              <a:t>PushbackStream</a:t>
            </a:r>
            <a:r>
              <a:rPr lang="en-US" sz="1000" dirty="0">
                <a:solidFill>
                  <a:srgbClr val="000000"/>
                </a:solidFill>
                <a:latin typeface="Arial"/>
                <a:cs typeface="Arial"/>
              </a:rPr>
              <a:t>. That way you can push data back into the stream to be re-read later. This is sometimes handy during parsing. Or, you can combine two </a:t>
            </a:r>
            <a:r>
              <a:rPr lang="en-US" sz="1000" dirty="0" err="1">
                <a:solidFill>
                  <a:srgbClr val="000000"/>
                </a:solidFill>
                <a:latin typeface="Consolas"/>
                <a:cs typeface="Arial"/>
              </a:rPr>
              <a:t>InputStream</a:t>
            </a:r>
            <a:r>
              <a:rPr lang="en-US" sz="1000" dirty="0" err="1">
                <a:solidFill>
                  <a:srgbClr val="000000"/>
                </a:solidFill>
                <a:latin typeface="Arial"/>
                <a:cs typeface="Arial"/>
              </a:rPr>
              <a:t>s</a:t>
            </a:r>
            <a:r>
              <a:rPr lang="en-US" sz="1000" dirty="0">
                <a:solidFill>
                  <a:srgbClr val="000000"/>
                </a:solidFill>
                <a:latin typeface="Arial"/>
                <a:cs typeface="Arial"/>
              </a:rPr>
              <a:t> into one using the </a:t>
            </a:r>
            <a:r>
              <a:rPr lang="en-US" sz="1000" b="1" dirty="0" err="1">
                <a:solidFill>
                  <a:srgbClr val="00B050"/>
                </a:solidFill>
                <a:latin typeface="Consolas"/>
                <a:cs typeface="Arial"/>
              </a:rPr>
              <a:t>SequenceInputStream</a:t>
            </a:r>
            <a:r>
              <a:rPr lang="en-US" sz="1000" b="1" dirty="0">
                <a:latin typeface="Consolas"/>
                <a:cs typeface="Arial"/>
              </a:rPr>
              <a:t>.</a:t>
            </a:r>
          </a:p>
          <a:p>
            <a:endParaRPr lang="en-US" sz="1000" b="1" dirty="0">
              <a:solidFill>
                <a:srgbClr val="222222"/>
              </a:solidFill>
              <a:latin typeface="Consolas"/>
              <a:cs typeface="Arial"/>
            </a:endParaRPr>
          </a:p>
          <a:p>
            <a:endParaRPr lang="en-US" sz="1000" b="1" dirty="0">
              <a:solidFill>
                <a:srgbClr val="222222"/>
              </a:solidFill>
              <a:latin typeface="Consolas"/>
              <a:cs typeface="Arial"/>
            </a:endParaRPr>
          </a:p>
          <a:p>
            <a:endParaRPr lang="en-US" sz="1000" b="1" dirty="0">
              <a:solidFill>
                <a:srgbClr val="222222"/>
              </a:solidFill>
              <a:latin typeface="Consolas"/>
              <a:cs typeface="Arial"/>
            </a:endParaRPr>
          </a:p>
          <a:p>
            <a:pPr marL="285750" indent="-285750">
              <a:buFont typeface="Arial" panose="020B0604020202020204" pitchFamily="34" charset="0"/>
              <a:buChar char="•"/>
            </a:pPr>
            <a:endParaRPr lang="en-US" sz="1000" dirty="0">
              <a:solidFill>
                <a:srgbClr val="000000"/>
              </a:solidFill>
              <a:latin typeface="Arial"/>
              <a:cs typeface="Arial"/>
            </a:endParaRPr>
          </a:p>
        </p:txBody>
      </p:sp>
      <p:pic>
        <p:nvPicPr>
          <p:cNvPr id="2" name="Picture 1" descr="A screen shot of a computer program&#10;&#10;Description automatically generated">
            <a:extLst>
              <a:ext uri="{FF2B5EF4-FFF2-40B4-BE49-F238E27FC236}">
                <a16:creationId xmlns:a16="http://schemas.microsoft.com/office/drawing/2014/main" id="{194F8AE0-AACB-0BEE-1AF8-D965830B8AAE}"/>
              </a:ext>
            </a:extLst>
          </p:cNvPr>
          <p:cNvPicPr>
            <a:picLocks noChangeAspect="1"/>
          </p:cNvPicPr>
          <p:nvPr/>
        </p:nvPicPr>
        <p:blipFill>
          <a:blip r:embed="rId4"/>
          <a:stretch>
            <a:fillRect/>
          </a:stretch>
        </p:blipFill>
        <p:spPr>
          <a:xfrm>
            <a:off x="672414" y="2308463"/>
            <a:ext cx="4262051" cy="2004235"/>
          </a:xfrm>
          <a:prstGeom prst="rect">
            <a:avLst/>
          </a:prstGeom>
        </p:spPr>
      </p:pic>
    </p:spTree>
    <p:extLst>
      <p:ext uri="{BB962C8B-B14F-4D97-AF65-F5344CB8AC3E}">
        <p14:creationId xmlns:p14="http://schemas.microsoft.com/office/powerpoint/2010/main" val="2333671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E26ED4-7238-4712-8D6A-C4DDAF0D0F34}"/>
              </a:ext>
            </a:extLst>
          </p:cNvPr>
          <p:cNvSpPr>
            <a:spLocks noGrp="1"/>
          </p:cNvSpPr>
          <p:nvPr>
            <p:ph type="title"/>
          </p:nvPr>
        </p:nvSpPr>
        <p:spPr>
          <a:xfrm>
            <a:off x="360365" y="228600"/>
            <a:ext cx="8426449" cy="301752"/>
          </a:xfrm>
        </p:spPr>
        <p:txBody>
          <a:bodyPr/>
          <a:lstStyle/>
          <a:p>
            <a:r>
              <a:rPr lang="en-US"/>
              <a:t>Working with File System</a:t>
            </a:r>
            <a:endParaRPr lang="en-US" dirty="0"/>
          </a:p>
        </p:txBody>
      </p:sp>
      <p:sp>
        <p:nvSpPr>
          <p:cNvPr id="50" name="TextBox 49">
            <a:extLst>
              <a:ext uri="{FF2B5EF4-FFF2-40B4-BE49-F238E27FC236}">
                <a16:creationId xmlns:a16="http://schemas.microsoft.com/office/drawing/2014/main" id="{7525D337-F767-462D-A40C-4D47CCA4663A}"/>
              </a:ext>
            </a:extLst>
          </p:cNvPr>
          <p:cNvSpPr txBox="1"/>
          <p:nvPr/>
        </p:nvSpPr>
        <p:spPr>
          <a:xfrm>
            <a:off x="570554" y="965638"/>
            <a:ext cx="7173433" cy="2146742"/>
          </a:xfrm>
          <a:prstGeom prst="rect">
            <a:avLst/>
          </a:prstGeom>
          <a:noFill/>
        </p:spPr>
        <p:txBody>
          <a:bodyPr wrap="square" lIns="91440" tIns="45720" rIns="91440" bIns="45720" rtlCol="0" anchor="t">
            <a:spAutoFit/>
          </a:bodyPr>
          <a:lstStyle/>
          <a:p>
            <a:r>
              <a:rPr lang="en-US" sz="1000" dirty="0">
                <a:solidFill>
                  <a:srgbClr val="000000"/>
                </a:solidFill>
                <a:latin typeface="Arial"/>
                <a:cs typeface="Arial"/>
              </a:rPr>
              <a:t>A file system stores and organizes files on some form of media, generally one or more hard drives, in such a way that they can be easily retrieved. Most file systems in use today store the files in a tree (or </a:t>
            </a:r>
            <a:r>
              <a:rPr lang="en-US" sz="1000" i="1" dirty="0">
                <a:solidFill>
                  <a:srgbClr val="000000"/>
                </a:solidFill>
                <a:latin typeface="Arial"/>
                <a:cs typeface="Arial"/>
              </a:rPr>
              <a:t>hierarchical</a:t>
            </a:r>
            <a:r>
              <a:rPr lang="en-US" sz="1000" dirty="0">
                <a:solidFill>
                  <a:srgbClr val="000000"/>
                </a:solidFill>
                <a:latin typeface="Arial"/>
                <a:cs typeface="Arial"/>
              </a:rPr>
              <a:t>) structure. At the top of the tree is one (or more) root nodes. Under the root node, there are files and directories (</a:t>
            </a:r>
            <a:r>
              <a:rPr lang="en-US" sz="1000" i="1" dirty="0">
                <a:solidFill>
                  <a:srgbClr val="000000"/>
                </a:solidFill>
                <a:latin typeface="Arial"/>
                <a:cs typeface="Arial"/>
              </a:rPr>
              <a:t>folders</a:t>
            </a:r>
            <a:r>
              <a:rPr lang="en-US" sz="1000" dirty="0">
                <a:solidFill>
                  <a:srgbClr val="000000"/>
                </a:solidFill>
                <a:latin typeface="Arial"/>
                <a:cs typeface="Arial"/>
              </a:rPr>
              <a:t> in Microsoft Windows). Each directory can contain files and subdirectories, which in turn can contain files and subdirectories, and so on, potentially to an almost limitless depth.</a:t>
            </a:r>
            <a:endParaRPr lang="en-US" dirty="0"/>
          </a:p>
          <a:p>
            <a:endParaRPr lang="en-US" dirty="0">
              <a:cs typeface="Calibri"/>
            </a:endParaRPr>
          </a:p>
          <a:p>
            <a:r>
              <a:rPr lang="en-US" sz="1000" dirty="0">
                <a:solidFill>
                  <a:srgbClr val="000000"/>
                </a:solidFill>
                <a:latin typeface="Arial"/>
                <a:cs typeface="Arial"/>
              </a:rPr>
              <a:t>A file is identified by its path through the file system  beginning from the root node.</a:t>
            </a:r>
          </a:p>
          <a:p>
            <a:endParaRPr lang="en-US" sz="1000" dirty="0">
              <a:solidFill>
                <a:srgbClr val="000000"/>
              </a:solidFill>
              <a:latin typeface="Arial"/>
              <a:cs typeface="Arial"/>
            </a:endParaRPr>
          </a:p>
          <a:p>
            <a:r>
              <a:rPr lang="en-US" sz="1000" dirty="0">
                <a:solidFill>
                  <a:srgbClr val="000000"/>
                </a:solidFill>
                <a:latin typeface="Arial"/>
                <a:cs typeface="Arial"/>
              </a:rPr>
              <a:t>A path is either </a:t>
            </a:r>
            <a:r>
              <a:rPr lang="en-US" sz="1000" i="1" dirty="0">
                <a:solidFill>
                  <a:srgbClr val="000000"/>
                </a:solidFill>
                <a:latin typeface="Arial"/>
                <a:cs typeface="Arial"/>
              </a:rPr>
              <a:t>relative</a:t>
            </a:r>
            <a:r>
              <a:rPr lang="en-US" sz="1000" dirty="0">
                <a:solidFill>
                  <a:srgbClr val="000000"/>
                </a:solidFill>
                <a:latin typeface="Arial"/>
                <a:cs typeface="Arial"/>
              </a:rPr>
              <a:t> or </a:t>
            </a:r>
            <a:r>
              <a:rPr lang="en-US" sz="1000" i="1" dirty="0">
                <a:solidFill>
                  <a:srgbClr val="000000"/>
                </a:solidFill>
                <a:latin typeface="Arial"/>
                <a:cs typeface="Arial"/>
              </a:rPr>
              <a:t>absolute</a:t>
            </a:r>
            <a:r>
              <a:rPr lang="en-US" sz="1000" dirty="0">
                <a:solidFill>
                  <a:srgbClr val="000000"/>
                </a:solidFill>
                <a:latin typeface="Arial"/>
                <a:cs typeface="Arial"/>
              </a:rPr>
              <a:t>. An absolute path always contains the root element </a:t>
            </a:r>
            <a:endParaRPr lang="en-US" dirty="0">
              <a:solidFill>
                <a:srgbClr val="222222"/>
              </a:solidFill>
              <a:latin typeface="Calibri"/>
              <a:cs typeface="Calibri"/>
            </a:endParaRPr>
          </a:p>
          <a:p>
            <a:r>
              <a:rPr lang="en-US" sz="1000" dirty="0">
                <a:solidFill>
                  <a:srgbClr val="000000"/>
                </a:solidFill>
                <a:latin typeface="Arial"/>
                <a:cs typeface="Arial"/>
              </a:rPr>
              <a:t>and the complete directory list required to locate the file.</a:t>
            </a:r>
            <a:endParaRPr lang="en-US" dirty="0">
              <a:cs typeface="Calibri"/>
            </a:endParaRPr>
          </a:p>
          <a:p>
            <a:endParaRPr lang="en-US" sz="1000" dirty="0">
              <a:solidFill>
                <a:srgbClr val="000000"/>
              </a:solidFill>
              <a:latin typeface="Arial"/>
              <a:cs typeface="Arial"/>
            </a:endParaRPr>
          </a:p>
          <a:p>
            <a:r>
              <a:rPr lang="en-US" sz="1000" dirty="0">
                <a:solidFill>
                  <a:srgbClr val="000000"/>
                </a:solidFill>
                <a:latin typeface="Arial"/>
                <a:cs typeface="Arial"/>
              </a:rPr>
              <a:t>A relative path needs to be combined with another path in order to access a file.</a:t>
            </a:r>
            <a:endParaRPr lang="en-US" dirty="0"/>
          </a:p>
          <a:p>
            <a:endParaRPr lang="en-US" sz="1000" dirty="0">
              <a:solidFill>
                <a:srgbClr val="000000"/>
              </a:solidFill>
              <a:latin typeface="Arial"/>
              <a:cs typeface="Arial"/>
            </a:endParaRPr>
          </a:p>
        </p:txBody>
      </p:sp>
      <p:pic>
        <p:nvPicPr>
          <p:cNvPr id="2" name="Picture 1" descr="A diagram of a computer program&#10;&#10;Description automatically generated">
            <a:extLst>
              <a:ext uri="{FF2B5EF4-FFF2-40B4-BE49-F238E27FC236}">
                <a16:creationId xmlns:a16="http://schemas.microsoft.com/office/drawing/2014/main" id="{6AB0DF06-C8BD-F6A5-7C68-92DDDB01CDA2}"/>
              </a:ext>
            </a:extLst>
          </p:cNvPr>
          <p:cNvPicPr>
            <a:picLocks noChangeAspect="1"/>
          </p:cNvPicPr>
          <p:nvPr/>
        </p:nvPicPr>
        <p:blipFill>
          <a:blip r:embed="rId3"/>
          <a:stretch>
            <a:fillRect/>
          </a:stretch>
        </p:blipFill>
        <p:spPr>
          <a:xfrm>
            <a:off x="6032157" y="1878146"/>
            <a:ext cx="1826741" cy="2386044"/>
          </a:xfrm>
          <a:prstGeom prst="rect">
            <a:avLst/>
          </a:prstGeom>
        </p:spPr>
      </p:pic>
    </p:spTree>
    <p:extLst>
      <p:ext uri="{BB962C8B-B14F-4D97-AF65-F5344CB8AC3E}">
        <p14:creationId xmlns:p14="http://schemas.microsoft.com/office/powerpoint/2010/main" val="3624202467"/>
      </p:ext>
    </p:extLst>
  </p:cSld>
  <p:clrMapOvr>
    <a:masterClrMapping/>
  </p:clrMapOvr>
</p:sld>
</file>

<file path=ppt/theme/theme1.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2.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3.xml><?xml version="1.0" encoding="utf-8"?>
<a:theme xmlns:a="http://schemas.openxmlformats.org/drawingml/2006/main" name="Breakers">
  <a:themeElements>
    <a:clrScheme name="Custom 8">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67367244-F583-44E6-8F01-4BEACD686630}"/>
    </a:ext>
  </a:extLst>
</a:theme>
</file>

<file path=ppt/theme/theme4.xml><?xml version="1.0" encoding="utf-8"?>
<a:theme xmlns:a="http://schemas.openxmlformats.org/drawingml/2006/main" name="1_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3E4CD3B4CE9814FA4EB57F8E5E88223" ma:contentTypeVersion="10" ma:contentTypeDescription="Create a new document." ma:contentTypeScope="" ma:versionID="750751dff150c7c0447f4486f749e19d">
  <xsd:schema xmlns:xsd="http://www.w3.org/2001/XMLSchema" xmlns:xs="http://www.w3.org/2001/XMLSchema" xmlns:p="http://schemas.microsoft.com/office/2006/metadata/properties" xmlns:ns2="cc6d12de-4a50-4173-a95c-d9a51a2b9340" xmlns:ns3="dff82bde-51af-4292-a8fc-7188ba2e1c72" targetNamespace="http://schemas.microsoft.com/office/2006/metadata/properties" ma:root="true" ma:fieldsID="f670c8c196657c1f6432187c337d4490" ns2:_="" ns3:_="">
    <xsd:import namespace="cc6d12de-4a50-4173-a95c-d9a51a2b9340"/>
    <xsd:import namespace="dff82bde-51af-4292-a8fc-7188ba2e1c7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6d12de-4a50-4173-a95c-d9a51a2b93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ff82bde-51af-4292-a8fc-7188ba2e1c7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1E48D0-F0C5-4552-AB72-0B13D91AA465}">
  <ds:schemaRefs>
    <ds:schemaRef ds:uri="http://schemas.microsoft.com/sharepoint/v3/contenttype/forms"/>
  </ds:schemaRefs>
</ds:datastoreItem>
</file>

<file path=customXml/itemProps2.xml><?xml version="1.0" encoding="utf-8"?>
<ds:datastoreItem xmlns:ds="http://schemas.openxmlformats.org/officeDocument/2006/customXml" ds:itemID="{EB28B79F-743D-4675-B082-0F19ABDDFFB8}">
  <ds:schemaRefs>
    <ds:schemaRef ds:uri="http://purl.org/dc/dcmitype/"/>
    <ds:schemaRef ds:uri="http://purl.org/dc/elements/1.1/"/>
    <ds:schemaRef ds:uri="http://schemas.microsoft.com/office/infopath/2007/PartnerControls"/>
    <ds:schemaRef ds:uri="http://schemas.microsoft.com/office/2006/documentManagement/types"/>
    <ds:schemaRef ds:uri="cc6d12de-4a50-4173-a95c-d9a51a2b9340"/>
    <ds:schemaRef ds:uri="http://schemas.microsoft.com/office/2006/metadata/properties"/>
    <ds:schemaRef ds:uri="http://www.w3.org/XML/1998/namespace"/>
    <ds:schemaRef ds:uri="http://schemas.openxmlformats.org/package/2006/metadata/core-properties"/>
    <ds:schemaRef ds:uri="dff82bde-51af-4292-a8fc-7188ba2e1c72"/>
    <ds:schemaRef ds:uri="http://purl.org/dc/terms/"/>
  </ds:schemaRefs>
</ds:datastoreItem>
</file>

<file path=customXml/itemProps3.xml><?xml version="1.0" encoding="utf-8"?>
<ds:datastoreItem xmlns:ds="http://schemas.openxmlformats.org/officeDocument/2006/customXml" ds:itemID="{5CFEAC8F-C3F4-4021-8A73-D871D5C5F4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6d12de-4a50-4173-a95c-d9a51a2b9340"/>
    <ds:schemaRef ds:uri="dff82bde-51af-4292-a8fc-7188ba2e1c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TotalTime>
  <Words>750</Words>
  <Application>Microsoft Office PowerPoint</Application>
  <PresentationFormat>On-screen Show (16:9)</PresentationFormat>
  <Paragraphs>126</Paragraphs>
  <Slides>16</Slides>
  <Notes>16</Notes>
  <HiddenSlides>0</HiddenSlides>
  <MMClips>0</MMClips>
  <ScaleCrop>false</ScaleCrop>
  <HeadingPairs>
    <vt:vector size="4" baseType="variant">
      <vt:variant>
        <vt:lpstr>Theme</vt:lpstr>
      </vt:variant>
      <vt:variant>
        <vt:i4>4</vt:i4>
      </vt:variant>
      <vt:variant>
        <vt:lpstr>Slide Titles</vt:lpstr>
      </vt:variant>
      <vt:variant>
        <vt:i4>16</vt:i4>
      </vt:variant>
    </vt:vector>
  </HeadingPairs>
  <TitlesOfParts>
    <vt:vector size="20" baseType="lpstr">
      <vt:lpstr>Covers</vt:lpstr>
      <vt:lpstr>General</vt:lpstr>
      <vt:lpstr>Breakers</vt:lpstr>
      <vt:lpstr>1_General</vt:lpstr>
      <vt:lpstr>PowerPoint Presentation</vt:lpstr>
      <vt:lpstr>I/O Streams</vt:lpstr>
      <vt:lpstr>I/O Types</vt:lpstr>
      <vt:lpstr>Byte Streams</vt:lpstr>
      <vt:lpstr>Character Streams</vt:lpstr>
      <vt:lpstr>Character Streams</vt:lpstr>
      <vt:lpstr>Using Buffers</vt:lpstr>
      <vt:lpstr>Stream combination</vt:lpstr>
      <vt:lpstr>Working with File System</vt:lpstr>
      <vt:lpstr>File class</vt:lpstr>
      <vt:lpstr>Filename filter</vt:lpstr>
      <vt:lpstr>NIO</vt:lpstr>
      <vt:lpstr>NIO </vt:lpstr>
      <vt:lpstr>NIO Channel</vt:lpstr>
      <vt:lpstr>NIO Buffer</vt:lpstr>
      <vt:lpstr>Further readings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Danila Varatyntsev</dc:creator>
  <cp:lastModifiedBy>Danila Varatyntsev</cp:lastModifiedBy>
  <cp:revision>403</cp:revision>
  <dcterms:created xsi:type="dcterms:W3CDTF">2022-05-29T12:44:06Z</dcterms:created>
  <dcterms:modified xsi:type="dcterms:W3CDTF">2023-09-06T16:11:59Z</dcterms:modified>
</cp:coreProperties>
</file>