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Barlow"/>
      <p:regular r:id="rId27"/>
      <p:bold r:id="rId28"/>
      <p:italic r:id="rId29"/>
      <p:boldItalic r:id="rId30"/>
    </p:embeddedFont>
    <p:embeddedFont>
      <p:font typeface="Barlow Light"/>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Barlow-bold.fntdata"/><Relationship Id="rId27" Type="http://schemas.openxmlformats.org/officeDocument/2006/relationships/font" Target="fonts/Barlow-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Barlow-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BarlowLight-regular.fntdata"/><Relationship Id="rId30" Type="http://schemas.openxmlformats.org/officeDocument/2006/relationships/font" Target="fonts/Barlow-boldItalic.fntdata"/><Relationship Id="rId11" Type="http://schemas.openxmlformats.org/officeDocument/2006/relationships/slide" Target="slides/slide7.xml"/><Relationship Id="rId33" Type="http://schemas.openxmlformats.org/officeDocument/2006/relationships/font" Target="fonts/BarlowLight-italic.fntdata"/><Relationship Id="rId10" Type="http://schemas.openxmlformats.org/officeDocument/2006/relationships/slide" Target="slides/slide6.xml"/><Relationship Id="rId32" Type="http://schemas.openxmlformats.org/officeDocument/2006/relationships/font" Target="fonts/BarlowLight-bold.fntdata"/><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font" Target="fonts/BarlowLight-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0e5d72da0b_0_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0e5d72da0b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0342028e37_0_98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0342028e37_0_9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0342028e37_0_99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0342028e37_0_9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0342028e37_0_10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0342028e37_0_10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0e5d72da0b_0_8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0e5d72da0b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0e5d72da0b_0_9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0e5d72da0b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0e5d72da0b_0_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0e5d72da0b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0e5d72da0b_0_1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0e5d72da0b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0e5d72da0b_0_1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0e5d72da0b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0e5d72da0b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0e5d72da0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0e5d72da0b_0_1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0e5d72da0b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0e5d72da0b_0_1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0e5d72da0b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0330ced98f_1_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0330ced98f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b2f7c811ed_0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b2f7c811e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5ed75ccf_0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5ed75ccf_0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5f391192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5f391192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0342028e37_0_9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0342028e37_0_9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855300" y="1363125"/>
            <a:ext cx="5110800" cy="2417100"/>
          </a:xfrm>
          <a:prstGeom prst="rect">
            <a:avLst/>
          </a:prstGeom>
        </p:spPr>
        <p:txBody>
          <a:bodyPr anchorCtr="0" anchor="ctr" bIns="0" lIns="0" spcFirstLastPara="1" rIns="0" wrap="square" tIns="0">
            <a:noAutofit/>
          </a:bodyPr>
          <a:lstStyle>
            <a:lvl1pPr lvl="0" rtl="0">
              <a:spcBef>
                <a:spcPts val="0"/>
              </a:spcBef>
              <a:spcAft>
                <a:spcPts val="0"/>
              </a:spcAft>
              <a:buClr>
                <a:schemeClr val="lt2"/>
              </a:buClr>
              <a:buSzPts val="4800"/>
              <a:buNone/>
              <a:defRPr sz="4800">
                <a:solidFill>
                  <a:schemeClr val="lt2"/>
                </a:solidFill>
              </a:defRPr>
            </a:lvl1pPr>
            <a:lvl2pPr lvl="1" rtl="0">
              <a:spcBef>
                <a:spcPts val="0"/>
              </a:spcBef>
              <a:spcAft>
                <a:spcPts val="0"/>
              </a:spcAft>
              <a:buClr>
                <a:schemeClr val="lt2"/>
              </a:buClr>
              <a:buSzPts val="4800"/>
              <a:buNone/>
              <a:defRPr sz="4800">
                <a:solidFill>
                  <a:schemeClr val="lt2"/>
                </a:solidFill>
              </a:defRPr>
            </a:lvl2pPr>
            <a:lvl3pPr lvl="2" rtl="0">
              <a:spcBef>
                <a:spcPts val="0"/>
              </a:spcBef>
              <a:spcAft>
                <a:spcPts val="0"/>
              </a:spcAft>
              <a:buClr>
                <a:schemeClr val="lt2"/>
              </a:buClr>
              <a:buSzPts val="4800"/>
              <a:buNone/>
              <a:defRPr sz="4800">
                <a:solidFill>
                  <a:schemeClr val="lt2"/>
                </a:solidFill>
              </a:defRPr>
            </a:lvl3pPr>
            <a:lvl4pPr lvl="3" rtl="0">
              <a:spcBef>
                <a:spcPts val="0"/>
              </a:spcBef>
              <a:spcAft>
                <a:spcPts val="0"/>
              </a:spcAft>
              <a:buClr>
                <a:schemeClr val="lt2"/>
              </a:buClr>
              <a:buSzPts val="4800"/>
              <a:buNone/>
              <a:defRPr sz="4800">
                <a:solidFill>
                  <a:schemeClr val="lt2"/>
                </a:solidFill>
              </a:defRPr>
            </a:lvl4pPr>
            <a:lvl5pPr lvl="4" rtl="0">
              <a:spcBef>
                <a:spcPts val="0"/>
              </a:spcBef>
              <a:spcAft>
                <a:spcPts val="0"/>
              </a:spcAft>
              <a:buClr>
                <a:schemeClr val="lt2"/>
              </a:buClr>
              <a:buSzPts val="4800"/>
              <a:buNone/>
              <a:defRPr sz="4800">
                <a:solidFill>
                  <a:schemeClr val="lt2"/>
                </a:solidFill>
              </a:defRPr>
            </a:lvl5pPr>
            <a:lvl6pPr lvl="5" rtl="0">
              <a:spcBef>
                <a:spcPts val="0"/>
              </a:spcBef>
              <a:spcAft>
                <a:spcPts val="0"/>
              </a:spcAft>
              <a:buClr>
                <a:schemeClr val="lt2"/>
              </a:buClr>
              <a:buSzPts val="4800"/>
              <a:buNone/>
              <a:defRPr sz="4800">
                <a:solidFill>
                  <a:schemeClr val="lt2"/>
                </a:solidFill>
              </a:defRPr>
            </a:lvl6pPr>
            <a:lvl7pPr lvl="6" rtl="0">
              <a:spcBef>
                <a:spcPts val="0"/>
              </a:spcBef>
              <a:spcAft>
                <a:spcPts val="0"/>
              </a:spcAft>
              <a:buClr>
                <a:schemeClr val="lt2"/>
              </a:buClr>
              <a:buSzPts val="4800"/>
              <a:buNone/>
              <a:defRPr sz="4800">
                <a:solidFill>
                  <a:schemeClr val="lt2"/>
                </a:solidFill>
              </a:defRPr>
            </a:lvl7pPr>
            <a:lvl8pPr lvl="7" rtl="0">
              <a:spcBef>
                <a:spcPts val="0"/>
              </a:spcBef>
              <a:spcAft>
                <a:spcPts val="0"/>
              </a:spcAft>
              <a:buClr>
                <a:schemeClr val="lt2"/>
              </a:buClr>
              <a:buSzPts val="4800"/>
              <a:buNone/>
              <a:defRPr sz="4800">
                <a:solidFill>
                  <a:schemeClr val="lt2"/>
                </a:solidFill>
              </a:defRPr>
            </a:lvl8pPr>
            <a:lvl9pPr lvl="8" rtl="0">
              <a:spcBef>
                <a:spcPts val="0"/>
              </a:spcBef>
              <a:spcAft>
                <a:spcPts val="0"/>
              </a:spcAft>
              <a:buClr>
                <a:schemeClr val="lt2"/>
              </a:buClr>
              <a:buSzPts val="4800"/>
              <a:buNone/>
              <a:defRPr sz="4800">
                <a:solidFill>
                  <a:schemeClr val="lt2"/>
                </a:solidFill>
              </a:defRPr>
            </a:lvl9pPr>
          </a:lstStyle>
          <a:p/>
        </p:txBody>
      </p:sp>
      <p:grpSp>
        <p:nvGrpSpPr>
          <p:cNvPr id="13" name="Google Shape;13;p2"/>
          <p:cNvGrpSpPr/>
          <p:nvPr/>
        </p:nvGrpSpPr>
        <p:grpSpPr>
          <a:xfrm>
            <a:off x="0" y="2550906"/>
            <a:ext cx="719125" cy="41700"/>
            <a:chOff x="0" y="2550906"/>
            <a:chExt cx="719125" cy="41700"/>
          </a:xfrm>
        </p:grpSpPr>
        <p:sp>
          <p:nvSpPr>
            <p:cNvPr id="14" name="Google Shape;14;p2"/>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506425" y="2550906"/>
              <a:ext cx="212700" cy="4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6" name="Shape 16"/>
        <p:cNvGrpSpPr/>
        <p:nvPr/>
      </p:nvGrpSpPr>
      <p:grpSpPr>
        <a:xfrm>
          <a:off x="0" y="0"/>
          <a:ext cx="0" cy="0"/>
          <a:chOff x="0" y="0"/>
          <a:chExt cx="0" cy="0"/>
        </a:xfrm>
      </p:grpSpPr>
      <p:sp>
        <p:nvSpPr>
          <p:cNvPr id="17" name="Google Shape;17;p3"/>
          <p:cNvSpPr txBox="1"/>
          <p:nvPr>
            <p:ph type="ctrTitle"/>
          </p:nvPr>
        </p:nvSpPr>
        <p:spPr>
          <a:xfrm>
            <a:off x="855300" y="1534047"/>
            <a:ext cx="5110800" cy="1159800"/>
          </a:xfrm>
          <a:prstGeom prst="rect">
            <a:avLst/>
          </a:prstGeom>
        </p:spPr>
        <p:txBody>
          <a:bodyPr anchorCtr="0" anchor="b" bIns="0" lIns="0" spcFirstLastPara="1" rIns="0" wrap="square" tIns="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8" name="Google Shape;18;p3"/>
          <p:cNvSpPr txBox="1"/>
          <p:nvPr>
            <p:ph idx="1" type="subTitle"/>
          </p:nvPr>
        </p:nvSpPr>
        <p:spPr>
          <a:xfrm>
            <a:off x="855300" y="2714552"/>
            <a:ext cx="5110800" cy="428100"/>
          </a:xfrm>
          <a:prstGeom prst="rect">
            <a:avLst/>
          </a:prstGeom>
        </p:spPr>
        <p:txBody>
          <a:bodyPr anchorCtr="0" anchor="t" bIns="0" lIns="0" spcFirstLastPara="1" rIns="0" wrap="square" tIns="0">
            <a:noAutofit/>
          </a:bodyPr>
          <a:lstStyle>
            <a:lvl1pPr lvl="0" rtl="0">
              <a:spcBef>
                <a:spcPts val="0"/>
              </a:spcBef>
              <a:spcAft>
                <a:spcPts val="0"/>
              </a:spcAft>
              <a:buClr>
                <a:schemeClr val="lt2"/>
              </a:buClr>
              <a:buSzPts val="2400"/>
              <a:buNone/>
              <a:defRPr>
                <a:solidFill>
                  <a:schemeClr val="lt2"/>
                </a:solidFill>
              </a:defRPr>
            </a:lvl1pPr>
            <a:lvl2pPr lvl="1" rtl="0">
              <a:spcBef>
                <a:spcPts val="800"/>
              </a:spcBef>
              <a:spcAft>
                <a:spcPts val="0"/>
              </a:spcAft>
              <a:buClr>
                <a:schemeClr val="lt2"/>
              </a:buClr>
              <a:buSzPts val="3000"/>
              <a:buNone/>
              <a:defRPr sz="3000">
                <a:solidFill>
                  <a:schemeClr val="lt2"/>
                </a:solidFill>
              </a:defRPr>
            </a:lvl2pPr>
            <a:lvl3pPr lvl="2" rtl="0">
              <a:spcBef>
                <a:spcPts val="800"/>
              </a:spcBef>
              <a:spcAft>
                <a:spcPts val="0"/>
              </a:spcAft>
              <a:buClr>
                <a:schemeClr val="lt2"/>
              </a:buClr>
              <a:buSzPts val="3000"/>
              <a:buNone/>
              <a:defRPr sz="3000">
                <a:solidFill>
                  <a:schemeClr val="lt2"/>
                </a:solidFill>
              </a:defRPr>
            </a:lvl3pPr>
            <a:lvl4pPr lvl="3" rtl="0">
              <a:spcBef>
                <a:spcPts val="800"/>
              </a:spcBef>
              <a:spcAft>
                <a:spcPts val="0"/>
              </a:spcAft>
              <a:buClr>
                <a:schemeClr val="lt2"/>
              </a:buClr>
              <a:buSzPts val="3000"/>
              <a:buNone/>
              <a:defRPr sz="3000">
                <a:solidFill>
                  <a:schemeClr val="lt2"/>
                </a:solidFill>
              </a:defRPr>
            </a:lvl4pPr>
            <a:lvl5pPr lvl="4" rtl="0">
              <a:spcBef>
                <a:spcPts val="800"/>
              </a:spcBef>
              <a:spcAft>
                <a:spcPts val="0"/>
              </a:spcAft>
              <a:buClr>
                <a:schemeClr val="lt2"/>
              </a:buClr>
              <a:buSzPts val="3000"/>
              <a:buNone/>
              <a:defRPr sz="3000">
                <a:solidFill>
                  <a:schemeClr val="lt2"/>
                </a:solidFill>
              </a:defRPr>
            </a:lvl5pPr>
            <a:lvl6pPr lvl="5" rtl="0">
              <a:spcBef>
                <a:spcPts val="800"/>
              </a:spcBef>
              <a:spcAft>
                <a:spcPts val="0"/>
              </a:spcAft>
              <a:buClr>
                <a:schemeClr val="lt2"/>
              </a:buClr>
              <a:buSzPts val="3000"/>
              <a:buNone/>
              <a:defRPr sz="3000">
                <a:solidFill>
                  <a:schemeClr val="lt2"/>
                </a:solidFill>
              </a:defRPr>
            </a:lvl6pPr>
            <a:lvl7pPr lvl="6" rtl="0">
              <a:spcBef>
                <a:spcPts val="800"/>
              </a:spcBef>
              <a:spcAft>
                <a:spcPts val="0"/>
              </a:spcAft>
              <a:buClr>
                <a:schemeClr val="lt2"/>
              </a:buClr>
              <a:buSzPts val="3000"/>
              <a:buNone/>
              <a:defRPr sz="3000">
                <a:solidFill>
                  <a:schemeClr val="lt2"/>
                </a:solidFill>
              </a:defRPr>
            </a:lvl7pPr>
            <a:lvl8pPr lvl="7" rtl="0">
              <a:spcBef>
                <a:spcPts val="800"/>
              </a:spcBef>
              <a:spcAft>
                <a:spcPts val="0"/>
              </a:spcAft>
              <a:buClr>
                <a:schemeClr val="lt2"/>
              </a:buClr>
              <a:buSzPts val="3000"/>
              <a:buNone/>
              <a:defRPr sz="3000">
                <a:solidFill>
                  <a:schemeClr val="lt2"/>
                </a:solidFill>
              </a:defRPr>
            </a:lvl8pPr>
            <a:lvl9pPr lvl="8" rtl="0">
              <a:spcBef>
                <a:spcPts val="800"/>
              </a:spcBef>
              <a:spcAft>
                <a:spcPts val="800"/>
              </a:spcAft>
              <a:buClr>
                <a:schemeClr val="lt2"/>
              </a:buClr>
              <a:buSzPts val="3000"/>
              <a:buNone/>
              <a:defRPr sz="3000">
                <a:solidFill>
                  <a:schemeClr val="lt2"/>
                </a:solidFill>
              </a:defRPr>
            </a:lvl9pPr>
          </a:lstStyle>
          <a:p/>
        </p:txBody>
      </p:sp>
      <p:grpSp>
        <p:nvGrpSpPr>
          <p:cNvPr id="19" name="Google Shape;19;p3"/>
          <p:cNvGrpSpPr/>
          <p:nvPr/>
        </p:nvGrpSpPr>
        <p:grpSpPr>
          <a:xfrm>
            <a:off x="0" y="2550906"/>
            <a:ext cx="719125" cy="41700"/>
            <a:chOff x="0" y="2550906"/>
            <a:chExt cx="719125" cy="41700"/>
          </a:xfrm>
        </p:grpSpPr>
        <p:sp>
          <p:nvSpPr>
            <p:cNvPr id="20" name="Google Shape;20;p3"/>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a:off x="506425" y="2550906"/>
              <a:ext cx="212700" cy="4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gradFill>
          <a:gsLst>
            <a:gs pos="0">
              <a:schemeClr val="accent1"/>
            </a:gs>
            <a:gs pos="100000">
              <a:schemeClr val="accent2"/>
            </a:gs>
          </a:gsLst>
          <a:path path="circle">
            <a:fillToRect l="100%" t="100%"/>
          </a:path>
          <a:tileRect b="-100%" r="-100%"/>
        </a:gradFill>
      </p:bgPr>
    </p:bg>
    <p:spTree>
      <p:nvGrpSpPr>
        <p:cNvPr id="22" name="Shape 22"/>
        <p:cNvGrpSpPr/>
        <p:nvPr/>
      </p:nvGrpSpPr>
      <p:grpSpPr>
        <a:xfrm>
          <a:off x="0" y="0"/>
          <a:ext cx="0" cy="0"/>
          <a:chOff x="0" y="0"/>
          <a:chExt cx="0" cy="0"/>
        </a:xfrm>
      </p:grpSpPr>
      <p:sp>
        <p:nvSpPr>
          <p:cNvPr id="23" name="Google Shape;23;p4"/>
          <p:cNvSpPr txBox="1"/>
          <p:nvPr>
            <p:ph idx="1" type="body"/>
          </p:nvPr>
        </p:nvSpPr>
        <p:spPr>
          <a:xfrm>
            <a:off x="855300" y="2161800"/>
            <a:ext cx="5307000" cy="819900"/>
          </a:xfrm>
          <a:prstGeom prst="rect">
            <a:avLst/>
          </a:prstGeom>
          <a:effectLst>
            <a:outerShdw blurRad="14288" rotWithShape="0" algn="bl" dir="16560000" dist="9525">
              <a:schemeClr val="accent1"/>
            </a:outerShdw>
          </a:effectLst>
        </p:spPr>
        <p:txBody>
          <a:bodyPr anchorCtr="0" anchor="ctr" bIns="0" lIns="0" spcFirstLastPara="1" rIns="0" wrap="square" tIns="0">
            <a:noAutofit/>
          </a:bodyPr>
          <a:lstStyle>
            <a:lvl1pPr indent="-419100" lvl="0" marL="457200" rtl="0">
              <a:spcBef>
                <a:spcPts val="0"/>
              </a:spcBef>
              <a:spcAft>
                <a:spcPts val="0"/>
              </a:spcAft>
              <a:buClr>
                <a:schemeClr val="accent5"/>
              </a:buClr>
              <a:buSzPts val="3000"/>
              <a:buFont typeface="Barlow"/>
              <a:buChar char="╸"/>
              <a:defRPr b="1" i="1" sz="3000">
                <a:solidFill>
                  <a:schemeClr val="accent5"/>
                </a:solidFill>
                <a:latin typeface="Barlow"/>
                <a:ea typeface="Barlow"/>
                <a:cs typeface="Barlow"/>
                <a:sym typeface="Barlow"/>
              </a:defRPr>
            </a:lvl1pPr>
            <a:lvl2pPr indent="-419100" lvl="1" marL="914400" rtl="0">
              <a:spcBef>
                <a:spcPts val="800"/>
              </a:spcBef>
              <a:spcAft>
                <a:spcPts val="0"/>
              </a:spcAft>
              <a:buClr>
                <a:schemeClr val="accent5"/>
              </a:buClr>
              <a:buSzPts val="3000"/>
              <a:buFont typeface="Barlow"/>
              <a:buChar char="‧"/>
              <a:defRPr b="1" i="1" sz="3000">
                <a:solidFill>
                  <a:schemeClr val="accent5"/>
                </a:solidFill>
                <a:latin typeface="Barlow"/>
                <a:ea typeface="Barlow"/>
                <a:cs typeface="Barlow"/>
                <a:sym typeface="Barlow"/>
              </a:defRPr>
            </a:lvl2pPr>
            <a:lvl3pPr indent="-419100" lvl="2" marL="1371600" rtl="0">
              <a:spcBef>
                <a:spcPts val="800"/>
              </a:spcBef>
              <a:spcAft>
                <a:spcPts val="0"/>
              </a:spcAft>
              <a:buClr>
                <a:schemeClr val="accent5"/>
              </a:buClr>
              <a:buSzPts val="3000"/>
              <a:buFont typeface="Barlow"/>
              <a:buChar char="‧"/>
              <a:defRPr b="1" i="1" sz="3000">
                <a:solidFill>
                  <a:schemeClr val="accent5"/>
                </a:solidFill>
                <a:latin typeface="Barlow"/>
                <a:ea typeface="Barlow"/>
                <a:cs typeface="Barlow"/>
                <a:sym typeface="Barlow"/>
              </a:defRPr>
            </a:lvl3pPr>
            <a:lvl4pPr indent="-419100" lvl="3" marL="1828800" rtl="0">
              <a:spcBef>
                <a:spcPts val="800"/>
              </a:spcBef>
              <a:spcAft>
                <a:spcPts val="0"/>
              </a:spcAft>
              <a:buClr>
                <a:schemeClr val="accent5"/>
              </a:buClr>
              <a:buSzPts val="3000"/>
              <a:buFont typeface="Barlow"/>
              <a:buChar char="●"/>
              <a:defRPr b="1" i="1" sz="3000">
                <a:solidFill>
                  <a:schemeClr val="accent5"/>
                </a:solidFill>
                <a:latin typeface="Barlow"/>
                <a:ea typeface="Barlow"/>
                <a:cs typeface="Barlow"/>
                <a:sym typeface="Barlow"/>
              </a:defRPr>
            </a:lvl4pPr>
            <a:lvl5pPr indent="-419100" lvl="4" marL="2286000" rtl="0">
              <a:spcBef>
                <a:spcPts val="800"/>
              </a:spcBef>
              <a:spcAft>
                <a:spcPts val="0"/>
              </a:spcAft>
              <a:buClr>
                <a:schemeClr val="accent5"/>
              </a:buClr>
              <a:buSzPts val="3000"/>
              <a:buFont typeface="Barlow"/>
              <a:buChar char="○"/>
              <a:defRPr b="1" i="1" sz="3000">
                <a:solidFill>
                  <a:schemeClr val="accent5"/>
                </a:solidFill>
                <a:latin typeface="Barlow"/>
                <a:ea typeface="Barlow"/>
                <a:cs typeface="Barlow"/>
                <a:sym typeface="Barlow"/>
              </a:defRPr>
            </a:lvl5pPr>
            <a:lvl6pPr indent="-419100" lvl="5" marL="2743200" rtl="0">
              <a:spcBef>
                <a:spcPts val="800"/>
              </a:spcBef>
              <a:spcAft>
                <a:spcPts val="0"/>
              </a:spcAft>
              <a:buClr>
                <a:schemeClr val="accent5"/>
              </a:buClr>
              <a:buSzPts val="3000"/>
              <a:buFont typeface="Barlow"/>
              <a:buChar char="■"/>
              <a:defRPr b="1" i="1" sz="3000">
                <a:solidFill>
                  <a:schemeClr val="accent5"/>
                </a:solidFill>
                <a:latin typeface="Barlow"/>
                <a:ea typeface="Barlow"/>
                <a:cs typeface="Barlow"/>
                <a:sym typeface="Barlow"/>
              </a:defRPr>
            </a:lvl6pPr>
            <a:lvl7pPr indent="-419100" lvl="6" marL="3200400" rtl="0">
              <a:spcBef>
                <a:spcPts val="800"/>
              </a:spcBef>
              <a:spcAft>
                <a:spcPts val="0"/>
              </a:spcAft>
              <a:buClr>
                <a:schemeClr val="accent5"/>
              </a:buClr>
              <a:buSzPts val="3000"/>
              <a:buFont typeface="Barlow"/>
              <a:buChar char="●"/>
              <a:defRPr b="1" i="1" sz="3000">
                <a:solidFill>
                  <a:schemeClr val="accent5"/>
                </a:solidFill>
                <a:latin typeface="Barlow"/>
                <a:ea typeface="Barlow"/>
                <a:cs typeface="Barlow"/>
                <a:sym typeface="Barlow"/>
              </a:defRPr>
            </a:lvl7pPr>
            <a:lvl8pPr indent="-419100" lvl="7" marL="3657600" rtl="0">
              <a:spcBef>
                <a:spcPts val="800"/>
              </a:spcBef>
              <a:spcAft>
                <a:spcPts val="0"/>
              </a:spcAft>
              <a:buClr>
                <a:schemeClr val="accent5"/>
              </a:buClr>
              <a:buSzPts val="3000"/>
              <a:buFont typeface="Barlow"/>
              <a:buChar char="○"/>
              <a:defRPr b="1" i="1" sz="3000">
                <a:solidFill>
                  <a:schemeClr val="accent5"/>
                </a:solidFill>
                <a:latin typeface="Barlow"/>
                <a:ea typeface="Barlow"/>
                <a:cs typeface="Barlow"/>
                <a:sym typeface="Barlow"/>
              </a:defRPr>
            </a:lvl8pPr>
            <a:lvl9pPr indent="-419100" lvl="8" marL="4114800" rtl="0">
              <a:spcBef>
                <a:spcPts val="800"/>
              </a:spcBef>
              <a:spcAft>
                <a:spcPts val="800"/>
              </a:spcAft>
              <a:buClr>
                <a:schemeClr val="accent5"/>
              </a:buClr>
              <a:buSzPts val="3000"/>
              <a:buFont typeface="Barlow"/>
              <a:buChar char="■"/>
              <a:defRPr b="1" i="1" sz="3000">
                <a:solidFill>
                  <a:schemeClr val="accent5"/>
                </a:solidFill>
                <a:latin typeface="Barlow"/>
                <a:ea typeface="Barlow"/>
                <a:cs typeface="Barlow"/>
                <a:sym typeface="Barlow"/>
              </a:defRPr>
            </a:lvl9pPr>
          </a:lstStyle>
          <a:p/>
        </p:txBody>
      </p:sp>
      <p:sp>
        <p:nvSpPr>
          <p:cNvPr id="24" name="Google Shape;24;p4"/>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25" name="Google Shape;25;p4"/>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6" name="Google Shape;26;p4"/>
          <p:cNvSpPr/>
          <p:nvPr/>
        </p:nvSpPr>
        <p:spPr>
          <a:xfrm>
            <a:off x="506425" y="2550906"/>
            <a:ext cx="212700" cy="4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7" name="Shape 27"/>
        <p:cNvGrpSpPr/>
        <p:nvPr/>
      </p:nvGrpSpPr>
      <p:grpSpPr>
        <a:xfrm>
          <a:off x="0" y="0"/>
          <a:ext cx="0" cy="0"/>
          <a:chOff x="0" y="0"/>
          <a:chExt cx="0" cy="0"/>
        </a:xfrm>
      </p:grpSpPr>
      <p:sp>
        <p:nvSpPr>
          <p:cNvPr id="28" name="Google Shape;28;p5"/>
          <p:cNvSpPr txBox="1"/>
          <p:nvPr>
            <p:ph type="title"/>
          </p:nvPr>
        </p:nvSpPr>
        <p:spPr>
          <a:xfrm>
            <a:off x="855300" y="836000"/>
            <a:ext cx="5307000" cy="396300"/>
          </a:xfrm>
          <a:prstGeom prst="rect">
            <a:avLst/>
          </a:prstGeom>
        </p:spPr>
        <p:txBody>
          <a:bodyPr anchorCtr="0" anchor="b" bIns="0" lIns="0" spcFirstLastPara="1" rIns="0" wrap="square" tIns="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29" name="Google Shape;29;p5"/>
          <p:cNvSpPr txBox="1"/>
          <p:nvPr>
            <p:ph idx="1" type="body"/>
          </p:nvPr>
        </p:nvSpPr>
        <p:spPr>
          <a:xfrm>
            <a:off x="855300" y="1353948"/>
            <a:ext cx="5307000" cy="3033900"/>
          </a:xfrm>
          <a:prstGeom prst="rect">
            <a:avLst/>
          </a:prstGeom>
        </p:spPr>
        <p:txBody>
          <a:bodyPr anchorCtr="0" anchor="t" bIns="0" lIns="0" spcFirstLastPara="1" rIns="0" wrap="square" tIns="0">
            <a:noAutofit/>
          </a:bodyPr>
          <a:lstStyle>
            <a:lvl1pPr indent="-381000" lvl="0" marL="457200" rtl="0">
              <a:spcBef>
                <a:spcPts val="0"/>
              </a:spcBef>
              <a:spcAft>
                <a:spcPts val="0"/>
              </a:spcAft>
              <a:buSzPts val="2400"/>
              <a:buChar char="╸"/>
              <a:defRPr/>
            </a:lvl1pPr>
            <a:lvl2pPr indent="-381000" lvl="1" marL="914400" rtl="0">
              <a:spcBef>
                <a:spcPts val="800"/>
              </a:spcBef>
              <a:spcAft>
                <a:spcPts val="0"/>
              </a:spcAft>
              <a:buSzPts val="2400"/>
              <a:buChar char="‧"/>
              <a:defRPr/>
            </a:lvl2pPr>
            <a:lvl3pPr indent="-381000" lvl="2" marL="1371600" rtl="0">
              <a:spcBef>
                <a:spcPts val="800"/>
              </a:spcBef>
              <a:spcAft>
                <a:spcPts val="0"/>
              </a:spcAft>
              <a:buSzPts val="2400"/>
              <a:buChar char="‧"/>
              <a:defRPr/>
            </a:lvl3pPr>
            <a:lvl4pPr indent="-381000" lvl="3" marL="1828800" rtl="0">
              <a:spcBef>
                <a:spcPts val="800"/>
              </a:spcBef>
              <a:spcAft>
                <a:spcPts val="0"/>
              </a:spcAft>
              <a:buSzPts val="2400"/>
              <a:buChar char="●"/>
              <a:defRPr/>
            </a:lvl4pPr>
            <a:lvl5pPr indent="-381000" lvl="4" marL="2286000" rtl="0">
              <a:spcBef>
                <a:spcPts val="800"/>
              </a:spcBef>
              <a:spcAft>
                <a:spcPts val="0"/>
              </a:spcAft>
              <a:buSzPts val="2400"/>
              <a:buChar char="○"/>
              <a:defRPr/>
            </a:lvl5pPr>
            <a:lvl6pPr indent="-381000" lvl="5" marL="2743200" rtl="0">
              <a:spcBef>
                <a:spcPts val="800"/>
              </a:spcBef>
              <a:spcAft>
                <a:spcPts val="0"/>
              </a:spcAft>
              <a:buSzPts val="2400"/>
              <a:buChar char="■"/>
              <a:defRPr/>
            </a:lvl6pPr>
            <a:lvl7pPr indent="-381000" lvl="6" marL="3200400" rtl="0">
              <a:spcBef>
                <a:spcPts val="800"/>
              </a:spcBef>
              <a:spcAft>
                <a:spcPts val="0"/>
              </a:spcAft>
              <a:buSzPts val="2400"/>
              <a:buChar char="●"/>
              <a:defRPr/>
            </a:lvl7pPr>
            <a:lvl8pPr indent="-381000" lvl="7" marL="3657600" rtl="0">
              <a:spcBef>
                <a:spcPts val="800"/>
              </a:spcBef>
              <a:spcAft>
                <a:spcPts val="0"/>
              </a:spcAft>
              <a:buSzPts val="2400"/>
              <a:buChar char="○"/>
              <a:defRPr/>
            </a:lvl8pPr>
            <a:lvl9pPr indent="-381000" lvl="8" marL="4114800" rtl="0">
              <a:spcBef>
                <a:spcPts val="800"/>
              </a:spcBef>
              <a:spcAft>
                <a:spcPts val="800"/>
              </a:spcAft>
              <a:buSzPts val="2400"/>
              <a:buChar char="■"/>
              <a:defRPr/>
            </a:lvl9pPr>
          </a:lstStyle>
          <a:p/>
        </p:txBody>
      </p:sp>
      <p:sp>
        <p:nvSpPr>
          <p:cNvPr id="30" name="Google Shape;30;p5"/>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31" name="Google Shape;31;p5"/>
          <p:cNvGrpSpPr/>
          <p:nvPr/>
        </p:nvGrpSpPr>
        <p:grpSpPr>
          <a:xfrm>
            <a:off x="0" y="1120426"/>
            <a:ext cx="719125" cy="41709"/>
            <a:chOff x="0" y="1120426"/>
            <a:chExt cx="719125" cy="41709"/>
          </a:xfrm>
        </p:grpSpPr>
        <p:sp>
          <p:nvSpPr>
            <p:cNvPr id="32" name="Google Shape;32;p5"/>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5"/>
            <p:cNvSpPr/>
            <p:nvPr/>
          </p:nvSpPr>
          <p:spPr>
            <a:xfrm>
              <a:off x="506425" y="1120435"/>
              <a:ext cx="212700" cy="4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4" name="Shape 34"/>
        <p:cNvGrpSpPr/>
        <p:nvPr/>
      </p:nvGrpSpPr>
      <p:grpSpPr>
        <a:xfrm>
          <a:off x="0" y="0"/>
          <a:ext cx="0" cy="0"/>
          <a:chOff x="0" y="0"/>
          <a:chExt cx="0" cy="0"/>
        </a:xfrm>
      </p:grpSpPr>
      <p:sp>
        <p:nvSpPr>
          <p:cNvPr id="35" name="Google Shape;35;p6"/>
          <p:cNvSpPr txBox="1"/>
          <p:nvPr>
            <p:ph type="title"/>
          </p:nvPr>
        </p:nvSpPr>
        <p:spPr>
          <a:xfrm>
            <a:off x="855300" y="836000"/>
            <a:ext cx="5307000" cy="396300"/>
          </a:xfrm>
          <a:prstGeom prst="rect">
            <a:avLst/>
          </a:prstGeom>
        </p:spPr>
        <p:txBody>
          <a:bodyPr anchorCtr="0" anchor="b" bIns="0" lIns="0" spcFirstLastPara="1" rIns="0" wrap="square" tIns="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36" name="Google Shape;36;p6"/>
          <p:cNvSpPr txBox="1"/>
          <p:nvPr>
            <p:ph idx="1" type="body"/>
          </p:nvPr>
        </p:nvSpPr>
        <p:spPr>
          <a:xfrm>
            <a:off x="855275" y="1353950"/>
            <a:ext cx="2479500" cy="34182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800"/>
              </a:spcBef>
              <a:spcAft>
                <a:spcPts val="0"/>
              </a:spcAft>
              <a:buSzPts val="2000"/>
              <a:buChar char="‧"/>
              <a:defRPr sz="2000"/>
            </a:lvl2pPr>
            <a:lvl3pPr indent="-355600" lvl="2" marL="1371600" rtl="0">
              <a:spcBef>
                <a:spcPts val="800"/>
              </a:spcBef>
              <a:spcAft>
                <a:spcPts val="0"/>
              </a:spcAft>
              <a:buSzPts val="2000"/>
              <a:buChar char="‧"/>
              <a:defRPr sz="2000"/>
            </a:lvl3pPr>
            <a:lvl4pPr indent="-355600" lvl="3" marL="1828800" rtl="0">
              <a:spcBef>
                <a:spcPts val="800"/>
              </a:spcBef>
              <a:spcAft>
                <a:spcPts val="0"/>
              </a:spcAft>
              <a:buSzPts val="2000"/>
              <a:buChar char="●"/>
              <a:defRPr sz="2000"/>
            </a:lvl4pPr>
            <a:lvl5pPr indent="-355600" lvl="4" marL="2286000" rtl="0">
              <a:spcBef>
                <a:spcPts val="800"/>
              </a:spcBef>
              <a:spcAft>
                <a:spcPts val="0"/>
              </a:spcAft>
              <a:buSzPts val="2000"/>
              <a:buChar char="○"/>
              <a:defRPr sz="2000"/>
            </a:lvl5pPr>
            <a:lvl6pPr indent="-355600" lvl="5" marL="2743200" rtl="0">
              <a:spcBef>
                <a:spcPts val="800"/>
              </a:spcBef>
              <a:spcAft>
                <a:spcPts val="0"/>
              </a:spcAft>
              <a:buSzPts val="2000"/>
              <a:buChar char="■"/>
              <a:defRPr sz="2000"/>
            </a:lvl6pPr>
            <a:lvl7pPr indent="-355600" lvl="6" marL="3200400" rtl="0">
              <a:spcBef>
                <a:spcPts val="800"/>
              </a:spcBef>
              <a:spcAft>
                <a:spcPts val="0"/>
              </a:spcAft>
              <a:buSzPts val="2000"/>
              <a:buChar char="●"/>
              <a:defRPr sz="2000"/>
            </a:lvl7pPr>
            <a:lvl8pPr indent="-355600" lvl="7" marL="3657600" rtl="0">
              <a:spcBef>
                <a:spcPts val="800"/>
              </a:spcBef>
              <a:spcAft>
                <a:spcPts val="0"/>
              </a:spcAft>
              <a:buSzPts val="2000"/>
              <a:buChar char="○"/>
              <a:defRPr sz="2000"/>
            </a:lvl8pPr>
            <a:lvl9pPr indent="-355600" lvl="8" marL="4114800" rtl="0">
              <a:spcBef>
                <a:spcPts val="800"/>
              </a:spcBef>
              <a:spcAft>
                <a:spcPts val="800"/>
              </a:spcAft>
              <a:buSzPts val="2000"/>
              <a:buChar char="■"/>
              <a:defRPr sz="2000"/>
            </a:lvl9pPr>
          </a:lstStyle>
          <a:p/>
        </p:txBody>
      </p:sp>
      <p:sp>
        <p:nvSpPr>
          <p:cNvPr id="37" name="Google Shape;37;p6"/>
          <p:cNvSpPr txBox="1"/>
          <p:nvPr>
            <p:ph idx="2" type="body"/>
          </p:nvPr>
        </p:nvSpPr>
        <p:spPr>
          <a:xfrm>
            <a:off x="3682698" y="1353950"/>
            <a:ext cx="2479500" cy="34182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800"/>
              </a:spcBef>
              <a:spcAft>
                <a:spcPts val="0"/>
              </a:spcAft>
              <a:buSzPts val="2000"/>
              <a:buChar char="‧"/>
              <a:defRPr sz="2000"/>
            </a:lvl2pPr>
            <a:lvl3pPr indent="-355600" lvl="2" marL="1371600" rtl="0">
              <a:spcBef>
                <a:spcPts val="800"/>
              </a:spcBef>
              <a:spcAft>
                <a:spcPts val="0"/>
              </a:spcAft>
              <a:buSzPts val="2000"/>
              <a:buChar char="‧"/>
              <a:defRPr sz="2000"/>
            </a:lvl3pPr>
            <a:lvl4pPr indent="-355600" lvl="3" marL="1828800" rtl="0">
              <a:spcBef>
                <a:spcPts val="800"/>
              </a:spcBef>
              <a:spcAft>
                <a:spcPts val="0"/>
              </a:spcAft>
              <a:buSzPts val="2000"/>
              <a:buChar char="●"/>
              <a:defRPr sz="2000"/>
            </a:lvl4pPr>
            <a:lvl5pPr indent="-355600" lvl="4" marL="2286000" rtl="0">
              <a:spcBef>
                <a:spcPts val="800"/>
              </a:spcBef>
              <a:spcAft>
                <a:spcPts val="0"/>
              </a:spcAft>
              <a:buSzPts val="2000"/>
              <a:buChar char="○"/>
              <a:defRPr sz="2000"/>
            </a:lvl5pPr>
            <a:lvl6pPr indent="-355600" lvl="5" marL="2743200" rtl="0">
              <a:spcBef>
                <a:spcPts val="800"/>
              </a:spcBef>
              <a:spcAft>
                <a:spcPts val="0"/>
              </a:spcAft>
              <a:buSzPts val="2000"/>
              <a:buChar char="■"/>
              <a:defRPr sz="2000"/>
            </a:lvl6pPr>
            <a:lvl7pPr indent="-355600" lvl="6" marL="3200400" rtl="0">
              <a:spcBef>
                <a:spcPts val="800"/>
              </a:spcBef>
              <a:spcAft>
                <a:spcPts val="0"/>
              </a:spcAft>
              <a:buSzPts val="2000"/>
              <a:buChar char="●"/>
              <a:defRPr sz="2000"/>
            </a:lvl7pPr>
            <a:lvl8pPr indent="-355600" lvl="7" marL="3657600" rtl="0">
              <a:spcBef>
                <a:spcPts val="800"/>
              </a:spcBef>
              <a:spcAft>
                <a:spcPts val="0"/>
              </a:spcAft>
              <a:buSzPts val="2000"/>
              <a:buChar char="○"/>
              <a:defRPr sz="2000"/>
            </a:lvl8pPr>
            <a:lvl9pPr indent="-355600" lvl="8" marL="4114800" rtl="0">
              <a:spcBef>
                <a:spcPts val="800"/>
              </a:spcBef>
              <a:spcAft>
                <a:spcPts val="800"/>
              </a:spcAft>
              <a:buSzPts val="2000"/>
              <a:buChar char="■"/>
              <a:defRPr sz="2000"/>
            </a:lvl9pPr>
          </a:lstStyle>
          <a:p/>
        </p:txBody>
      </p:sp>
      <p:sp>
        <p:nvSpPr>
          <p:cNvPr id="38" name="Google Shape;38;p6"/>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39" name="Google Shape;39;p6"/>
          <p:cNvGrpSpPr/>
          <p:nvPr/>
        </p:nvGrpSpPr>
        <p:grpSpPr>
          <a:xfrm>
            <a:off x="0" y="1120426"/>
            <a:ext cx="719125" cy="41709"/>
            <a:chOff x="0" y="1120426"/>
            <a:chExt cx="719125" cy="41709"/>
          </a:xfrm>
        </p:grpSpPr>
        <p:sp>
          <p:nvSpPr>
            <p:cNvPr id="40" name="Google Shape;40;p6"/>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6"/>
            <p:cNvSpPr/>
            <p:nvPr/>
          </p:nvSpPr>
          <p:spPr>
            <a:xfrm>
              <a:off x="506425" y="1120435"/>
              <a:ext cx="212700" cy="4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2" name="Shape 42"/>
        <p:cNvGrpSpPr/>
        <p:nvPr/>
      </p:nvGrpSpPr>
      <p:grpSpPr>
        <a:xfrm>
          <a:off x="0" y="0"/>
          <a:ext cx="0" cy="0"/>
          <a:chOff x="0" y="0"/>
          <a:chExt cx="0" cy="0"/>
        </a:xfrm>
      </p:grpSpPr>
      <p:sp>
        <p:nvSpPr>
          <p:cNvPr id="43" name="Google Shape;43;p7"/>
          <p:cNvSpPr txBox="1"/>
          <p:nvPr>
            <p:ph type="title"/>
          </p:nvPr>
        </p:nvSpPr>
        <p:spPr>
          <a:xfrm>
            <a:off x="855300" y="836000"/>
            <a:ext cx="7433400" cy="396300"/>
          </a:xfrm>
          <a:prstGeom prst="rect">
            <a:avLst/>
          </a:prstGeom>
        </p:spPr>
        <p:txBody>
          <a:bodyPr anchorCtr="0" anchor="b" bIns="0" lIns="0" spcFirstLastPara="1" rIns="0" wrap="square" tIns="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44" name="Google Shape;44;p7"/>
          <p:cNvSpPr txBox="1"/>
          <p:nvPr>
            <p:ph idx="1" type="body"/>
          </p:nvPr>
        </p:nvSpPr>
        <p:spPr>
          <a:xfrm>
            <a:off x="855300" y="1353950"/>
            <a:ext cx="2315700" cy="34182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800"/>
              </a:spcBef>
              <a:spcAft>
                <a:spcPts val="0"/>
              </a:spcAft>
              <a:buSzPts val="1800"/>
              <a:buChar char="‧"/>
              <a:defRPr sz="1800"/>
            </a:lvl2pPr>
            <a:lvl3pPr indent="-342900" lvl="2" marL="1371600" rtl="0">
              <a:spcBef>
                <a:spcPts val="800"/>
              </a:spcBef>
              <a:spcAft>
                <a:spcPts val="0"/>
              </a:spcAft>
              <a:buSzPts val="1800"/>
              <a:buChar char="‧"/>
              <a:defRPr sz="1800"/>
            </a:lvl3pPr>
            <a:lvl4pPr indent="-342900" lvl="3" marL="1828800" rtl="0">
              <a:spcBef>
                <a:spcPts val="800"/>
              </a:spcBef>
              <a:spcAft>
                <a:spcPts val="0"/>
              </a:spcAft>
              <a:buSzPts val="1800"/>
              <a:buChar char="●"/>
              <a:defRPr sz="1800"/>
            </a:lvl4pPr>
            <a:lvl5pPr indent="-342900" lvl="4" marL="2286000" rtl="0">
              <a:spcBef>
                <a:spcPts val="800"/>
              </a:spcBef>
              <a:spcAft>
                <a:spcPts val="0"/>
              </a:spcAft>
              <a:buSzPts val="1800"/>
              <a:buChar char="○"/>
              <a:defRPr sz="1800"/>
            </a:lvl5pPr>
            <a:lvl6pPr indent="-342900" lvl="5" marL="2743200" rtl="0">
              <a:spcBef>
                <a:spcPts val="800"/>
              </a:spcBef>
              <a:spcAft>
                <a:spcPts val="0"/>
              </a:spcAft>
              <a:buSzPts val="1800"/>
              <a:buChar char="■"/>
              <a:defRPr sz="1800"/>
            </a:lvl6pPr>
            <a:lvl7pPr indent="-342900" lvl="6" marL="3200400" rtl="0">
              <a:spcBef>
                <a:spcPts val="800"/>
              </a:spcBef>
              <a:spcAft>
                <a:spcPts val="0"/>
              </a:spcAft>
              <a:buSzPts val="1800"/>
              <a:buChar char="●"/>
              <a:defRPr sz="1800"/>
            </a:lvl7pPr>
            <a:lvl8pPr indent="-342900" lvl="7" marL="3657600" rtl="0">
              <a:spcBef>
                <a:spcPts val="800"/>
              </a:spcBef>
              <a:spcAft>
                <a:spcPts val="0"/>
              </a:spcAft>
              <a:buSzPts val="1800"/>
              <a:buChar char="○"/>
              <a:defRPr sz="1800"/>
            </a:lvl8pPr>
            <a:lvl9pPr indent="-342900" lvl="8" marL="4114800" rtl="0">
              <a:spcBef>
                <a:spcPts val="800"/>
              </a:spcBef>
              <a:spcAft>
                <a:spcPts val="800"/>
              </a:spcAft>
              <a:buSzPts val="1800"/>
              <a:buChar char="■"/>
              <a:defRPr sz="1800"/>
            </a:lvl9pPr>
          </a:lstStyle>
          <a:p/>
        </p:txBody>
      </p:sp>
      <p:sp>
        <p:nvSpPr>
          <p:cNvPr id="45" name="Google Shape;45;p7"/>
          <p:cNvSpPr txBox="1"/>
          <p:nvPr>
            <p:ph idx="2" type="body"/>
          </p:nvPr>
        </p:nvSpPr>
        <p:spPr>
          <a:xfrm>
            <a:off x="3414196" y="1353950"/>
            <a:ext cx="2315700" cy="34182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800"/>
              </a:spcBef>
              <a:spcAft>
                <a:spcPts val="0"/>
              </a:spcAft>
              <a:buSzPts val="1800"/>
              <a:buChar char="‧"/>
              <a:defRPr sz="1800"/>
            </a:lvl2pPr>
            <a:lvl3pPr indent="-342900" lvl="2" marL="1371600" rtl="0">
              <a:spcBef>
                <a:spcPts val="800"/>
              </a:spcBef>
              <a:spcAft>
                <a:spcPts val="0"/>
              </a:spcAft>
              <a:buSzPts val="1800"/>
              <a:buChar char="‧"/>
              <a:defRPr sz="1800"/>
            </a:lvl3pPr>
            <a:lvl4pPr indent="-342900" lvl="3" marL="1828800" rtl="0">
              <a:spcBef>
                <a:spcPts val="800"/>
              </a:spcBef>
              <a:spcAft>
                <a:spcPts val="0"/>
              </a:spcAft>
              <a:buSzPts val="1800"/>
              <a:buChar char="●"/>
              <a:defRPr sz="1800"/>
            </a:lvl4pPr>
            <a:lvl5pPr indent="-342900" lvl="4" marL="2286000" rtl="0">
              <a:spcBef>
                <a:spcPts val="800"/>
              </a:spcBef>
              <a:spcAft>
                <a:spcPts val="0"/>
              </a:spcAft>
              <a:buSzPts val="1800"/>
              <a:buChar char="○"/>
              <a:defRPr sz="1800"/>
            </a:lvl5pPr>
            <a:lvl6pPr indent="-342900" lvl="5" marL="2743200" rtl="0">
              <a:spcBef>
                <a:spcPts val="800"/>
              </a:spcBef>
              <a:spcAft>
                <a:spcPts val="0"/>
              </a:spcAft>
              <a:buSzPts val="1800"/>
              <a:buChar char="■"/>
              <a:defRPr sz="1800"/>
            </a:lvl6pPr>
            <a:lvl7pPr indent="-342900" lvl="6" marL="3200400" rtl="0">
              <a:spcBef>
                <a:spcPts val="800"/>
              </a:spcBef>
              <a:spcAft>
                <a:spcPts val="0"/>
              </a:spcAft>
              <a:buSzPts val="1800"/>
              <a:buChar char="●"/>
              <a:defRPr sz="1800"/>
            </a:lvl7pPr>
            <a:lvl8pPr indent="-342900" lvl="7" marL="3657600" rtl="0">
              <a:spcBef>
                <a:spcPts val="800"/>
              </a:spcBef>
              <a:spcAft>
                <a:spcPts val="0"/>
              </a:spcAft>
              <a:buSzPts val="1800"/>
              <a:buChar char="○"/>
              <a:defRPr sz="1800"/>
            </a:lvl8pPr>
            <a:lvl9pPr indent="-342900" lvl="8" marL="4114800" rtl="0">
              <a:spcBef>
                <a:spcPts val="800"/>
              </a:spcBef>
              <a:spcAft>
                <a:spcPts val="800"/>
              </a:spcAft>
              <a:buSzPts val="1800"/>
              <a:buChar char="■"/>
              <a:defRPr sz="1800"/>
            </a:lvl9pPr>
          </a:lstStyle>
          <a:p/>
        </p:txBody>
      </p:sp>
      <p:sp>
        <p:nvSpPr>
          <p:cNvPr id="46" name="Google Shape;46;p7"/>
          <p:cNvSpPr txBox="1"/>
          <p:nvPr>
            <p:ph idx="3" type="body"/>
          </p:nvPr>
        </p:nvSpPr>
        <p:spPr>
          <a:xfrm>
            <a:off x="5973091" y="1353950"/>
            <a:ext cx="2315700" cy="34182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800"/>
              </a:spcBef>
              <a:spcAft>
                <a:spcPts val="0"/>
              </a:spcAft>
              <a:buSzPts val="1800"/>
              <a:buChar char="‧"/>
              <a:defRPr sz="1800"/>
            </a:lvl2pPr>
            <a:lvl3pPr indent="-342900" lvl="2" marL="1371600" rtl="0">
              <a:spcBef>
                <a:spcPts val="800"/>
              </a:spcBef>
              <a:spcAft>
                <a:spcPts val="0"/>
              </a:spcAft>
              <a:buSzPts val="1800"/>
              <a:buChar char="‧"/>
              <a:defRPr sz="1800"/>
            </a:lvl3pPr>
            <a:lvl4pPr indent="-342900" lvl="3" marL="1828800" rtl="0">
              <a:spcBef>
                <a:spcPts val="800"/>
              </a:spcBef>
              <a:spcAft>
                <a:spcPts val="0"/>
              </a:spcAft>
              <a:buSzPts val="1800"/>
              <a:buChar char="●"/>
              <a:defRPr sz="1800"/>
            </a:lvl4pPr>
            <a:lvl5pPr indent="-342900" lvl="4" marL="2286000" rtl="0">
              <a:spcBef>
                <a:spcPts val="800"/>
              </a:spcBef>
              <a:spcAft>
                <a:spcPts val="0"/>
              </a:spcAft>
              <a:buSzPts val="1800"/>
              <a:buChar char="○"/>
              <a:defRPr sz="1800"/>
            </a:lvl5pPr>
            <a:lvl6pPr indent="-342900" lvl="5" marL="2743200" rtl="0">
              <a:spcBef>
                <a:spcPts val="800"/>
              </a:spcBef>
              <a:spcAft>
                <a:spcPts val="0"/>
              </a:spcAft>
              <a:buSzPts val="1800"/>
              <a:buChar char="■"/>
              <a:defRPr sz="1800"/>
            </a:lvl6pPr>
            <a:lvl7pPr indent="-342900" lvl="6" marL="3200400" rtl="0">
              <a:spcBef>
                <a:spcPts val="800"/>
              </a:spcBef>
              <a:spcAft>
                <a:spcPts val="0"/>
              </a:spcAft>
              <a:buSzPts val="1800"/>
              <a:buChar char="●"/>
              <a:defRPr sz="1800"/>
            </a:lvl7pPr>
            <a:lvl8pPr indent="-342900" lvl="7" marL="3657600" rtl="0">
              <a:spcBef>
                <a:spcPts val="800"/>
              </a:spcBef>
              <a:spcAft>
                <a:spcPts val="0"/>
              </a:spcAft>
              <a:buSzPts val="1800"/>
              <a:buChar char="○"/>
              <a:defRPr sz="1800"/>
            </a:lvl8pPr>
            <a:lvl9pPr indent="-342900" lvl="8" marL="4114800" rtl="0">
              <a:spcBef>
                <a:spcPts val="800"/>
              </a:spcBef>
              <a:spcAft>
                <a:spcPts val="800"/>
              </a:spcAft>
              <a:buSzPts val="1800"/>
              <a:buChar char="■"/>
              <a:defRPr sz="1800"/>
            </a:lvl9pPr>
          </a:lstStyle>
          <a:p/>
        </p:txBody>
      </p:sp>
      <p:sp>
        <p:nvSpPr>
          <p:cNvPr id="47" name="Google Shape;47;p7"/>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48" name="Google Shape;48;p7"/>
          <p:cNvGrpSpPr/>
          <p:nvPr/>
        </p:nvGrpSpPr>
        <p:grpSpPr>
          <a:xfrm>
            <a:off x="0" y="1120426"/>
            <a:ext cx="719125" cy="41709"/>
            <a:chOff x="0" y="1120426"/>
            <a:chExt cx="719125" cy="41709"/>
          </a:xfrm>
        </p:grpSpPr>
        <p:sp>
          <p:nvSpPr>
            <p:cNvPr id="49" name="Google Shape;49;p7"/>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7"/>
            <p:cNvSpPr/>
            <p:nvPr/>
          </p:nvSpPr>
          <p:spPr>
            <a:xfrm>
              <a:off x="506425" y="1120435"/>
              <a:ext cx="212700" cy="4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8"/>
          <p:cNvSpPr txBox="1"/>
          <p:nvPr>
            <p:ph type="title"/>
          </p:nvPr>
        </p:nvSpPr>
        <p:spPr>
          <a:xfrm>
            <a:off x="855300" y="836000"/>
            <a:ext cx="5307000" cy="396300"/>
          </a:xfrm>
          <a:prstGeom prst="rect">
            <a:avLst/>
          </a:prstGeom>
        </p:spPr>
        <p:txBody>
          <a:bodyPr anchorCtr="0" anchor="b" bIns="0" lIns="0" spcFirstLastPara="1" rIns="0" wrap="square" tIns="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53" name="Google Shape;53;p8"/>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54" name="Google Shape;54;p8"/>
          <p:cNvGrpSpPr/>
          <p:nvPr/>
        </p:nvGrpSpPr>
        <p:grpSpPr>
          <a:xfrm>
            <a:off x="0" y="1120426"/>
            <a:ext cx="719125" cy="41709"/>
            <a:chOff x="0" y="1120426"/>
            <a:chExt cx="719125" cy="41709"/>
          </a:xfrm>
        </p:grpSpPr>
        <p:sp>
          <p:nvSpPr>
            <p:cNvPr id="55" name="Google Shape;55;p8"/>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a:off x="506425" y="1120435"/>
              <a:ext cx="212700" cy="4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7" name="Shape 57"/>
        <p:cNvGrpSpPr/>
        <p:nvPr/>
      </p:nvGrpSpPr>
      <p:grpSpPr>
        <a:xfrm>
          <a:off x="0" y="0"/>
          <a:ext cx="0" cy="0"/>
          <a:chOff x="0" y="0"/>
          <a:chExt cx="0" cy="0"/>
        </a:xfrm>
      </p:grpSpPr>
      <p:sp>
        <p:nvSpPr>
          <p:cNvPr id="58" name="Google Shape;58;p9"/>
          <p:cNvSpPr txBox="1"/>
          <p:nvPr>
            <p:ph idx="1" type="body"/>
          </p:nvPr>
        </p:nvSpPr>
        <p:spPr>
          <a:xfrm>
            <a:off x="855300" y="4406300"/>
            <a:ext cx="7433400" cy="311400"/>
          </a:xfrm>
          <a:prstGeom prst="rect">
            <a:avLst/>
          </a:prstGeom>
        </p:spPr>
        <p:txBody>
          <a:bodyPr anchorCtr="0" anchor="t" bIns="0" lIns="0" spcFirstLastPara="1" rIns="0" wrap="square" tIns="0">
            <a:noAutofit/>
          </a:bodyPr>
          <a:lstStyle>
            <a:lvl1pPr indent="-228600" lvl="0" marL="457200" rtl="0">
              <a:spcBef>
                <a:spcPts val="0"/>
              </a:spcBef>
              <a:spcAft>
                <a:spcPts val="800"/>
              </a:spcAft>
              <a:buSzPts val="1800"/>
              <a:buNone/>
              <a:defRPr sz="1800"/>
            </a:lvl1pPr>
          </a:lstStyle>
          <a:p/>
        </p:txBody>
      </p:sp>
      <p:sp>
        <p:nvSpPr>
          <p:cNvPr id="59" name="Google Shape;59;p9"/>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60" name="Google Shape;60;p9"/>
          <p:cNvGrpSpPr/>
          <p:nvPr/>
        </p:nvGrpSpPr>
        <p:grpSpPr>
          <a:xfrm>
            <a:off x="0" y="4541156"/>
            <a:ext cx="719125" cy="41700"/>
            <a:chOff x="0" y="4541156"/>
            <a:chExt cx="719125" cy="41700"/>
          </a:xfrm>
        </p:grpSpPr>
        <p:sp>
          <p:nvSpPr>
            <p:cNvPr id="61" name="Google Shape;61;p9"/>
            <p:cNvSpPr/>
            <p:nvPr/>
          </p:nvSpPr>
          <p:spPr>
            <a:xfrm>
              <a:off x="0" y="4541156"/>
              <a:ext cx="509100" cy="41700"/>
            </a:xfrm>
            <a:prstGeom prst="rect">
              <a:avLst/>
            </a:prstGeom>
            <a:gradFill>
              <a:gsLst>
                <a:gs pos="0">
                  <a:srgbClr val="FFFFFF">
                    <a:alpha val="29803"/>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9"/>
            <p:cNvSpPr/>
            <p:nvPr/>
          </p:nvSpPr>
          <p:spPr>
            <a:xfrm>
              <a:off x="506425" y="4541156"/>
              <a:ext cx="212700" cy="4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3" name="Shape 63"/>
        <p:cNvGrpSpPr/>
        <p:nvPr/>
      </p:nvGrpSpPr>
      <p:grpSpPr>
        <a:xfrm>
          <a:off x="0" y="0"/>
          <a:ext cx="0" cy="0"/>
          <a:chOff x="0" y="0"/>
          <a:chExt cx="0" cy="0"/>
        </a:xfrm>
      </p:grpSpPr>
      <p:sp>
        <p:nvSpPr>
          <p:cNvPr id="64" name="Google Shape;64;p10"/>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65" name="Google Shape;65;p10"/>
          <p:cNvGrpSpPr/>
          <p:nvPr/>
        </p:nvGrpSpPr>
        <p:grpSpPr>
          <a:xfrm>
            <a:off x="0" y="2550906"/>
            <a:ext cx="719125" cy="41700"/>
            <a:chOff x="0" y="2550906"/>
            <a:chExt cx="719125" cy="41700"/>
          </a:xfrm>
        </p:grpSpPr>
        <p:sp>
          <p:nvSpPr>
            <p:cNvPr id="66" name="Google Shape;66;p10"/>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0"/>
            <p:cNvSpPr/>
            <p:nvPr/>
          </p:nvSpPr>
          <p:spPr>
            <a:xfrm>
              <a:off x="506425" y="2550906"/>
              <a:ext cx="212700" cy="4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chemeClr val="accent5"/>
            </a:gs>
            <a:gs pos="100000">
              <a:schemeClr val="accent6"/>
            </a:gs>
          </a:gsLst>
          <a:path path="circle">
            <a:fillToRect l="100%" t="100%"/>
          </a:path>
          <a:tileRect b="-100%" r="-10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55300" y="836000"/>
            <a:ext cx="5307000" cy="396300"/>
          </a:xfrm>
          <a:prstGeom prst="rect">
            <a:avLst/>
          </a:prstGeom>
          <a:noFill/>
          <a:ln>
            <a:noFill/>
          </a:ln>
        </p:spPr>
        <p:txBody>
          <a:bodyPr anchorCtr="0" anchor="b" bIns="0" lIns="0" spcFirstLastPara="1" rIns="0" wrap="square" tIns="0">
            <a:noAutofit/>
          </a:bodyPr>
          <a:lstStyle>
            <a:lvl1pPr lvl="0" rtl="0">
              <a:lnSpc>
                <a:spcPct val="90000"/>
              </a:lnSpc>
              <a:spcBef>
                <a:spcPts val="0"/>
              </a:spcBef>
              <a:spcAft>
                <a:spcPts val="0"/>
              </a:spcAft>
              <a:buClr>
                <a:schemeClr val="accent1"/>
              </a:buClr>
              <a:buSzPts val="2400"/>
              <a:buFont typeface="Barlow"/>
              <a:buNone/>
              <a:defRPr b="1" sz="2400">
                <a:solidFill>
                  <a:schemeClr val="accent1"/>
                </a:solidFill>
                <a:latin typeface="Barlow"/>
                <a:ea typeface="Barlow"/>
                <a:cs typeface="Barlow"/>
                <a:sym typeface="Barlow"/>
              </a:defRPr>
            </a:lvl1pPr>
            <a:lvl2pPr lvl="1" rtl="0">
              <a:lnSpc>
                <a:spcPct val="90000"/>
              </a:lnSpc>
              <a:spcBef>
                <a:spcPts val="0"/>
              </a:spcBef>
              <a:spcAft>
                <a:spcPts val="0"/>
              </a:spcAft>
              <a:buClr>
                <a:schemeClr val="accent1"/>
              </a:buClr>
              <a:buSzPts val="2400"/>
              <a:buFont typeface="Barlow"/>
              <a:buNone/>
              <a:defRPr b="1" sz="2400">
                <a:solidFill>
                  <a:schemeClr val="accent1"/>
                </a:solidFill>
                <a:latin typeface="Barlow"/>
                <a:ea typeface="Barlow"/>
                <a:cs typeface="Barlow"/>
                <a:sym typeface="Barlow"/>
              </a:defRPr>
            </a:lvl2pPr>
            <a:lvl3pPr lvl="2" rtl="0">
              <a:lnSpc>
                <a:spcPct val="90000"/>
              </a:lnSpc>
              <a:spcBef>
                <a:spcPts val="0"/>
              </a:spcBef>
              <a:spcAft>
                <a:spcPts val="0"/>
              </a:spcAft>
              <a:buClr>
                <a:schemeClr val="accent1"/>
              </a:buClr>
              <a:buSzPts val="2400"/>
              <a:buFont typeface="Barlow"/>
              <a:buNone/>
              <a:defRPr b="1" sz="2400">
                <a:solidFill>
                  <a:schemeClr val="accent1"/>
                </a:solidFill>
                <a:latin typeface="Barlow"/>
                <a:ea typeface="Barlow"/>
                <a:cs typeface="Barlow"/>
                <a:sym typeface="Barlow"/>
              </a:defRPr>
            </a:lvl3pPr>
            <a:lvl4pPr lvl="3" rtl="0">
              <a:lnSpc>
                <a:spcPct val="90000"/>
              </a:lnSpc>
              <a:spcBef>
                <a:spcPts val="0"/>
              </a:spcBef>
              <a:spcAft>
                <a:spcPts val="0"/>
              </a:spcAft>
              <a:buClr>
                <a:schemeClr val="accent1"/>
              </a:buClr>
              <a:buSzPts val="2400"/>
              <a:buFont typeface="Barlow"/>
              <a:buNone/>
              <a:defRPr b="1" sz="2400">
                <a:solidFill>
                  <a:schemeClr val="accent1"/>
                </a:solidFill>
                <a:latin typeface="Barlow"/>
                <a:ea typeface="Barlow"/>
                <a:cs typeface="Barlow"/>
                <a:sym typeface="Barlow"/>
              </a:defRPr>
            </a:lvl4pPr>
            <a:lvl5pPr lvl="4" rtl="0">
              <a:lnSpc>
                <a:spcPct val="90000"/>
              </a:lnSpc>
              <a:spcBef>
                <a:spcPts val="0"/>
              </a:spcBef>
              <a:spcAft>
                <a:spcPts val="0"/>
              </a:spcAft>
              <a:buClr>
                <a:schemeClr val="accent1"/>
              </a:buClr>
              <a:buSzPts val="2400"/>
              <a:buFont typeface="Barlow"/>
              <a:buNone/>
              <a:defRPr b="1" sz="2400">
                <a:solidFill>
                  <a:schemeClr val="accent1"/>
                </a:solidFill>
                <a:latin typeface="Barlow"/>
                <a:ea typeface="Barlow"/>
                <a:cs typeface="Barlow"/>
                <a:sym typeface="Barlow"/>
              </a:defRPr>
            </a:lvl5pPr>
            <a:lvl6pPr lvl="5" rtl="0">
              <a:lnSpc>
                <a:spcPct val="90000"/>
              </a:lnSpc>
              <a:spcBef>
                <a:spcPts val="0"/>
              </a:spcBef>
              <a:spcAft>
                <a:spcPts val="0"/>
              </a:spcAft>
              <a:buClr>
                <a:schemeClr val="accent1"/>
              </a:buClr>
              <a:buSzPts val="2400"/>
              <a:buFont typeface="Barlow"/>
              <a:buNone/>
              <a:defRPr b="1" sz="2400">
                <a:solidFill>
                  <a:schemeClr val="accent1"/>
                </a:solidFill>
                <a:latin typeface="Barlow"/>
                <a:ea typeface="Barlow"/>
                <a:cs typeface="Barlow"/>
                <a:sym typeface="Barlow"/>
              </a:defRPr>
            </a:lvl6pPr>
            <a:lvl7pPr lvl="6" rtl="0">
              <a:lnSpc>
                <a:spcPct val="90000"/>
              </a:lnSpc>
              <a:spcBef>
                <a:spcPts val="0"/>
              </a:spcBef>
              <a:spcAft>
                <a:spcPts val="0"/>
              </a:spcAft>
              <a:buClr>
                <a:schemeClr val="accent1"/>
              </a:buClr>
              <a:buSzPts val="2400"/>
              <a:buFont typeface="Barlow"/>
              <a:buNone/>
              <a:defRPr b="1" sz="2400">
                <a:solidFill>
                  <a:schemeClr val="accent1"/>
                </a:solidFill>
                <a:latin typeface="Barlow"/>
                <a:ea typeface="Barlow"/>
                <a:cs typeface="Barlow"/>
                <a:sym typeface="Barlow"/>
              </a:defRPr>
            </a:lvl7pPr>
            <a:lvl8pPr lvl="7" rtl="0">
              <a:lnSpc>
                <a:spcPct val="90000"/>
              </a:lnSpc>
              <a:spcBef>
                <a:spcPts val="0"/>
              </a:spcBef>
              <a:spcAft>
                <a:spcPts val="0"/>
              </a:spcAft>
              <a:buClr>
                <a:schemeClr val="accent1"/>
              </a:buClr>
              <a:buSzPts val="2400"/>
              <a:buFont typeface="Barlow"/>
              <a:buNone/>
              <a:defRPr b="1" sz="2400">
                <a:solidFill>
                  <a:schemeClr val="accent1"/>
                </a:solidFill>
                <a:latin typeface="Barlow"/>
                <a:ea typeface="Barlow"/>
                <a:cs typeface="Barlow"/>
                <a:sym typeface="Barlow"/>
              </a:defRPr>
            </a:lvl8pPr>
            <a:lvl9pPr lvl="8" rtl="0">
              <a:lnSpc>
                <a:spcPct val="90000"/>
              </a:lnSpc>
              <a:spcBef>
                <a:spcPts val="0"/>
              </a:spcBef>
              <a:spcAft>
                <a:spcPts val="0"/>
              </a:spcAft>
              <a:buClr>
                <a:schemeClr val="accent1"/>
              </a:buClr>
              <a:buSzPts val="2400"/>
              <a:buFont typeface="Barlow"/>
              <a:buNone/>
              <a:defRPr b="1" sz="2400">
                <a:solidFill>
                  <a:schemeClr val="accent1"/>
                </a:solidFill>
                <a:latin typeface="Barlow"/>
                <a:ea typeface="Barlow"/>
                <a:cs typeface="Barlow"/>
                <a:sym typeface="Barlow"/>
              </a:defRPr>
            </a:lvl9pPr>
          </a:lstStyle>
          <a:p/>
        </p:txBody>
      </p:sp>
      <p:sp>
        <p:nvSpPr>
          <p:cNvPr id="7" name="Google Shape;7;p1"/>
          <p:cNvSpPr txBox="1"/>
          <p:nvPr>
            <p:ph idx="1" type="body"/>
          </p:nvPr>
        </p:nvSpPr>
        <p:spPr>
          <a:xfrm>
            <a:off x="855300" y="1353948"/>
            <a:ext cx="5307000" cy="3033900"/>
          </a:xfrm>
          <a:prstGeom prst="rect">
            <a:avLst/>
          </a:prstGeom>
          <a:noFill/>
          <a:ln>
            <a:noFill/>
          </a:ln>
        </p:spPr>
        <p:txBody>
          <a:bodyPr anchorCtr="0" anchor="t" bIns="0" lIns="0" spcFirstLastPara="1" rIns="0" wrap="square" tIns="0">
            <a:noAutofit/>
          </a:bodyPr>
          <a:lstStyle>
            <a:lvl1pPr indent="-381000" lvl="0" marL="457200" rtl="0">
              <a:lnSpc>
                <a:spcPct val="115000"/>
              </a:lnSpc>
              <a:spcBef>
                <a:spcPts val="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1pPr>
            <a:lvl2pPr indent="-381000" lvl="1" marL="914400" rtl="0">
              <a:lnSpc>
                <a:spcPct val="115000"/>
              </a:lnSpc>
              <a:spcBef>
                <a:spcPts val="80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2pPr>
            <a:lvl3pPr indent="-381000" lvl="2" marL="1371600" rtl="0">
              <a:lnSpc>
                <a:spcPct val="115000"/>
              </a:lnSpc>
              <a:spcBef>
                <a:spcPts val="80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3pPr>
            <a:lvl4pPr indent="-381000" lvl="3" marL="18288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4pPr>
            <a:lvl5pPr indent="-381000" lvl="4" marL="2286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5pPr>
            <a:lvl6pPr indent="-381000" lvl="5" marL="27432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6pPr>
            <a:lvl7pPr indent="-381000" lvl="6" marL="32004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7pPr>
            <a:lvl8pPr indent="-381000" lvl="7" marL="36576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8pPr>
            <a:lvl9pPr indent="-381000" lvl="8" marL="4114800" rtl="0">
              <a:lnSpc>
                <a:spcPct val="115000"/>
              </a:lnSpc>
              <a:spcBef>
                <a:spcPts val="800"/>
              </a:spcBef>
              <a:spcAft>
                <a:spcPts val="800"/>
              </a:spcAft>
              <a:buClr>
                <a:schemeClr val="dk1"/>
              </a:buClr>
              <a:buSzPts val="2400"/>
              <a:buFont typeface="Barlow Light"/>
              <a:buChar char="■"/>
              <a:defRPr sz="2400">
                <a:solidFill>
                  <a:schemeClr val="dk1"/>
                </a:solidFill>
                <a:latin typeface="Barlow Light"/>
                <a:ea typeface="Barlow Light"/>
                <a:cs typeface="Barlow Light"/>
                <a:sym typeface="Barlow Light"/>
              </a:defRPr>
            </a:lvl9pPr>
          </a:lstStyle>
          <a:p/>
        </p:txBody>
      </p:sp>
      <p:sp>
        <p:nvSpPr>
          <p:cNvPr id="8" name="Google Shape;8;p1"/>
          <p:cNvSpPr txBox="1"/>
          <p:nvPr>
            <p:ph idx="12" type="sldNum"/>
          </p:nvPr>
        </p:nvSpPr>
        <p:spPr>
          <a:xfrm>
            <a:off x="8693400" y="4749850"/>
            <a:ext cx="450600" cy="347100"/>
          </a:xfrm>
          <a:prstGeom prst="rect">
            <a:avLst/>
          </a:prstGeom>
          <a:noFill/>
          <a:ln>
            <a:noFill/>
          </a:ln>
        </p:spPr>
        <p:txBody>
          <a:bodyPr anchorCtr="0" anchor="ctr" bIns="0" lIns="0" spcFirstLastPara="1" rIns="0" wrap="square" tIns="0">
            <a:noAutofit/>
          </a:bodyPr>
          <a:lstStyle>
            <a:lvl1pPr lvl="0" rtl="0" algn="ctr">
              <a:buNone/>
              <a:defRPr sz="1300">
                <a:solidFill>
                  <a:schemeClr val="accent2"/>
                </a:solidFill>
                <a:latin typeface="Barlow Light"/>
                <a:ea typeface="Barlow Light"/>
                <a:cs typeface="Barlow Light"/>
                <a:sym typeface="Barlow Light"/>
              </a:defRPr>
            </a:lvl1pPr>
            <a:lvl2pPr lvl="1" rtl="0" algn="ctr">
              <a:buNone/>
              <a:defRPr sz="1300">
                <a:solidFill>
                  <a:schemeClr val="accent2"/>
                </a:solidFill>
                <a:latin typeface="Barlow Light"/>
                <a:ea typeface="Barlow Light"/>
                <a:cs typeface="Barlow Light"/>
                <a:sym typeface="Barlow Light"/>
              </a:defRPr>
            </a:lvl2pPr>
            <a:lvl3pPr lvl="2" rtl="0" algn="ctr">
              <a:buNone/>
              <a:defRPr sz="1300">
                <a:solidFill>
                  <a:schemeClr val="accent2"/>
                </a:solidFill>
                <a:latin typeface="Barlow Light"/>
                <a:ea typeface="Barlow Light"/>
                <a:cs typeface="Barlow Light"/>
                <a:sym typeface="Barlow Light"/>
              </a:defRPr>
            </a:lvl3pPr>
            <a:lvl4pPr lvl="3" rtl="0" algn="ctr">
              <a:buNone/>
              <a:defRPr sz="1300">
                <a:solidFill>
                  <a:schemeClr val="accent2"/>
                </a:solidFill>
                <a:latin typeface="Barlow Light"/>
                <a:ea typeface="Barlow Light"/>
                <a:cs typeface="Barlow Light"/>
                <a:sym typeface="Barlow Light"/>
              </a:defRPr>
            </a:lvl4pPr>
            <a:lvl5pPr lvl="4" rtl="0" algn="ctr">
              <a:buNone/>
              <a:defRPr sz="1300">
                <a:solidFill>
                  <a:schemeClr val="accent2"/>
                </a:solidFill>
                <a:latin typeface="Barlow Light"/>
                <a:ea typeface="Barlow Light"/>
                <a:cs typeface="Barlow Light"/>
                <a:sym typeface="Barlow Light"/>
              </a:defRPr>
            </a:lvl5pPr>
            <a:lvl6pPr lvl="5" rtl="0" algn="ctr">
              <a:buNone/>
              <a:defRPr sz="1300">
                <a:solidFill>
                  <a:schemeClr val="accent2"/>
                </a:solidFill>
                <a:latin typeface="Barlow Light"/>
                <a:ea typeface="Barlow Light"/>
                <a:cs typeface="Barlow Light"/>
                <a:sym typeface="Barlow Light"/>
              </a:defRPr>
            </a:lvl6pPr>
            <a:lvl7pPr lvl="6" rtl="0" algn="ctr">
              <a:buNone/>
              <a:defRPr sz="1300">
                <a:solidFill>
                  <a:schemeClr val="accent2"/>
                </a:solidFill>
                <a:latin typeface="Barlow Light"/>
                <a:ea typeface="Barlow Light"/>
                <a:cs typeface="Barlow Light"/>
                <a:sym typeface="Barlow Light"/>
              </a:defRPr>
            </a:lvl7pPr>
            <a:lvl8pPr lvl="7" rtl="0" algn="ctr">
              <a:buNone/>
              <a:defRPr sz="1300">
                <a:solidFill>
                  <a:schemeClr val="accent2"/>
                </a:solidFill>
                <a:latin typeface="Barlow Light"/>
                <a:ea typeface="Barlow Light"/>
                <a:cs typeface="Barlow Light"/>
                <a:sym typeface="Barlow Light"/>
              </a:defRPr>
            </a:lvl8pPr>
            <a:lvl9pPr lvl="8" rtl="0" algn="ctr">
              <a:buNone/>
              <a:defRPr sz="1300">
                <a:solidFill>
                  <a:schemeClr val="accent2"/>
                </a:solidFill>
                <a:latin typeface="Barlow Light"/>
                <a:ea typeface="Barlow Light"/>
                <a:cs typeface="Barlow Light"/>
                <a:sym typeface="Barlow Light"/>
              </a:defRPr>
            </a:lvl9pPr>
          </a:lstStyle>
          <a:p>
            <a:pPr indent="0" lvl="0" marL="0" rtl="0" algn="ctr">
              <a:spcBef>
                <a:spcPts val="0"/>
              </a:spcBef>
              <a:spcAft>
                <a:spcPts val="0"/>
              </a:spcAft>
              <a:buNone/>
            </a:pPr>
            <a:fld id="{00000000-1234-1234-1234-123412341234}" type="slidenum">
              <a:rPr lang="en"/>
              <a:t>‹#›</a:t>
            </a:fld>
            <a:endParaRPr/>
          </a:p>
        </p:txBody>
      </p:sp>
      <p:sp>
        <p:nvSpPr>
          <p:cNvPr id="9" name="Google Shape;9;p1"/>
          <p:cNvSpPr/>
          <p:nvPr/>
        </p:nvSpPr>
        <p:spPr>
          <a:xfrm>
            <a:off x="0" y="5096950"/>
            <a:ext cx="8719800" cy="46500"/>
          </a:xfrm>
          <a:prstGeom prst="rect">
            <a:avLst/>
          </a:prstGeom>
          <a:gradFill>
            <a:gsLst>
              <a:gs pos="0">
                <a:srgbClr val="FFFFFF">
                  <a:alpha val="29803"/>
                  <a:alpha val="29800"/>
                </a:srgbClr>
              </a:gs>
              <a:gs pos="100000">
                <a:srgbClr val="FFFFFF">
                  <a:alpha val="0"/>
                  <a:alpha val="2980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
          <p:cNvSpPr/>
          <p:nvPr/>
        </p:nvSpPr>
        <p:spPr>
          <a:xfrm>
            <a:off x="8693400" y="5096950"/>
            <a:ext cx="450600" cy="46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1"/>
          <p:cNvSpPr txBox="1"/>
          <p:nvPr>
            <p:ph type="ctrTitle"/>
          </p:nvPr>
        </p:nvSpPr>
        <p:spPr>
          <a:xfrm>
            <a:off x="855300" y="1363125"/>
            <a:ext cx="4397400" cy="241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 </a:t>
            </a:r>
            <a:r>
              <a:rPr lang="en">
                <a:solidFill>
                  <a:schemeClr val="accent1"/>
                </a:solidFill>
              </a:rPr>
              <a:t>SPARK</a:t>
            </a:r>
            <a:r>
              <a:rPr lang="en"/>
              <a:t>  STRUCTURED </a:t>
            </a:r>
            <a:endParaRPr/>
          </a:p>
          <a:p>
            <a:pPr indent="0" lvl="0" marL="0" rtl="0" algn="ctr">
              <a:spcBef>
                <a:spcPts val="0"/>
              </a:spcBef>
              <a:spcAft>
                <a:spcPts val="0"/>
              </a:spcAft>
              <a:buNone/>
            </a:pPr>
            <a:r>
              <a:rPr lang="en">
                <a:solidFill>
                  <a:schemeClr val="lt2"/>
                </a:solidFill>
              </a:rPr>
              <a:t> </a:t>
            </a:r>
            <a:r>
              <a:rPr lang="en">
                <a:solidFill>
                  <a:schemeClr val="accent1"/>
                </a:solidFill>
              </a:rPr>
              <a:t>STREAMING</a:t>
            </a:r>
            <a:r>
              <a:rPr lang="en">
                <a:solidFill>
                  <a:schemeClr val="lt2"/>
                </a:solidFill>
              </a:rPr>
              <a:t> </a:t>
            </a:r>
            <a:endParaRPr>
              <a:solidFill>
                <a:schemeClr val="lt2"/>
              </a:solidFill>
            </a:endParaRPr>
          </a:p>
        </p:txBody>
      </p:sp>
      <p:grpSp>
        <p:nvGrpSpPr>
          <p:cNvPr id="73" name="Google Shape;73;p11"/>
          <p:cNvGrpSpPr/>
          <p:nvPr/>
        </p:nvGrpSpPr>
        <p:grpSpPr>
          <a:xfrm>
            <a:off x="5671386" y="6"/>
            <a:ext cx="3472251" cy="5143681"/>
            <a:chOff x="5070100" y="-572576"/>
            <a:chExt cx="3546732" cy="5523712"/>
          </a:xfrm>
        </p:grpSpPr>
        <p:sp>
          <p:nvSpPr>
            <p:cNvPr id="74" name="Google Shape;74;p11"/>
            <p:cNvSpPr/>
            <p:nvPr/>
          </p:nvSpPr>
          <p:spPr>
            <a:xfrm>
              <a:off x="6375228" y="-572576"/>
              <a:ext cx="465364" cy="2642770"/>
            </a:xfrm>
            <a:custGeom>
              <a:rect b="b" l="l" r="r" t="t"/>
              <a:pathLst>
                <a:path extrusionOk="0" h="3272780" w="576302">
                  <a:moveTo>
                    <a:pt x="82123" y="11123"/>
                  </a:moveTo>
                  <a:cubicBezTo>
                    <a:pt x="127507" y="37030"/>
                    <a:pt x="163526" y="100357"/>
                    <a:pt x="163526" y="152169"/>
                  </a:cubicBezTo>
                  <a:lnTo>
                    <a:pt x="163526" y="1542480"/>
                  </a:lnTo>
                  <a:lnTo>
                    <a:pt x="576303" y="1780675"/>
                  </a:lnTo>
                  <a:lnTo>
                    <a:pt x="576303" y="3214882"/>
                  </a:lnTo>
                  <a:cubicBezTo>
                    <a:pt x="576303" y="3266695"/>
                    <a:pt x="539563" y="3287564"/>
                    <a:pt x="494900" y="3261657"/>
                  </a:cubicBezTo>
                  <a:cubicBezTo>
                    <a:pt x="449516" y="3235751"/>
                    <a:pt x="413497" y="3172424"/>
                    <a:pt x="413497" y="3120611"/>
                  </a:cubicBezTo>
                  <a:lnTo>
                    <a:pt x="413497" y="1874226"/>
                  </a:lnTo>
                  <a:lnTo>
                    <a:pt x="0" y="1636750"/>
                  </a:lnTo>
                  <a:lnTo>
                    <a:pt x="0" y="57899"/>
                  </a:lnTo>
                  <a:cubicBezTo>
                    <a:pt x="0" y="6086"/>
                    <a:pt x="36739" y="-14783"/>
                    <a:pt x="82123" y="11123"/>
                  </a:cubicBezTo>
                  <a:close/>
                </a:path>
              </a:pathLst>
            </a:custGeom>
            <a:gradFill>
              <a:gsLst>
                <a:gs pos="0">
                  <a:srgbClr val="FFFFFF">
                    <a:alpha val="29803"/>
                    <a:alpha val="29800"/>
                  </a:srgbClr>
                </a:gs>
                <a:gs pos="100000">
                  <a:srgbClr val="FFFFFF">
                    <a:alpha val="0"/>
                    <a:alpha val="29800"/>
                  </a:srgbClr>
                </a:gs>
              </a:gsLst>
              <a:lin ang="16200038"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5" name="Google Shape;75;p11"/>
            <p:cNvSpPr/>
            <p:nvPr/>
          </p:nvSpPr>
          <p:spPr>
            <a:xfrm>
              <a:off x="6556947" y="3253174"/>
              <a:ext cx="464782" cy="1369591"/>
            </a:xfrm>
            <a:custGeom>
              <a:rect b="b" l="l" r="r" t="t"/>
              <a:pathLst>
                <a:path extrusionOk="0" h="1696088" w="575582">
                  <a:moveTo>
                    <a:pt x="81403" y="1684965"/>
                  </a:moveTo>
                  <a:cubicBezTo>
                    <a:pt x="126787" y="1710871"/>
                    <a:pt x="162806" y="1690002"/>
                    <a:pt x="162806" y="1638189"/>
                  </a:cubicBezTo>
                  <a:lnTo>
                    <a:pt x="162806" y="596176"/>
                  </a:lnTo>
                  <a:lnTo>
                    <a:pt x="575582" y="834371"/>
                  </a:lnTo>
                  <a:lnTo>
                    <a:pt x="575582" y="152169"/>
                  </a:lnTo>
                  <a:cubicBezTo>
                    <a:pt x="575582" y="100356"/>
                    <a:pt x="538843" y="37030"/>
                    <a:pt x="494179" y="11124"/>
                  </a:cubicBezTo>
                  <a:cubicBezTo>
                    <a:pt x="448795" y="-14783"/>
                    <a:pt x="412777" y="6086"/>
                    <a:pt x="412777" y="57899"/>
                  </a:cubicBezTo>
                  <a:lnTo>
                    <a:pt x="412777" y="552280"/>
                  </a:lnTo>
                  <a:lnTo>
                    <a:pt x="0" y="314084"/>
                  </a:lnTo>
                  <a:lnTo>
                    <a:pt x="0" y="1543919"/>
                  </a:lnTo>
                  <a:cubicBezTo>
                    <a:pt x="0" y="1595732"/>
                    <a:pt x="36739" y="1659059"/>
                    <a:pt x="81403" y="1684965"/>
                  </a:cubicBezTo>
                  <a:close/>
                </a:path>
              </a:pathLst>
            </a:custGeom>
            <a:gradFill>
              <a:gsLst>
                <a:gs pos="0">
                  <a:srgbClr val="FFFFFF">
                    <a:alpha val="29803"/>
                    <a:alpha val="29800"/>
                  </a:srgbClr>
                </a:gs>
                <a:gs pos="100000">
                  <a:srgbClr val="FFFFFF">
                    <a:alpha val="0"/>
                    <a:alpha val="29800"/>
                  </a:srgbClr>
                </a:gs>
              </a:gsLst>
              <a:lin ang="54007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6" name="Google Shape;76;p11"/>
            <p:cNvSpPr/>
            <p:nvPr/>
          </p:nvSpPr>
          <p:spPr>
            <a:xfrm>
              <a:off x="7068432" y="-118583"/>
              <a:ext cx="131465" cy="2079689"/>
            </a:xfrm>
            <a:custGeom>
              <a:rect b="b" l="l" r="r" t="t"/>
              <a:pathLst>
                <a:path extrusionOk="0" h="2575466" w="162805">
                  <a:moveTo>
                    <a:pt x="81403" y="11123"/>
                  </a:moveTo>
                  <a:cubicBezTo>
                    <a:pt x="126787" y="37030"/>
                    <a:pt x="162806" y="100357"/>
                    <a:pt x="162806" y="152169"/>
                  </a:cubicBezTo>
                  <a:lnTo>
                    <a:pt x="162806" y="2517568"/>
                  </a:lnTo>
                  <a:cubicBezTo>
                    <a:pt x="162806" y="2569381"/>
                    <a:pt x="126066" y="2590250"/>
                    <a:pt x="81403" y="2564343"/>
                  </a:cubicBezTo>
                  <a:cubicBezTo>
                    <a:pt x="36019" y="2538437"/>
                    <a:pt x="0" y="2475110"/>
                    <a:pt x="0" y="2423297"/>
                  </a:cubicBezTo>
                  <a:lnTo>
                    <a:pt x="0" y="57899"/>
                  </a:lnTo>
                  <a:cubicBezTo>
                    <a:pt x="0" y="6086"/>
                    <a:pt x="36739" y="-14783"/>
                    <a:pt x="81403" y="11123"/>
                  </a:cubicBezTo>
                  <a:close/>
                </a:path>
              </a:pathLst>
            </a:custGeom>
            <a:gradFill>
              <a:gsLst>
                <a:gs pos="0">
                  <a:srgbClr val="FFFFFF">
                    <a:alpha val="29803"/>
                    <a:alpha val="29800"/>
                  </a:srgbClr>
                </a:gs>
                <a:gs pos="100000">
                  <a:srgbClr val="FFFFFF">
                    <a:alpha val="0"/>
                    <a:alpha val="29800"/>
                  </a:srgbClr>
                </a:gs>
              </a:gsLst>
              <a:lin ang="16200038"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7" name="Google Shape;77;p11"/>
            <p:cNvSpPr/>
            <p:nvPr/>
          </p:nvSpPr>
          <p:spPr>
            <a:xfrm>
              <a:off x="6460572" y="4203456"/>
              <a:ext cx="301323" cy="451751"/>
            </a:xfrm>
            <a:custGeom>
              <a:rect b="b" l="l" r="r" t="t"/>
              <a:pathLst>
                <a:path extrusionOk="0" h="559444" w="373155">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8" name="Google Shape;78;p11"/>
            <p:cNvSpPr/>
            <p:nvPr/>
          </p:nvSpPr>
          <p:spPr>
            <a:xfrm>
              <a:off x="7467866" y="1205886"/>
              <a:ext cx="464782" cy="1241169"/>
            </a:xfrm>
            <a:custGeom>
              <a:rect b="b" l="l" r="r" t="t"/>
              <a:pathLst>
                <a:path extrusionOk="0" h="1537051" w="575582">
                  <a:moveTo>
                    <a:pt x="494179" y="11123"/>
                  </a:moveTo>
                  <a:cubicBezTo>
                    <a:pt x="448796" y="-14783"/>
                    <a:pt x="412777" y="6086"/>
                    <a:pt x="412777" y="57899"/>
                  </a:cubicBezTo>
                  <a:lnTo>
                    <a:pt x="412777" y="760250"/>
                  </a:lnTo>
                  <a:lnTo>
                    <a:pt x="0" y="522055"/>
                  </a:lnTo>
                  <a:lnTo>
                    <a:pt x="0" y="1384882"/>
                  </a:lnTo>
                  <a:cubicBezTo>
                    <a:pt x="0" y="1436695"/>
                    <a:pt x="36739" y="1500022"/>
                    <a:pt x="81403" y="1525928"/>
                  </a:cubicBezTo>
                  <a:cubicBezTo>
                    <a:pt x="126787" y="1551835"/>
                    <a:pt x="162806" y="1530966"/>
                    <a:pt x="162806" y="1479153"/>
                  </a:cubicBezTo>
                  <a:lnTo>
                    <a:pt x="162806" y="804147"/>
                  </a:lnTo>
                  <a:lnTo>
                    <a:pt x="575582" y="1042342"/>
                  </a:lnTo>
                  <a:lnTo>
                    <a:pt x="575582" y="152169"/>
                  </a:lnTo>
                  <a:cubicBezTo>
                    <a:pt x="575582" y="100357"/>
                    <a:pt x="538843" y="37030"/>
                    <a:pt x="494179" y="11123"/>
                  </a:cubicBezTo>
                  <a:close/>
                </a:path>
              </a:pathLst>
            </a:custGeom>
            <a:gradFill>
              <a:gsLst>
                <a:gs pos="0">
                  <a:srgbClr val="FFFFFF">
                    <a:alpha val="29803"/>
                    <a:alpha val="29800"/>
                  </a:srgbClr>
                </a:gs>
                <a:gs pos="100000">
                  <a:srgbClr val="FFFFFF">
                    <a:alpha val="0"/>
                    <a:alpha val="29800"/>
                  </a:srgbClr>
                </a:gs>
              </a:gsLst>
              <a:lin ang="16200038"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9" name="Google Shape;79;p11"/>
            <p:cNvSpPr/>
            <p:nvPr/>
          </p:nvSpPr>
          <p:spPr>
            <a:xfrm>
              <a:off x="7716352" y="1106731"/>
              <a:ext cx="297833" cy="446162"/>
            </a:xfrm>
            <a:custGeom>
              <a:rect b="b" l="l" r="r" t="t"/>
              <a:pathLst>
                <a:path extrusionOk="0" h="552522" w="368833">
                  <a:moveTo>
                    <a:pt x="368833" y="382406"/>
                  </a:moveTo>
                  <a:cubicBezTo>
                    <a:pt x="368833" y="523451"/>
                    <a:pt x="285990" y="589657"/>
                    <a:pt x="184417" y="531367"/>
                  </a:cubicBezTo>
                  <a:cubicBezTo>
                    <a:pt x="82843" y="472358"/>
                    <a:pt x="0" y="311163"/>
                    <a:pt x="0" y="170117"/>
                  </a:cubicBezTo>
                  <a:cubicBezTo>
                    <a:pt x="0" y="29071"/>
                    <a:pt x="82123" y="-37134"/>
                    <a:pt x="184417" y="21155"/>
                  </a:cubicBezTo>
                  <a:cubicBezTo>
                    <a:pt x="286710" y="80164"/>
                    <a:pt x="368833" y="241360"/>
                    <a:pt x="368833" y="382406"/>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0" name="Google Shape;80;p11"/>
            <p:cNvSpPr/>
            <p:nvPr/>
          </p:nvSpPr>
          <p:spPr>
            <a:xfrm>
              <a:off x="7341302" y="3161847"/>
              <a:ext cx="1163410" cy="1197587"/>
            </a:xfrm>
            <a:custGeom>
              <a:rect b="b" l="l" r="r" t="t"/>
              <a:pathLst>
                <a:path extrusionOk="0" h="1483080" w="1440755">
                  <a:moveTo>
                    <a:pt x="1440756" y="1425181"/>
                  </a:moveTo>
                  <a:cubicBezTo>
                    <a:pt x="1440756" y="1373368"/>
                    <a:pt x="1404017" y="1310042"/>
                    <a:pt x="1359353" y="1284135"/>
                  </a:cubicBezTo>
                  <a:lnTo>
                    <a:pt x="718217" y="914250"/>
                  </a:lnTo>
                  <a:lnTo>
                    <a:pt x="718217" y="378131"/>
                  </a:lnTo>
                  <a:lnTo>
                    <a:pt x="81403" y="11124"/>
                  </a:lnTo>
                  <a:cubicBezTo>
                    <a:pt x="36019" y="-14783"/>
                    <a:pt x="0" y="6086"/>
                    <a:pt x="0" y="57899"/>
                  </a:cubicBezTo>
                  <a:cubicBezTo>
                    <a:pt x="0" y="109711"/>
                    <a:pt x="36739" y="173039"/>
                    <a:pt x="81403" y="198945"/>
                  </a:cubicBezTo>
                  <a:lnTo>
                    <a:pt x="555412" y="472401"/>
                  </a:lnTo>
                  <a:lnTo>
                    <a:pt x="555412" y="1008520"/>
                  </a:lnTo>
                  <a:lnTo>
                    <a:pt x="1360074" y="1471957"/>
                  </a:lnTo>
                  <a:cubicBezTo>
                    <a:pt x="1404737" y="1497863"/>
                    <a:pt x="1440756" y="1476994"/>
                    <a:pt x="1440756" y="1425181"/>
                  </a:cubicBezTo>
                  <a:close/>
                </a:path>
              </a:pathLst>
            </a:custGeom>
            <a:gradFill>
              <a:gsLst>
                <a:gs pos="0">
                  <a:srgbClr val="FFFFFF">
                    <a:alpha val="29803"/>
                    <a:alpha val="29800"/>
                  </a:srgbClr>
                </a:gs>
                <a:gs pos="100000">
                  <a:srgbClr val="FFFFFF">
                    <a:alpha val="0"/>
                    <a:alpha val="29800"/>
                  </a:srgbClr>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1" name="Google Shape;81;p11"/>
            <p:cNvSpPr/>
            <p:nvPr/>
          </p:nvSpPr>
          <p:spPr>
            <a:xfrm>
              <a:off x="7189772" y="3404311"/>
              <a:ext cx="131465" cy="1546825"/>
            </a:xfrm>
            <a:custGeom>
              <a:rect b="b" l="l" r="r" t="t"/>
              <a:pathLst>
                <a:path extrusionOk="0" h="1915573" w="162805">
                  <a:moveTo>
                    <a:pt x="81403" y="1904450"/>
                  </a:moveTo>
                  <a:cubicBezTo>
                    <a:pt x="36019" y="1878543"/>
                    <a:pt x="0" y="1815217"/>
                    <a:pt x="0" y="1763404"/>
                  </a:cubicBezTo>
                  <a:lnTo>
                    <a:pt x="0" y="57899"/>
                  </a:lnTo>
                  <a:cubicBezTo>
                    <a:pt x="0" y="6086"/>
                    <a:pt x="36739" y="-14783"/>
                    <a:pt x="81403" y="11124"/>
                  </a:cubicBezTo>
                  <a:cubicBezTo>
                    <a:pt x="126787" y="37030"/>
                    <a:pt x="162806" y="100356"/>
                    <a:pt x="162806" y="152169"/>
                  </a:cubicBezTo>
                  <a:lnTo>
                    <a:pt x="162806" y="1857674"/>
                  </a:lnTo>
                  <a:cubicBezTo>
                    <a:pt x="162806" y="1909487"/>
                    <a:pt x="126066" y="1930356"/>
                    <a:pt x="81403" y="1904450"/>
                  </a:cubicBezTo>
                  <a:close/>
                </a:path>
              </a:pathLst>
            </a:custGeom>
            <a:gradFill>
              <a:gsLst>
                <a:gs pos="0">
                  <a:srgbClr val="FFFFFF">
                    <a:alpha val="29803"/>
                    <a:alpha val="29800"/>
                  </a:srgbClr>
                </a:gs>
                <a:gs pos="100000">
                  <a:srgbClr val="FFFFFF">
                    <a:alpha val="0"/>
                    <a:alpha val="29800"/>
                  </a:srgbClr>
                </a:gs>
              </a:gsLst>
              <a:lin ang="54007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2" name="Google Shape;82;p11"/>
            <p:cNvSpPr/>
            <p:nvPr/>
          </p:nvSpPr>
          <p:spPr>
            <a:xfrm>
              <a:off x="8281830" y="4048322"/>
              <a:ext cx="301323" cy="451751"/>
            </a:xfrm>
            <a:custGeom>
              <a:rect b="b" l="l" r="r" t="t"/>
              <a:pathLst>
                <a:path extrusionOk="0" h="559444" w="373156">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3" name="Google Shape;83;p11"/>
            <p:cNvSpPr/>
            <p:nvPr/>
          </p:nvSpPr>
          <p:spPr>
            <a:xfrm>
              <a:off x="5366772" y="2053039"/>
              <a:ext cx="947016" cy="2298811"/>
            </a:xfrm>
            <a:custGeom>
              <a:rect b="b" l="l" r="r" t="t"/>
              <a:pathLst>
                <a:path extrusionOk="0" h="2846825" w="1172775">
                  <a:moveTo>
                    <a:pt x="0" y="0"/>
                  </a:moveTo>
                  <a:lnTo>
                    <a:pt x="1172776" y="676445"/>
                  </a:lnTo>
                  <a:lnTo>
                    <a:pt x="1172776" y="2846826"/>
                  </a:lnTo>
                  <a:lnTo>
                    <a:pt x="0" y="2170381"/>
                  </a:lnTo>
                  <a:lnTo>
                    <a:pt x="0" y="0"/>
                  </a:lnTo>
                  <a:close/>
                </a:path>
              </a:pathLst>
            </a:custGeom>
            <a:gradFill>
              <a:gsLst>
                <a:gs pos="0">
                  <a:srgbClr val="FFFFFF">
                    <a:alpha val="29803"/>
                    <a:alpha val="29800"/>
                  </a:srgbClr>
                </a:gs>
                <a:gs pos="100000">
                  <a:srgbClr val="FFFFFF">
                    <a:alpha val="0"/>
                    <a:alpha val="29800"/>
                  </a:srgbClr>
                </a:gs>
              </a:gsLst>
              <a:lin ang="54007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4" name="Google Shape;84;p11"/>
            <p:cNvSpPr/>
            <p:nvPr/>
          </p:nvSpPr>
          <p:spPr>
            <a:xfrm>
              <a:off x="5516560" y="3165592"/>
              <a:ext cx="564254" cy="394563"/>
            </a:xfrm>
            <a:custGeom>
              <a:rect b="b" l="l" r="r" t="t"/>
              <a:pathLst>
                <a:path extrusionOk="0" h="488623" w="698766">
                  <a:moveTo>
                    <a:pt x="0" y="0"/>
                  </a:moveTo>
                  <a:lnTo>
                    <a:pt x="698767" y="402988"/>
                  </a:lnTo>
                  <a:lnTo>
                    <a:pt x="698767" y="488624"/>
                  </a:lnTo>
                  <a:lnTo>
                    <a:pt x="0" y="85635"/>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5" name="Google Shape;85;p11"/>
            <p:cNvSpPr/>
            <p:nvPr/>
          </p:nvSpPr>
          <p:spPr>
            <a:xfrm>
              <a:off x="5575198" y="3335550"/>
              <a:ext cx="447331" cy="327156"/>
            </a:xfrm>
            <a:custGeom>
              <a:rect b="b" l="l" r="r" t="t"/>
              <a:pathLst>
                <a:path extrusionOk="0" h="405147" w="553970">
                  <a:moveTo>
                    <a:pt x="0" y="0"/>
                  </a:moveTo>
                  <a:lnTo>
                    <a:pt x="553971" y="319512"/>
                  </a:lnTo>
                  <a:lnTo>
                    <a:pt x="553971" y="405147"/>
                  </a:lnTo>
                  <a:lnTo>
                    <a:pt x="0" y="85635"/>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6" name="Google Shape;86;p11"/>
            <p:cNvSpPr/>
            <p:nvPr/>
          </p:nvSpPr>
          <p:spPr>
            <a:xfrm>
              <a:off x="5070100" y="3267682"/>
              <a:ext cx="659072" cy="575865"/>
            </a:xfrm>
            <a:custGeom>
              <a:rect b="b" l="l" r="r" t="t"/>
              <a:pathLst>
                <a:path extrusionOk="0" h="713145" w="816188">
                  <a:moveTo>
                    <a:pt x="815468" y="470633"/>
                  </a:moveTo>
                  <a:lnTo>
                    <a:pt x="0" y="0"/>
                  </a:lnTo>
                  <a:lnTo>
                    <a:pt x="0" y="242513"/>
                  </a:lnTo>
                  <a:lnTo>
                    <a:pt x="816188" y="713146"/>
                  </a:lnTo>
                  <a:lnTo>
                    <a:pt x="815468" y="470633"/>
                  </a:lnTo>
                  <a:close/>
                </a:path>
              </a:pathLst>
            </a:custGeom>
            <a:gradFill>
              <a:gsLst>
                <a:gs pos="0">
                  <a:schemeClr val="accent1"/>
                </a:gs>
                <a:gs pos="100000">
                  <a:schemeClr val="accent2"/>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7" name="Google Shape;87;p11"/>
            <p:cNvSpPr/>
            <p:nvPr/>
          </p:nvSpPr>
          <p:spPr>
            <a:xfrm>
              <a:off x="5618741" y="2677182"/>
              <a:ext cx="426390" cy="212100"/>
            </a:xfrm>
            <a:custGeom>
              <a:rect b="b" l="l" r="r" t="t"/>
              <a:pathLst>
                <a:path extrusionOk="0" h="262662" w="528037">
                  <a:moveTo>
                    <a:pt x="528037" y="118738"/>
                  </a:moveTo>
                  <a:lnTo>
                    <a:pt x="345781" y="262662"/>
                  </a:lnTo>
                  <a:lnTo>
                    <a:pt x="223317" y="105785"/>
                  </a:lnTo>
                  <a:lnTo>
                    <a:pt x="63393" y="243952"/>
                  </a:lnTo>
                  <a:lnTo>
                    <a:pt x="0" y="197896"/>
                  </a:lnTo>
                  <a:lnTo>
                    <a:pt x="235564" y="0"/>
                  </a:lnTo>
                  <a:lnTo>
                    <a:pt x="355146" y="156878"/>
                  </a:lnTo>
                  <a:lnTo>
                    <a:pt x="486976" y="59009"/>
                  </a:lnTo>
                  <a:lnTo>
                    <a:pt x="528037" y="118738"/>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8" name="Google Shape;88;p11"/>
            <p:cNvSpPr/>
            <p:nvPr/>
          </p:nvSpPr>
          <p:spPr>
            <a:xfrm>
              <a:off x="5983922" y="2592420"/>
              <a:ext cx="171021" cy="256991"/>
            </a:xfrm>
            <a:custGeom>
              <a:rect b="b" l="l" r="r" t="t"/>
              <a:pathLst>
                <a:path extrusionOk="0" h="318255" w="211791">
                  <a:moveTo>
                    <a:pt x="211791" y="220296"/>
                  </a:moveTo>
                  <a:cubicBezTo>
                    <a:pt x="211791" y="301613"/>
                    <a:pt x="164246" y="339753"/>
                    <a:pt x="105896" y="305931"/>
                  </a:cubicBezTo>
                  <a:cubicBezTo>
                    <a:pt x="47545" y="272109"/>
                    <a:pt x="0" y="179277"/>
                    <a:pt x="0" y="97960"/>
                  </a:cubicBezTo>
                  <a:cubicBezTo>
                    <a:pt x="0" y="16643"/>
                    <a:pt x="47545" y="-21497"/>
                    <a:pt x="105896" y="12325"/>
                  </a:cubicBezTo>
                  <a:cubicBezTo>
                    <a:pt x="164246" y="46147"/>
                    <a:pt x="211791" y="139698"/>
                    <a:pt x="211791" y="220296"/>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9" name="Google Shape;89;p11"/>
            <p:cNvSpPr/>
            <p:nvPr/>
          </p:nvSpPr>
          <p:spPr>
            <a:xfrm>
              <a:off x="5543847" y="2718873"/>
              <a:ext cx="171021" cy="256991"/>
            </a:xfrm>
            <a:custGeom>
              <a:rect b="b" l="l" r="r" t="t"/>
              <a:pathLst>
                <a:path extrusionOk="0" h="318255" w="211791">
                  <a:moveTo>
                    <a:pt x="211791" y="220296"/>
                  </a:moveTo>
                  <a:cubicBezTo>
                    <a:pt x="211791" y="301613"/>
                    <a:pt x="164246" y="339753"/>
                    <a:pt x="105896" y="305931"/>
                  </a:cubicBezTo>
                  <a:cubicBezTo>
                    <a:pt x="47545" y="272109"/>
                    <a:pt x="0" y="179278"/>
                    <a:pt x="0" y="97960"/>
                  </a:cubicBezTo>
                  <a:cubicBezTo>
                    <a:pt x="0" y="16643"/>
                    <a:pt x="47545" y="-21497"/>
                    <a:pt x="105896" y="12325"/>
                  </a:cubicBezTo>
                  <a:cubicBezTo>
                    <a:pt x="164246" y="46147"/>
                    <a:pt x="211791" y="138978"/>
                    <a:pt x="211791" y="220296"/>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0" name="Google Shape;90;p11"/>
            <p:cNvSpPr/>
            <p:nvPr/>
          </p:nvSpPr>
          <p:spPr>
            <a:xfrm>
              <a:off x="7716352" y="2678342"/>
              <a:ext cx="900480" cy="987861"/>
            </a:xfrm>
            <a:custGeom>
              <a:rect b="b" l="l" r="r" t="t"/>
              <a:pathLst>
                <a:path extrusionOk="0" h="1223357" w="1115145">
                  <a:moveTo>
                    <a:pt x="1115145" y="643342"/>
                  </a:moveTo>
                  <a:lnTo>
                    <a:pt x="0" y="0"/>
                  </a:lnTo>
                  <a:lnTo>
                    <a:pt x="0" y="580015"/>
                  </a:lnTo>
                  <a:lnTo>
                    <a:pt x="1115145" y="1223358"/>
                  </a:lnTo>
                  <a:lnTo>
                    <a:pt x="1115145" y="643342"/>
                  </a:lnTo>
                  <a:close/>
                </a:path>
              </a:pathLst>
            </a:custGeom>
            <a:gradFill>
              <a:gsLst>
                <a:gs pos="0">
                  <a:srgbClr val="FFFFFF">
                    <a:alpha val="29803"/>
                    <a:alpha val="20000"/>
                  </a:srgbClr>
                </a:gs>
                <a:gs pos="100000">
                  <a:srgbClr val="FFFFFF">
                    <a:alpha val="0"/>
                    <a:alpha val="20000"/>
                  </a:srgbClr>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1" name="Google Shape;91;p11"/>
            <p:cNvSpPr/>
            <p:nvPr/>
          </p:nvSpPr>
          <p:spPr>
            <a:xfrm>
              <a:off x="7946259" y="2924287"/>
              <a:ext cx="271075" cy="212680"/>
            </a:xfrm>
            <a:custGeom>
              <a:rect b="b" l="l" r="r" t="t"/>
              <a:pathLst>
                <a:path extrusionOk="0" h="263381" w="335696">
                  <a:moveTo>
                    <a:pt x="0" y="0"/>
                  </a:moveTo>
                  <a:lnTo>
                    <a:pt x="335696" y="193578"/>
                  </a:lnTo>
                  <a:lnTo>
                    <a:pt x="335696" y="263382"/>
                  </a:lnTo>
                  <a:lnTo>
                    <a:pt x="0" y="69084"/>
                  </a:lnTo>
                  <a:lnTo>
                    <a:pt x="0" y="0"/>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2" name="Google Shape;92;p11"/>
            <p:cNvSpPr/>
            <p:nvPr/>
          </p:nvSpPr>
          <p:spPr>
            <a:xfrm>
              <a:off x="7946840" y="3036819"/>
              <a:ext cx="577051" cy="389333"/>
            </a:xfrm>
            <a:custGeom>
              <a:rect b="b" l="l" r="r" t="t"/>
              <a:pathLst>
                <a:path extrusionOk="0" h="482146" w="714614">
                  <a:moveTo>
                    <a:pt x="0" y="0"/>
                  </a:moveTo>
                  <a:lnTo>
                    <a:pt x="714615" y="411624"/>
                  </a:lnTo>
                  <a:lnTo>
                    <a:pt x="714615" y="482147"/>
                  </a:lnTo>
                  <a:lnTo>
                    <a:pt x="0" y="70523"/>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3" name="Google Shape;93;p11"/>
            <p:cNvSpPr/>
            <p:nvPr/>
          </p:nvSpPr>
          <p:spPr>
            <a:xfrm>
              <a:off x="7797052" y="2835447"/>
              <a:ext cx="102380" cy="151850"/>
            </a:xfrm>
            <a:custGeom>
              <a:rect b="b" l="l" r="r" t="t"/>
              <a:pathLst>
                <a:path extrusionOk="0" h="188049" w="126786">
                  <a:moveTo>
                    <a:pt x="126787" y="130366"/>
                  </a:moveTo>
                  <a:cubicBezTo>
                    <a:pt x="126787" y="177861"/>
                    <a:pt x="98692" y="200889"/>
                    <a:pt x="63393" y="180739"/>
                  </a:cubicBezTo>
                  <a:cubicBezTo>
                    <a:pt x="28095" y="160590"/>
                    <a:pt x="0" y="105179"/>
                    <a:pt x="0" y="57684"/>
                  </a:cubicBezTo>
                  <a:cubicBezTo>
                    <a:pt x="0" y="10189"/>
                    <a:pt x="28095" y="-12839"/>
                    <a:pt x="63393" y="7310"/>
                  </a:cubicBezTo>
                  <a:cubicBezTo>
                    <a:pt x="98692" y="27460"/>
                    <a:pt x="126787" y="82870"/>
                    <a:pt x="126787" y="130366"/>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4" name="Google Shape;94;p11"/>
            <p:cNvSpPr/>
            <p:nvPr/>
          </p:nvSpPr>
          <p:spPr>
            <a:xfrm>
              <a:off x="5410315" y="1248496"/>
              <a:ext cx="900480" cy="987861"/>
            </a:xfrm>
            <a:custGeom>
              <a:rect b="b" l="l" r="r" t="t"/>
              <a:pathLst>
                <a:path extrusionOk="0" h="1223357" w="1115145">
                  <a:moveTo>
                    <a:pt x="1115145" y="643342"/>
                  </a:moveTo>
                  <a:lnTo>
                    <a:pt x="0" y="0"/>
                  </a:lnTo>
                  <a:lnTo>
                    <a:pt x="0" y="580016"/>
                  </a:lnTo>
                  <a:lnTo>
                    <a:pt x="1115145" y="1223358"/>
                  </a:lnTo>
                  <a:lnTo>
                    <a:pt x="1115145" y="643342"/>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5" name="Google Shape;95;p11"/>
            <p:cNvSpPr/>
            <p:nvPr/>
          </p:nvSpPr>
          <p:spPr>
            <a:xfrm>
              <a:off x="5640222" y="1494441"/>
              <a:ext cx="271075" cy="212680"/>
            </a:xfrm>
            <a:custGeom>
              <a:rect b="b" l="l" r="r" t="t"/>
              <a:pathLst>
                <a:path extrusionOk="0" h="263381" w="335696">
                  <a:moveTo>
                    <a:pt x="0" y="0"/>
                  </a:moveTo>
                  <a:lnTo>
                    <a:pt x="335696" y="193578"/>
                  </a:lnTo>
                  <a:lnTo>
                    <a:pt x="335696" y="263382"/>
                  </a:lnTo>
                  <a:lnTo>
                    <a:pt x="0" y="69803"/>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6" name="Google Shape;96;p11"/>
            <p:cNvSpPr/>
            <p:nvPr/>
          </p:nvSpPr>
          <p:spPr>
            <a:xfrm>
              <a:off x="5640803" y="1606973"/>
              <a:ext cx="577052" cy="389333"/>
            </a:xfrm>
            <a:custGeom>
              <a:rect b="b" l="l" r="r" t="t"/>
              <a:pathLst>
                <a:path extrusionOk="0" h="482146" w="714615">
                  <a:moveTo>
                    <a:pt x="0" y="0"/>
                  </a:moveTo>
                  <a:lnTo>
                    <a:pt x="714615" y="411624"/>
                  </a:lnTo>
                  <a:lnTo>
                    <a:pt x="714615" y="482147"/>
                  </a:lnTo>
                  <a:lnTo>
                    <a:pt x="0" y="70523"/>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7" name="Google Shape;97;p11"/>
            <p:cNvSpPr/>
            <p:nvPr/>
          </p:nvSpPr>
          <p:spPr>
            <a:xfrm>
              <a:off x="5491015" y="1405600"/>
              <a:ext cx="102380" cy="151850"/>
            </a:xfrm>
            <a:custGeom>
              <a:rect b="b" l="l" r="r" t="t"/>
              <a:pathLst>
                <a:path extrusionOk="0" h="188049" w="126786">
                  <a:moveTo>
                    <a:pt x="126787" y="130366"/>
                  </a:moveTo>
                  <a:cubicBezTo>
                    <a:pt x="126787" y="177860"/>
                    <a:pt x="98692" y="200888"/>
                    <a:pt x="63393" y="180739"/>
                  </a:cubicBezTo>
                  <a:cubicBezTo>
                    <a:pt x="28095" y="160590"/>
                    <a:pt x="0" y="105179"/>
                    <a:pt x="0" y="57684"/>
                  </a:cubicBezTo>
                  <a:cubicBezTo>
                    <a:pt x="0" y="10189"/>
                    <a:pt x="28095" y="-12839"/>
                    <a:pt x="63393" y="7310"/>
                  </a:cubicBezTo>
                  <a:cubicBezTo>
                    <a:pt x="97971" y="27459"/>
                    <a:pt x="126787" y="82870"/>
                    <a:pt x="126787" y="130366"/>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8" name="Google Shape;98;p11"/>
            <p:cNvSpPr/>
            <p:nvPr/>
          </p:nvSpPr>
          <p:spPr>
            <a:xfrm>
              <a:off x="6753181" y="2011247"/>
              <a:ext cx="744582" cy="1117500"/>
            </a:xfrm>
            <a:custGeom>
              <a:rect b="b" l="l" r="r" t="t"/>
              <a:pathLst>
                <a:path extrusionOk="0" h="1383901" w="922083">
                  <a:moveTo>
                    <a:pt x="922084" y="957851"/>
                  </a:moveTo>
                  <a:cubicBezTo>
                    <a:pt x="922084" y="1310466"/>
                    <a:pt x="715336" y="1477418"/>
                    <a:pt x="461042" y="1330616"/>
                  </a:cubicBezTo>
                  <a:cubicBezTo>
                    <a:pt x="206028" y="1183813"/>
                    <a:pt x="0" y="778665"/>
                    <a:pt x="0" y="426050"/>
                  </a:cubicBezTo>
                  <a:cubicBezTo>
                    <a:pt x="0" y="73435"/>
                    <a:pt x="206749" y="-93517"/>
                    <a:pt x="461042" y="53286"/>
                  </a:cubicBezTo>
                  <a:cubicBezTo>
                    <a:pt x="716056" y="200089"/>
                    <a:pt x="922084" y="605236"/>
                    <a:pt x="922084" y="957851"/>
                  </a:cubicBez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9" name="Google Shape;99;p11"/>
            <p:cNvSpPr/>
            <p:nvPr/>
          </p:nvSpPr>
          <p:spPr>
            <a:xfrm>
              <a:off x="6892519" y="2504904"/>
              <a:ext cx="101216" cy="138044"/>
            </a:xfrm>
            <a:custGeom>
              <a:rect b="b" l="l" r="r" t="t"/>
              <a:pathLst>
                <a:path extrusionOk="0" h="170952" w="125345">
                  <a:moveTo>
                    <a:pt x="106616" y="170551"/>
                  </a:moveTo>
                  <a:cubicBezTo>
                    <a:pt x="118862" y="166952"/>
                    <a:pt x="125346" y="153999"/>
                    <a:pt x="125346" y="131691"/>
                  </a:cubicBezTo>
                  <a:cubicBezTo>
                    <a:pt x="125346" y="108663"/>
                    <a:pt x="118862" y="88514"/>
                    <a:pt x="106616" y="71962"/>
                  </a:cubicBezTo>
                  <a:cubicBezTo>
                    <a:pt x="93649" y="55411"/>
                    <a:pt x="74920" y="39579"/>
                    <a:pt x="50426" y="25907"/>
                  </a:cubicBezTo>
                  <a:cubicBezTo>
                    <a:pt x="42502" y="21589"/>
                    <a:pt x="33858" y="16552"/>
                    <a:pt x="24493" y="12234"/>
                  </a:cubicBezTo>
                  <a:cubicBezTo>
                    <a:pt x="15128" y="7196"/>
                    <a:pt x="7204" y="2879"/>
                    <a:pt x="0" y="0"/>
                  </a:cubicBezTo>
                  <a:lnTo>
                    <a:pt x="0" y="123775"/>
                  </a:lnTo>
                  <a:lnTo>
                    <a:pt x="45384" y="149682"/>
                  </a:lnTo>
                  <a:cubicBezTo>
                    <a:pt x="74199" y="166233"/>
                    <a:pt x="94370" y="172709"/>
                    <a:pt x="106616" y="170551"/>
                  </a:cubicBez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0" name="Google Shape;100;p11"/>
            <p:cNvSpPr/>
            <p:nvPr/>
          </p:nvSpPr>
          <p:spPr>
            <a:xfrm>
              <a:off x="6891938" y="2683563"/>
              <a:ext cx="114013" cy="162260"/>
            </a:xfrm>
            <a:custGeom>
              <a:rect b="b" l="l" r="r" t="t"/>
              <a:pathLst>
                <a:path extrusionOk="0" h="200941" w="141193">
                  <a:moveTo>
                    <a:pt x="58350" y="33822"/>
                  </a:moveTo>
                  <a:lnTo>
                    <a:pt x="0" y="0"/>
                  </a:lnTo>
                  <a:lnTo>
                    <a:pt x="0" y="148242"/>
                  </a:lnTo>
                  <a:cubicBezTo>
                    <a:pt x="7204" y="153279"/>
                    <a:pt x="14408" y="158317"/>
                    <a:pt x="21611" y="162634"/>
                  </a:cubicBezTo>
                  <a:cubicBezTo>
                    <a:pt x="29535" y="167672"/>
                    <a:pt x="38180" y="172709"/>
                    <a:pt x="47545" y="178466"/>
                  </a:cubicBezTo>
                  <a:cubicBezTo>
                    <a:pt x="75640" y="194298"/>
                    <a:pt x="97971" y="202214"/>
                    <a:pt x="115261" y="200774"/>
                  </a:cubicBezTo>
                  <a:cubicBezTo>
                    <a:pt x="132550" y="200055"/>
                    <a:pt x="141194" y="184223"/>
                    <a:pt x="141194" y="154719"/>
                  </a:cubicBezTo>
                  <a:cubicBezTo>
                    <a:pt x="141194" y="128812"/>
                    <a:pt x="133990" y="105784"/>
                    <a:pt x="119583" y="86355"/>
                  </a:cubicBezTo>
                  <a:cubicBezTo>
                    <a:pt x="105175" y="66925"/>
                    <a:pt x="85005" y="48934"/>
                    <a:pt x="58350" y="33822"/>
                  </a:cubicBez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1" name="Google Shape;101;p11"/>
            <p:cNvSpPr/>
            <p:nvPr/>
          </p:nvSpPr>
          <p:spPr>
            <a:xfrm>
              <a:off x="6580170" y="2127259"/>
              <a:ext cx="744582" cy="1117500"/>
            </a:xfrm>
            <a:custGeom>
              <a:rect b="b" l="l" r="r" t="t"/>
              <a:pathLst>
                <a:path extrusionOk="0" h="1383901" w="922083">
                  <a:moveTo>
                    <a:pt x="461042" y="53286"/>
                  </a:moveTo>
                  <a:cubicBezTo>
                    <a:pt x="206028" y="-93517"/>
                    <a:pt x="0" y="73435"/>
                    <a:pt x="0" y="426050"/>
                  </a:cubicBezTo>
                  <a:cubicBezTo>
                    <a:pt x="0" y="778665"/>
                    <a:pt x="206749" y="1183813"/>
                    <a:pt x="461042" y="1330616"/>
                  </a:cubicBezTo>
                  <a:cubicBezTo>
                    <a:pt x="716056" y="1477418"/>
                    <a:pt x="922084" y="1310466"/>
                    <a:pt x="922084" y="957851"/>
                  </a:cubicBezTo>
                  <a:cubicBezTo>
                    <a:pt x="922084" y="605236"/>
                    <a:pt x="715335" y="200089"/>
                    <a:pt x="461042" y="53286"/>
                  </a:cubicBezTo>
                  <a:close/>
                  <a:moveTo>
                    <a:pt x="574862" y="1010384"/>
                  </a:moveTo>
                  <a:cubicBezTo>
                    <a:pt x="550369" y="1019739"/>
                    <a:pt x="516511" y="1014701"/>
                    <a:pt x="473289" y="995271"/>
                  </a:cubicBezTo>
                  <a:lnTo>
                    <a:pt x="473289" y="1081626"/>
                  </a:lnTo>
                  <a:lnTo>
                    <a:pt x="384682" y="1030533"/>
                  </a:lnTo>
                  <a:lnTo>
                    <a:pt x="384682" y="944898"/>
                  </a:lnTo>
                  <a:cubicBezTo>
                    <a:pt x="378199" y="941300"/>
                    <a:pt x="372436" y="936982"/>
                    <a:pt x="365952" y="932664"/>
                  </a:cubicBezTo>
                  <a:cubicBezTo>
                    <a:pt x="343620" y="917552"/>
                    <a:pt x="320568" y="899562"/>
                    <a:pt x="296075" y="878692"/>
                  </a:cubicBezTo>
                  <a:lnTo>
                    <a:pt x="296075" y="321705"/>
                  </a:lnTo>
                  <a:cubicBezTo>
                    <a:pt x="314805" y="327462"/>
                    <a:pt x="335696" y="336098"/>
                    <a:pt x="358748" y="346892"/>
                  </a:cubicBezTo>
                  <a:cubicBezTo>
                    <a:pt x="367393" y="350490"/>
                    <a:pt x="376037" y="354808"/>
                    <a:pt x="384682" y="359126"/>
                  </a:cubicBezTo>
                  <a:lnTo>
                    <a:pt x="384682" y="273490"/>
                  </a:lnTo>
                  <a:lnTo>
                    <a:pt x="473289" y="324584"/>
                  </a:lnTo>
                  <a:lnTo>
                    <a:pt x="472568" y="412377"/>
                  </a:lnTo>
                  <a:cubicBezTo>
                    <a:pt x="479772" y="418134"/>
                    <a:pt x="486976" y="423172"/>
                    <a:pt x="493459" y="428929"/>
                  </a:cubicBezTo>
                  <a:cubicBezTo>
                    <a:pt x="515791" y="446919"/>
                    <a:pt x="535241" y="467069"/>
                    <a:pt x="551089" y="488658"/>
                  </a:cubicBezTo>
                  <a:cubicBezTo>
                    <a:pt x="566938" y="510246"/>
                    <a:pt x="579184" y="534713"/>
                    <a:pt x="587829" y="560620"/>
                  </a:cubicBezTo>
                  <a:cubicBezTo>
                    <a:pt x="597193" y="586526"/>
                    <a:pt x="601516" y="614591"/>
                    <a:pt x="601516" y="644815"/>
                  </a:cubicBezTo>
                  <a:cubicBezTo>
                    <a:pt x="601516" y="690871"/>
                    <a:pt x="585667" y="718217"/>
                    <a:pt x="553971" y="726133"/>
                  </a:cubicBezTo>
                  <a:cubicBezTo>
                    <a:pt x="580625" y="754918"/>
                    <a:pt x="598634" y="783703"/>
                    <a:pt x="607999" y="813207"/>
                  </a:cubicBezTo>
                  <a:cubicBezTo>
                    <a:pt x="617364" y="841992"/>
                    <a:pt x="622407" y="872216"/>
                    <a:pt x="622407" y="901720"/>
                  </a:cubicBezTo>
                  <a:cubicBezTo>
                    <a:pt x="622407" y="962169"/>
                    <a:pt x="606558" y="998150"/>
                    <a:pt x="574862" y="1010384"/>
                  </a:cubicBezTo>
                  <a:close/>
                </a:path>
              </a:pathLst>
            </a:custGeom>
            <a:gradFill>
              <a:gsLst>
                <a:gs pos="0">
                  <a:srgbClr val="FFFFFF">
                    <a:alpha val="49803"/>
                    <a:alpha val="29800"/>
                  </a:srgbClr>
                </a:gs>
                <a:gs pos="100000">
                  <a:srgbClr val="FFFFFF">
                    <a:alpha val="0"/>
                    <a:alpha val="29800"/>
                  </a:srgbClr>
                </a:gs>
              </a:gsLst>
              <a:lin ang="6600474"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0"/>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213" name="Google Shape;213;p20"/>
          <p:cNvSpPr txBox="1"/>
          <p:nvPr>
            <p:ph type="title"/>
          </p:nvPr>
        </p:nvSpPr>
        <p:spPr>
          <a:xfrm>
            <a:off x="2616450" y="472050"/>
            <a:ext cx="3911100" cy="396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MÔ HÌNH CƠ BẢN</a:t>
            </a:r>
            <a:endParaRPr/>
          </a:p>
        </p:txBody>
      </p:sp>
      <p:sp>
        <p:nvSpPr>
          <p:cNvPr id="214" name="Google Shape;214;p20"/>
          <p:cNvSpPr txBox="1"/>
          <p:nvPr>
            <p:ph idx="4294967295" type="body"/>
          </p:nvPr>
        </p:nvSpPr>
        <p:spPr>
          <a:xfrm>
            <a:off x="1255925" y="1705775"/>
            <a:ext cx="2669100" cy="2314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400"/>
              <a:t>Quá trình xử lý của mô hình Structured Streaming</a:t>
            </a:r>
            <a:endParaRPr sz="3400"/>
          </a:p>
          <a:p>
            <a:pPr indent="0" lvl="0" marL="0" rtl="0" algn="l">
              <a:spcBef>
                <a:spcPts val="1000"/>
              </a:spcBef>
              <a:spcAft>
                <a:spcPts val="800"/>
              </a:spcAft>
              <a:buNone/>
            </a:pPr>
            <a:r>
              <a:t/>
            </a:r>
            <a:endParaRPr sz="1900"/>
          </a:p>
        </p:txBody>
      </p:sp>
      <p:pic>
        <p:nvPicPr>
          <p:cNvPr id="215" name="Google Shape;215;p20"/>
          <p:cNvPicPr preferRelativeResize="0"/>
          <p:nvPr/>
        </p:nvPicPr>
        <p:blipFill>
          <a:blip r:embed="rId3">
            <a:alphaModFix/>
          </a:blip>
          <a:stretch>
            <a:fillRect/>
          </a:stretch>
        </p:blipFill>
        <p:spPr>
          <a:xfrm>
            <a:off x="4892525" y="1127698"/>
            <a:ext cx="3911100" cy="32918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1"/>
          <p:cNvSpPr txBox="1"/>
          <p:nvPr>
            <p:ph type="title"/>
          </p:nvPr>
        </p:nvSpPr>
        <p:spPr>
          <a:xfrm>
            <a:off x="855275" y="499500"/>
            <a:ext cx="53070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LỢI ÍCH CỦA STRUCTURED STREAMING</a:t>
            </a:r>
            <a:endParaRPr/>
          </a:p>
        </p:txBody>
      </p:sp>
      <p:sp>
        <p:nvSpPr>
          <p:cNvPr id="221" name="Google Shape;221;p21"/>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222" name="Google Shape;222;p21"/>
          <p:cNvPicPr preferRelativeResize="0"/>
          <p:nvPr/>
        </p:nvPicPr>
        <p:blipFill>
          <a:blip r:embed="rId3">
            <a:alphaModFix/>
          </a:blip>
          <a:stretch>
            <a:fillRect/>
          </a:stretch>
        </p:blipFill>
        <p:spPr>
          <a:xfrm>
            <a:off x="4907399" y="1253925"/>
            <a:ext cx="3785999" cy="3321325"/>
          </a:xfrm>
          <a:prstGeom prst="rect">
            <a:avLst/>
          </a:prstGeom>
          <a:noFill/>
          <a:ln>
            <a:noFill/>
          </a:ln>
        </p:spPr>
      </p:pic>
      <p:sp>
        <p:nvSpPr>
          <p:cNvPr id="223" name="Google Shape;223;p21"/>
          <p:cNvSpPr txBox="1"/>
          <p:nvPr>
            <p:ph idx="1" type="body"/>
          </p:nvPr>
        </p:nvSpPr>
        <p:spPr>
          <a:xfrm>
            <a:off x="599350" y="1370725"/>
            <a:ext cx="4033500" cy="3321300"/>
          </a:xfrm>
          <a:prstGeom prst="rect">
            <a:avLst/>
          </a:prstGeom>
        </p:spPr>
        <p:txBody>
          <a:bodyPr anchorCtr="0" anchor="t" bIns="0" lIns="0" spcFirstLastPara="1" rIns="0" wrap="square" tIns="0">
            <a:noAutofit/>
          </a:bodyPr>
          <a:lstStyle/>
          <a:p>
            <a:pPr indent="-355600" lvl="0" marL="457200" rtl="0" algn="l">
              <a:lnSpc>
                <a:spcPct val="150000"/>
              </a:lnSpc>
              <a:spcBef>
                <a:spcPts val="0"/>
              </a:spcBef>
              <a:spcAft>
                <a:spcPts val="0"/>
              </a:spcAft>
              <a:buSzPts val="2000"/>
              <a:buChar char="╸"/>
            </a:pPr>
            <a:r>
              <a:rPr lang="en"/>
              <a:t>Mô hình khác biệt đáng kể so với nhiều công cụ xử lý khác.</a:t>
            </a:r>
            <a:endParaRPr sz="100"/>
          </a:p>
          <a:p>
            <a:pPr indent="-355600" lvl="0" marL="457200" rtl="0" algn="l">
              <a:lnSpc>
                <a:spcPct val="150000"/>
              </a:lnSpc>
              <a:spcBef>
                <a:spcPts val="1000"/>
              </a:spcBef>
              <a:spcAft>
                <a:spcPts val="0"/>
              </a:spcAft>
              <a:buSzPts val="2000"/>
              <a:buChar char="╸"/>
            </a:pPr>
            <a:r>
              <a:rPr lang="en"/>
              <a:t>Spark chịu trách nhiệm cập nhập bảng kết quả khi có dữ liệu mới</a:t>
            </a:r>
            <a:r>
              <a:rPr lang="en" sz="2000"/>
              <a:t>.</a:t>
            </a:r>
            <a:endParaRPr sz="2000"/>
          </a:p>
          <a:p>
            <a:pPr indent="-355600" lvl="0" marL="457200" rtl="0" algn="l">
              <a:lnSpc>
                <a:spcPct val="150000"/>
              </a:lnSpc>
              <a:spcBef>
                <a:spcPts val="1000"/>
              </a:spcBef>
              <a:spcAft>
                <a:spcPts val="0"/>
              </a:spcAft>
              <a:buSzPts val="2000"/>
              <a:buChar char="╸"/>
            </a:pPr>
            <a:r>
              <a:rPr lang="en"/>
              <a:t>Khi bắt đầu một truy vấn, Spark sẽ liên tục kiểm tra dữ liệu mới</a:t>
            </a:r>
            <a:r>
              <a:rPr lang="en" sz="2000"/>
              <a:t>.</a:t>
            </a:r>
            <a:endParaRPr sz="2000"/>
          </a:p>
          <a:p>
            <a:pPr indent="0" lvl="0" marL="0" rtl="0" algn="l">
              <a:lnSpc>
                <a:spcPct val="150000"/>
              </a:lnSpc>
              <a:spcBef>
                <a:spcPts val="1000"/>
              </a:spcBef>
              <a:spcAft>
                <a:spcPts val="8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2"/>
          <p:cNvSpPr txBox="1"/>
          <p:nvPr>
            <p:ph idx="1" type="body"/>
          </p:nvPr>
        </p:nvSpPr>
        <p:spPr>
          <a:xfrm>
            <a:off x="855275" y="1013000"/>
            <a:ext cx="7982100" cy="964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1600"/>
              <a:t>Để xây dựng item profile, người ta thường sử dụng kỹ thuật TF-IDF.</a:t>
            </a:r>
            <a:endParaRPr b="1" sz="1600"/>
          </a:p>
          <a:p>
            <a:pPr indent="0" lvl="0" marL="0" rtl="0" algn="l">
              <a:spcBef>
                <a:spcPts val="800"/>
              </a:spcBef>
              <a:spcAft>
                <a:spcPts val="800"/>
              </a:spcAft>
              <a:buNone/>
            </a:pPr>
            <a:r>
              <a:rPr b="1" lang="en" sz="1600"/>
              <a:t>Nhờ đó mà ta biết được những thuộc tính nào là quan trọng đối với một item</a:t>
            </a:r>
            <a:endParaRPr b="1" sz="1600"/>
          </a:p>
        </p:txBody>
      </p:sp>
      <p:sp>
        <p:nvSpPr>
          <p:cNvPr id="229" name="Google Shape;229;p22"/>
          <p:cNvSpPr txBox="1"/>
          <p:nvPr>
            <p:ph type="title"/>
          </p:nvPr>
        </p:nvSpPr>
        <p:spPr>
          <a:xfrm>
            <a:off x="855275" y="499500"/>
            <a:ext cx="53070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CONTENT-BASED RECOMMENDER </a:t>
            </a:r>
            <a:endParaRPr/>
          </a:p>
        </p:txBody>
      </p:sp>
      <p:pic>
        <p:nvPicPr>
          <p:cNvPr id="230" name="Google Shape;230;p22"/>
          <p:cNvPicPr preferRelativeResize="0"/>
          <p:nvPr/>
        </p:nvPicPr>
        <p:blipFill>
          <a:blip r:embed="rId3">
            <a:alphaModFix/>
          </a:blip>
          <a:stretch>
            <a:fillRect/>
          </a:stretch>
        </p:blipFill>
        <p:spPr>
          <a:xfrm>
            <a:off x="1676400" y="2473375"/>
            <a:ext cx="5791200" cy="2276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3"/>
          <p:cNvSpPr txBox="1"/>
          <p:nvPr>
            <p:ph idx="1" type="body"/>
          </p:nvPr>
        </p:nvSpPr>
        <p:spPr>
          <a:xfrm>
            <a:off x="896475" y="1232750"/>
            <a:ext cx="4740900" cy="3618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1600"/>
              <a:t>Sau khi đã xây dựng được các feature vector của item, ta đi tìm Cosine similarity (độ tương tự Cosin) giữa các vector. Từ đó biết được độ tương quan giữa các item với nhau.</a:t>
            </a:r>
            <a:endParaRPr b="1" sz="1600"/>
          </a:p>
          <a:p>
            <a:pPr indent="0" lvl="0" marL="0" rtl="0" algn="l">
              <a:spcBef>
                <a:spcPts val="800"/>
              </a:spcBef>
              <a:spcAft>
                <a:spcPts val="0"/>
              </a:spcAft>
              <a:buNone/>
            </a:pPr>
            <a:r>
              <a:rPr b="1" lang="en" sz="1600"/>
              <a:t>Gọi item profile là x, user profile là u. Giá trị của hai vector sẽ nằm trong đoạn [-1, 1]. Giá trị càng lớn thì 2 vector càng giống nhau, suy ra item đó là một item tốt để gợi ý cho user.</a:t>
            </a:r>
            <a:endParaRPr b="1" sz="1600"/>
          </a:p>
          <a:p>
            <a:pPr indent="0" lvl="0" marL="0" rtl="0" algn="l">
              <a:spcBef>
                <a:spcPts val="800"/>
              </a:spcBef>
              <a:spcAft>
                <a:spcPts val="0"/>
              </a:spcAft>
              <a:buNone/>
            </a:pPr>
            <a:r>
              <a:t/>
            </a:r>
            <a:endParaRPr b="1" sz="1600"/>
          </a:p>
          <a:p>
            <a:pPr indent="0" lvl="0" marL="0" rtl="0" algn="l">
              <a:spcBef>
                <a:spcPts val="800"/>
              </a:spcBef>
              <a:spcAft>
                <a:spcPts val="0"/>
              </a:spcAft>
              <a:buNone/>
            </a:pPr>
            <a:r>
              <a:t/>
            </a:r>
            <a:endParaRPr b="1" sz="1600"/>
          </a:p>
          <a:p>
            <a:pPr indent="0" lvl="0" marL="0" rtl="0" algn="l">
              <a:spcBef>
                <a:spcPts val="800"/>
              </a:spcBef>
              <a:spcAft>
                <a:spcPts val="0"/>
              </a:spcAft>
              <a:buNone/>
            </a:pPr>
            <a:r>
              <a:t/>
            </a:r>
            <a:endParaRPr b="1" sz="1600"/>
          </a:p>
          <a:p>
            <a:pPr indent="0" lvl="0" marL="0" rtl="0" algn="l">
              <a:spcBef>
                <a:spcPts val="800"/>
              </a:spcBef>
              <a:spcAft>
                <a:spcPts val="0"/>
              </a:spcAft>
              <a:buNone/>
            </a:pPr>
            <a:r>
              <a:t/>
            </a:r>
            <a:endParaRPr b="1" sz="1600"/>
          </a:p>
          <a:p>
            <a:pPr indent="0" lvl="0" marL="0" rtl="0" algn="l">
              <a:spcBef>
                <a:spcPts val="800"/>
              </a:spcBef>
              <a:spcAft>
                <a:spcPts val="800"/>
              </a:spcAft>
              <a:buNone/>
            </a:pPr>
            <a:r>
              <a:t/>
            </a:r>
            <a:endParaRPr b="1" sz="1600"/>
          </a:p>
        </p:txBody>
      </p:sp>
      <p:sp>
        <p:nvSpPr>
          <p:cNvPr id="236" name="Google Shape;236;p23"/>
          <p:cNvSpPr txBox="1"/>
          <p:nvPr>
            <p:ph type="title"/>
          </p:nvPr>
        </p:nvSpPr>
        <p:spPr>
          <a:xfrm>
            <a:off x="855275" y="499500"/>
            <a:ext cx="53070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CONTENT-BASED RECOMMENDER </a:t>
            </a:r>
            <a:endParaRPr/>
          </a:p>
        </p:txBody>
      </p:sp>
      <p:pic>
        <p:nvPicPr>
          <p:cNvPr id="237" name="Google Shape;237;p23"/>
          <p:cNvPicPr preferRelativeResize="0"/>
          <p:nvPr/>
        </p:nvPicPr>
        <p:blipFill>
          <a:blip r:embed="rId3">
            <a:alphaModFix/>
          </a:blip>
          <a:stretch>
            <a:fillRect/>
          </a:stretch>
        </p:blipFill>
        <p:spPr>
          <a:xfrm>
            <a:off x="1153350" y="3843838"/>
            <a:ext cx="4076700" cy="504825"/>
          </a:xfrm>
          <a:prstGeom prst="rect">
            <a:avLst/>
          </a:prstGeom>
          <a:noFill/>
          <a:ln>
            <a:noFill/>
          </a:ln>
        </p:spPr>
      </p:pic>
      <p:pic>
        <p:nvPicPr>
          <p:cNvPr id="238" name="Google Shape;238;p23"/>
          <p:cNvPicPr preferRelativeResize="0"/>
          <p:nvPr/>
        </p:nvPicPr>
        <p:blipFill>
          <a:blip r:embed="rId4">
            <a:alphaModFix/>
          </a:blip>
          <a:stretch>
            <a:fillRect/>
          </a:stretch>
        </p:blipFill>
        <p:spPr>
          <a:xfrm>
            <a:off x="5789775" y="1048200"/>
            <a:ext cx="3201825" cy="254549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4"/>
          <p:cNvSpPr txBox="1"/>
          <p:nvPr>
            <p:ph idx="1" type="body"/>
          </p:nvPr>
        </p:nvSpPr>
        <p:spPr>
          <a:xfrm>
            <a:off x="957400" y="1655450"/>
            <a:ext cx="3690000" cy="2349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Spark có thể nhận input từ nhiều nguồn khác nhau:</a:t>
            </a:r>
            <a:endParaRPr b="1"/>
          </a:p>
          <a:p>
            <a:pPr indent="-184150" lvl="0" marL="285750" rtl="0" algn="l">
              <a:spcBef>
                <a:spcPts val="800"/>
              </a:spcBef>
              <a:spcAft>
                <a:spcPts val="0"/>
              </a:spcAft>
              <a:buSzPts val="2000"/>
              <a:buChar char="●"/>
            </a:pPr>
            <a:r>
              <a:rPr b="1" lang="en"/>
              <a:t>Flume</a:t>
            </a:r>
            <a:endParaRPr b="1"/>
          </a:p>
          <a:p>
            <a:pPr indent="-184150" lvl="0" marL="285750" rtl="0" algn="l">
              <a:spcBef>
                <a:spcPts val="0"/>
              </a:spcBef>
              <a:spcAft>
                <a:spcPts val="0"/>
              </a:spcAft>
              <a:buSzPts val="2000"/>
              <a:buChar char="●"/>
            </a:pPr>
            <a:r>
              <a:rPr b="1" lang="en"/>
              <a:t>Kafka</a:t>
            </a:r>
            <a:endParaRPr b="1"/>
          </a:p>
          <a:p>
            <a:pPr indent="-184150" lvl="0" marL="285750" rtl="0" algn="l">
              <a:spcBef>
                <a:spcPts val="0"/>
              </a:spcBef>
              <a:spcAft>
                <a:spcPts val="0"/>
              </a:spcAft>
              <a:buSzPts val="2000"/>
              <a:buChar char="●"/>
            </a:pPr>
            <a:r>
              <a:rPr b="1" lang="en"/>
              <a:t>Kinesis</a:t>
            </a:r>
            <a:endParaRPr b="1"/>
          </a:p>
          <a:p>
            <a:pPr indent="-184150" lvl="0" marL="285750" rtl="0" algn="l">
              <a:spcBef>
                <a:spcPts val="0"/>
              </a:spcBef>
              <a:spcAft>
                <a:spcPts val="0"/>
              </a:spcAft>
              <a:buSzPts val="2000"/>
              <a:buChar char="●"/>
            </a:pPr>
            <a:r>
              <a:rPr b="1" lang="en"/>
              <a:t>TCP sockets.</a:t>
            </a:r>
            <a:endParaRPr b="1"/>
          </a:p>
          <a:p>
            <a:pPr indent="0" lvl="0" marL="0" rtl="0" algn="l">
              <a:spcBef>
                <a:spcPts val="800"/>
              </a:spcBef>
              <a:spcAft>
                <a:spcPts val="800"/>
              </a:spcAft>
              <a:buNone/>
            </a:pPr>
            <a:r>
              <a:t/>
            </a:r>
            <a:endParaRPr b="1"/>
          </a:p>
        </p:txBody>
      </p:sp>
      <p:sp>
        <p:nvSpPr>
          <p:cNvPr id="244" name="Google Shape;244;p24"/>
          <p:cNvSpPr txBox="1"/>
          <p:nvPr>
            <p:ph type="title"/>
          </p:nvPr>
        </p:nvSpPr>
        <p:spPr>
          <a:xfrm>
            <a:off x="855275" y="499500"/>
            <a:ext cx="53070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DỮ LIỆU ĐƯA VÀO STREAMING</a:t>
            </a:r>
            <a:endParaRPr/>
          </a:p>
        </p:txBody>
      </p:sp>
      <p:sp>
        <p:nvSpPr>
          <p:cNvPr id="245" name="Google Shape;245;p24"/>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246" name="Google Shape;246;p24"/>
          <p:cNvPicPr preferRelativeResize="0"/>
          <p:nvPr/>
        </p:nvPicPr>
        <p:blipFill>
          <a:blip r:embed="rId3">
            <a:alphaModFix/>
          </a:blip>
          <a:stretch>
            <a:fillRect/>
          </a:stretch>
        </p:blipFill>
        <p:spPr>
          <a:xfrm>
            <a:off x="5274825" y="977775"/>
            <a:ext cx="2971800" cy="3705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5"/>
          <p:cNvSpPr txBox="1"/>
          <p:nvPr>
            <p:ph idx="1" type="body"/>
          </p:nvPr>
        </p:nvSpPr>
        <p:spPr>
          <a:xfrm>
            <a:off x="1708850" y="1655438"/>
            <a:ext cx="2770800" cy="2349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Các phương pháp đưa data vào Stream:</a:t>
            </a:r>
            <a:endParaRPr b="1"/>
          </a:p>
          <a:p>
            <a:pPr indent="-184150" lvl="0" marL="285750" rtl="0" algn="l">
              <a:spcBef>
                <a:spcPts val="800"/>
              </a:spcBef>
              <a:spcAft>
                <a:spcPts val="0"/>
              </a:spcAft>
              <a:buSzPts val="2000"/>
              <a:buChar char="●"/>
            </a:pPr>
            <a:r>
              <a:rPr b="1" lang="en"/>
              <a:t>File Source</a:t>
            </a:r>
            <a:endParaRPr b="1"/>
          </a:p>
          <a:p>
            <a:pPr indent="-184150" lvl="0" marL="285750" rtl="0" algn="l">
              <a:spcBef>
                <a:spcPts val="0"/>
              </a:spcBef>
              <a:spcAft>
                <a:spcPts val="0"/>
              </a:spcAft>
              <a:buSzPts val="2000"/>
              <a:buChar char="●"/>
            </a:pPr>
            <a:r>
              <a:rPr b="1" lang="en"/>
              <a:t>Kafka source</a:t>
            </a:r>
            <a:endParaRPr b="1"/>
          </a:p>
          <a:p>
            <a:pPr indent="-184150" lvl="0" marL="285750" rtl="0" algn="l">
              <a:spcBef>
                <a:spcPts val="0"/>
              </a:spcBef>
              <a:spcAft>
                <a:spcPts val="0"/>
              </a:spcAft>
              <a:buSzPts val="2000"/>
              <a:buChar char="●"/>
            </a:pPr>
            <a:r>
              <a:rPr b="1" lang="en"/>
              <a:t>Socket source</a:t>
            </a:r>
            <a:endParaRPr b="1"/>
          </a:p>
          <a:p>
            <a:pPr indent="-184150" lvl="0" marL="285750" rtl="0" algn="l">
              <a:spcBef>
                <a:spcPts val="0"/>
              </a:spcBef>
              <a:spcAft>
                <a:spcPts val="0"/>
              </a:spcAft>
              <a:buSzPts val="2000"/>
              <a:buChar char="●"/>
            </a:pPr>
            <a:r>
              <a:rPr b="1" lang="en"/>
              <a:t>Rate source</a:t>
            </a:r>
            <a:endParaRPr b="1"/>
          </a:p>
          <a:p>
            <a:pPr indent="0" lvl="0" marL="0" rtl="0" algn="l">
              <a:spcBef>
                <a:spcPts val="800"/>
              </a:spcBef>
              <a:spcAft>
                <a:spcPts val="800"/>
              </a:spcAft>
              <a:buNone/>
            </a:pPr>
            <a:r>
              <a:t/>
            </a:r>
            <a:endParaRPr b="1"/>
          </a:p>
        </p:txBody>
      </p:sp>
      <p:sp>
        <p:nvSpPr>
          <p:cNvPr id="252" name="Google Shape;252;p25"/>
          <p:cNvSpPr txBox="1"/>
          <p:nvPr>
            <p:ph type="title"/>
          </p:nvPr>
        </p:nvSpPr>
        <p:spPr>
          <a:xfrm>
            <a:off x="855275" y="499500"/>
            <a:ext cx="53070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DỮ LIỆU ĐƯA VÀO STREAMING</a:t>
            </a:r>
            <a:endParaRPr/>
          </a:p>
        </p:txBody>
      </p:sp>
      <p:sp>
        <p:nvSpPr>
          <p:cNvPr id="253" name="Google Shape;253;p25"/>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254" name="Google Shape;254;p25"/>
          <p:cNvPicPr preferRelativeResize="0"/>
          <p:nvPr/>
        </p:nvPicPr>
        <p:blipFill>
          <a:blip r:embed="rId3">
            <a:alphaModFix/>
          </a:blip>
          <a:stretch>
            <a:fillRect/>
          </a:stretch>
        </p:blipFill>
        <p:spPr>
          <a:xfrm>
            <a:off x="5274825" y="977775"/>
            <a:ext cx="2971800" cy="3705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8" name="Shape 258"/>
        <p:cNvGrpSpPr/>
        <p:nvPr/>
      </p:nvGrpSpPr>
      <p:grpSpPr>
        <a:xfrm>
          <a:off x="0" y="0"/>
          <a:ext cx="0" cy="0"/>
          <a:chOff x="0" y="0"/>
          <a:chExt cx="0" cy="0"/>
        </a:xfrm>
      </p:grpSpPr>
      <p:sp>
        <p:nvSpPr>
          <p:cNvPr id="259" name="Google Shape;259;p26"/>
          <p:cNvSpPr txBox="1"/>
          <p:nvPr>
            <p:ph idx="4294967295" type="title"/>
          </p:nvPr>
        </p:nvSpPr>
        <p:spPr>
          <a:xfrm>
            <a:off x="875900" y="995850"/>
            <a:ext cx="3939300" cy="3151800"/>
          </a:xfrm>
          <a:prstGeom prst="rect">
            <a:avLst/>
          </a:prstGeom>
        </p:spPr>
        <p:txBody>
          <a:bodyPr anchorCtr="0" anchor="ctr" bIns="0" lIns="0" spcFirstLastPara="1" rIns="0" wrap="square" tIns="0">
            <a:noAutofit/>
          </a:bodyPr>
          <a:lstStyle/>
          <a:p>
            <a:pPr indent="0" lvl="0" marL="0" rtl="0" algn="ctr">
              <a:lnSpc>
                <a:spcPct val="150000"/>
              </a:lnSpc>
              <a:spcBef>
                <a:spcPts val="0"/>
              </a:spcBef>
              <a:spcAft>
                <a:spcPts val="0"/>
              </a:spcAft>
              <a:buNone/>
            </a:pPr>
            <a:r>
              <a:rPr b="0" lang="en" sz="4000">
                <a:solidFill>
                  <a:schemeClr val="accent2"/>
                </a:solidFill>
              </a:rPr>
              <a:t>XỬ LÝ, THAO TÁC</a:t>
            </a:r>
            <a:endParaRPr b="0" sz="4000">
              <a:solidFill>
                <a:schemeClr val="accent2"/>
              </a:solidFill>
            </a:endParaRPr>
          </a:p>
          <a:p>
            <a:pPr indent="0" lvl="0" marL="0" rtl="0" algn="ctr">
              <a:lnSpc>
                <a:spcPct val="150000"/>
              </a:lnSpc>
              <a:spcBef>
                <a:spcPts val="0"/>
              </a:spcBef>
              <a:spcAft>
                <a:spcPts val="0"/>
              </a:spcAft>
              <a:buNone/>
            </a:pPr>
            <a:r>
              <a:rPr lang="en" sz="4000"/>
              <a:t>DATA TRONG STREAMING</a:t>
            </a:r>
            <a:endParaRPr sz="4000"/>
          </a:p>
        </p:txBody>
      </p:sp>
      <p:sp>
        <p:nvSpPr>
          <p:cNvPr id="260" name="Google Shape;260;p26"/>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7"/>
          <p:cNvSpPr txBox="1"/>
          <p:nvPr>
            <p:ph idx="1" type="body"/>
          </p:nvPr>
        </p:nvSpPr>
        <p:spPr>
          <a:xfrm>
            <a:off x="313850" y="1598050"/>
            <a:ext cx="4318200" cy="3312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Ta có thể sử dụng các thuật toán ML được cung cấp để sử dụng trong Streaming:</a:t>
            </a:r>
            <a:endParaRPr b="1"/>
          </a:p>
          <a:p>
            <a:pPr indent="-355600" lvl="0" marL="457200" rtl="0" algn="l">
              <a:spcBef>
                <a:spcPts val="800"/>
              </a:spcBef>
              <a:spcAft>
                <a:spcPts val="0"/>
              </a:spcAft>
              <a:buSzPts val="2000"/>
              <a:buChar char="●"/>
            </a:pPr>
            <a:r>
              <a:rPr b="1" lang="en"/>
              <a:t>SLR (Streaming Linear Regression)</a:t>
            </a:r>
            <a:endParaRPr b="1"/>
          </a:p>
          <a:p>
            <a:pPr indent="-355600" lvl="0" marL="457200" rtl="0" algn="l">
              <a:spcBef>
                <a:spcPts val="0"/>
              </a:spcBef>
              <a:spcAft>
                <a:spcPts val="0"/>
              </a:spcAft>
              <a:buSzPts val="2000"/>
              <a:buChar char="●"/>
            </a:pPr>
            <a:r>
              <a:rPr b="1" lang="en"/>
              <a:t>SKM (Streaming Kmeans)</a:t>
            </a:r>
            <a:endParaRPr b="1"/>
          </a:p>
          <a:p>
            <a:pPr indent="-355600" lvl="0" marL="457200" rtl="0" algn="l">
              <a:spcBef>
                <a:spcPts val="0"/>
              </a:spcBef>
              <a:spcAft>
                <a:spcPts val="0"/>
              </a:spcAft>
              <a:buSzPts val="2000"/>
              <a:buChar char="●"/>
            </a:pPr>
            <a:r>
              <a:rPr b="1" lang="en"/>
              <a:t>….</a:t>
            </a:r>
            <a:endParaRPr b="1"/>
          </a:p>
          <a:p>
            <a:pPr indent="0" lvl="0" marL="0" rtl="0" algn="l">
              <a:spcBef>
                <a:spcPts val="800"/>
              </a:spcBef>
              <a:spcAft>
                <a:spcPts val="800"/>
              </a:spcAft>
              <a:buNone/>
            </a:pPr>
            <a:r>
              <a:t/>
            </a:r>
            <a:endParaRPr b="1"/>
          </a:p>
        </p:txBody>
      </p:sp>
      <p:sp>
        <p:nvSpPr>
          <p:cNvPr id="266" name="Google Shape;266;p27"/>
          <p:cNvSpPr txBox="1"/>
          <p:nvPr>
            <p:ph type="title"/>
          </p:nvPr>
        </p:nvSpPr>
        <p:spPr>
          <a:xfrm>
            <a:off x="855275" y="499500"/>
            <a:ext cx="63018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XỬ LÝ, THAO TÁC BẰNG MLLIB</a:t>
            </a:r>
            <a:endParaRPr/>
          </a:p>
        </p:txBody>
      </p:sp>
      <p:sp>
        <p:nvSpPr>
          <p:cNvPr id="267" name="Google Shape;267;p27"/>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268" name="Google Shape;268;p27"/>
          <p:cNvPicPr preferRelativeResize="0"/>
          <p:nvPr/>
        </p:nvPicPr>
        <p:blipFill>
          <a:blip r:embed="rId3">
            <a:alphaModFix/>
          </a:blip>
          <a:stretch>
            <a:fillRect/>
          </a:stretch>
        </p:blipFill>
        <p:spPr>
          <a:xfrm>
            <a:off x="4632050" y="1048200"/>
            <a:ext cx="3908951" cy="364689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8"/>
          <p:cNvSpPr txBox="1"/>
          <p:nvPr>
            <p:ph type="title"/>
          </p:nvPr>
        </p:nvSpPr>
        <p:spPr>
          <a:xfrm>
            <a:off x="855275" y="499500"/>
            <a:ext cx="63018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XỬ LÝ, THAO TÁC BẰNG MLLIB</a:t>
            </a:r>
            <a:endParaRPr/>
          </a:p>
        </p:txBody>
      </p:sp>
      <p:sp>
        <p:nvSpPr>
          <p:cNvPr id="274" name="Google Shape;274;p28"/>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275" name="Google Shape;275;p28"/>
          <p:cNvPicPr preferRelativeResize="0"/>
          <p:nvPr/>
        </p:nvPicPr>
        <p:blipFill>
          <a:blip r:embed="rId3">
            <a:alphaModFix/>
          </a:blip>
          <a:stretch>
            <a:fillRect/>
          </a:stretch>
        </p:blipFill>
        <p:spPr>
          <a:xfrm>
            <a:off x="1940350" y="1386200"/>
            <a:ext cx="5263300" cy="33057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9"/>
          <p:cNvSpPr txBox="1"/>
          <p:nvPr>
            <p:ph idx="1" type="body"/>
          </p:nvPr>
        </p:nvSpPr>
        <p:spPr>
          <a:xfrm>
            <a:off x="357600" y="1384000"/>
            <a:ext cx="4318200" cy="3020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Các interface của Spark SQL cung cấp cho ta nhiều thông tin hơn về cấu trúc của cả dữ liệu và tính toán đang được thực hiện.</a:t>
            </a:r>
            <a:endParaRPr b="1"/>
          </a:p>
          <a:p>
            <a:pPr indent="0" lvl="0" marL="0" rtl="0" algn="l">
              <a:spcBef>
                <a:spcPts val="800"/>
              </a:spcBef>
              <a:spcAft>
                <a:spcPts val="0"/>
              </a:spcAft>
              <a:buNone/>
            </a:pPr>
            <a:r>
              <a:rPr b="1" lang="en"/>
              <a:t>Có vài cách tương tác với Spark SQL bao gồm:</a:t>
            </a:r>
            <a:endParaRPr b="1"/>
          </a:p>
          <a:p>
            <a:pPr indent="-355600" lvl="0" marL="457200" rtl="0" algn="l">
              <a:spcBef>
                <a:spcPts val="800"/>
              </a:spcBef>
              <a:spcAft>
                <a:spcPts val="0"/>
              </a:spcAft>
              <a:buSzPts val="2000"/>
              <a:buChar char="●"/>
            </a:pPr>
            <a:r>
              <a:rPr b="1" lang="en"/>
              <a:t>SQL</a:t>
            </a:r>
            <a:endParaRPr b="1"/>
          </a:p>
          <a:p>
            <a:pPr indent="-355600" lvl="0" marL="457200" rtl="0" algn="l">
              <a:spcBef>
                <a:spcPts val="0"/>
              </a:spcBef>
              <a:spcAft>
                <a:spcPts val="0"/>
              </a:spcAft>
              <a:buSzPts val="2000"/>
              <a:buChar char="●"/>
            </a:pPr>
            <a:r>
              <a:rPr b="1" lang="en"/>
              <a:t>Dataset API</a:t>
            </a:r>
            <a:endParaRPr b="1"/>
          </a:p>
        </p:txBody>
      </p:sp>
      <p:sp>
        <p:nvSpPr>
          <p:cNvPr id="281" name="Google Shape;281;p29"/>
          <p:cNvSpPr txBox="1"/>
          <p:nvPr>
            <p:ph type="title"/>
          </p:nvPr>
        </p:nvSpPr>
        <p:spPr>
          <a:xfrm>
            <a:off x="855275" y="499500"/>
            <a:ext cx="63018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XỬ LÝ, THAO TÁC BẰNG SPARK SQL</a:t>
            </a:r>
            <a:endParaRPr/>
          </a:p>
        </p:txBody>
      </p:sp>
      <p:sp>
        <p:nvSpPr>
          <p:cNvPr id="282" name="Google Shape;282;p29"/>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283" name="Google Shape;283;p29"/>
          <p:cNvPicPr preferRelativeResize="0"/>
          <p:nvPr/>
        </p:nvPicPr>
        <p:blipFill>
          <a:blip r:embed="rId3">
            <a:alphaModFix/>
          </a:blip>
          <a:stretch>
            <a:fillRect/>
          </a:stretch>
        </p:blipFill>
        <p:spPr>
          <a:xfrm>
            <a:off x="4806325" y="1237900"/>
            <a:ext cx="4207151" cy="3312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2"/>
          <p:cNvSpPr txBox="1"/>
          <p:nvPr>
            <p:ph type="title"/>
          </p:nvPr>
        </p:nvSpPr>
        <p:spPr>
          <a:xfrm>
            <a:off x="1480825" y="1319498"/>
            <a:ext cx="4377600" cy="2648700"/>
          </a:xfrm>
          <a:prstGeom prst="rect">
            <a:avLst/>
          </a:prstGeom>
        </p:spPr>
        <p:txBody>
          <a:bodyPr anchorCtr="0" anchor="b" bIns="0" lIns="0" spcFirstLastPara="1" rIns="0" wrap="square" tIns="0">
            <a:noAutofit/>
          </a:bodyPr>
          <a:lstStyle/>
          <a:p>
            <a:pPr indent="0" lvl="0" marL="0" rtl="0" algn="ctr">
              <a:lnSpc>
                <a:spcPct val="150000"/>
              </a:lnSpc>
              <a:spcBef>
                <a:spcPts val="0"/>
              </a:spcBef>
              <a:spcAft>
                <a:spcPts val="0"/>
              </a:spcAft>
              <a:buNone/>
            </a:pPr>
            <a:r>
              <a:rPr lang="en" sz="5500"/>
              <a:t>STREAMING LÀ GÌ ?</a:t>
            </a:r>
            <a:endParaRPr sz="5500"/>
          </a:p>
        </p:txBody>
      </p:sp>
      <p:sp>
        <p:nvSpPr>
          <p:cNvPr id="107" name="Google Shape;107;p12"/>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pSp>
        <p:nvGrpSpPr>
          <p:cNvPr id="108" name="Google Shape;108;p12"/>
          <p:cNvGrpSpPr/>
          <p:nvPr/>
        </p:nvGrpSpPr>
        <p:grpSpPr>
          <a:xfrm>
            <a:off x="6123875" y="728477"/>
            <a:ext cx="2715745" cy="3830730"/>
            <a:chOff x="6123875" y="728477"/>
            <a:chExt cx="2715745" cy="3830730"/>
          </a:xfrm>
        </p:grpSpPr>
        <p:sp>
          <p:nvSpPr>
            <p:cNvPr id="109" name="Google Shape;109;p12"/>
            <p:cNvSpPr/>
            <p:nvPr/>
          </p:nvSpPr>
          <p:spPr>
            <a:xfrm>
              <a:off x="7623440" y="1879668"/>
              <a:ext cx="1216181" cy="1240618"/>
            </a:xfrm>
            <a:custGeom>
              <a:rect b="b" l="l" r="r" t="t"/>
              <a:pathLst>
                <a:path extrusionOk="0" h="2215389" w="2171751">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0" name="Google Shape;110;p12"/>
            <p:cNvSpPr/>
            <p:nvPr/>
          </p:nvSpPr>
          <p:spPr>
            <a:xfrm>
              <a:off x="7882311" y="728477"/>
              <a:ext cx="691063" cy="1048489"/>
            </a:xfrm>
            <a:custGeom>
              <a:rect b="b" l="l" r="r" t="t"/>
              <a:pathLst>
                <a:path extrusionOk="0" h="1872301" w="1234041">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1" name="Google Shape;111;p12"/>
            <p:cNvSpPr/>
            <p:nvPr/>
          </p:nvSpPr>
          <p:spPr>
            <a:xfrm>
              <a:off x="7475329" y="1990661"/>
              <a:ext cx="1216181" cy="1240618"/>
            </a:xfrm>
            <a:custGeom>
              <a:rect b="b" l="l" r="r" t="t"/>
              <a:pathLst>
                <a:path extrusionOk="0" h="2215389" w="2171751">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9803"/>
                    <a:alpha val="29800"/>
                  </a:srgbClr>
                </a:gs>
                <a:gs pos="100000">
                  <a:srgbClr val="FFFFFF">
                    <a:alpha val="0"/>
                    <a:alpha val="29800"/>
                  </a:srgbClr>
                </a:gs>
              </a:gsLst>
              <a:lin ang="6600474"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2" name="Google Shape;112;p12"/>
            <p:cNvSpPr/>
            <p:nvPr/>
          </p:nvSpPr>
          <p:spPr>
            <a:xfrm>
              <a:off x="7734201" y="839469"/>
              <a:ext cx="691063" cy="1048489"/>
            </a:xfrm>
            <a:custGeom>
              <a:rect b="b" l="l" r="r" t="t"/>
              <a:pathLst>
                <a:path extrusionOk="0" h="1872301" w="1234041">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9803"/>
                    <a:alpha val="29800"/>
                  </a:srgbClr>
                </a:gs>
                <a:gs pos="100000">
                  <a:srgbClr val="FFFFFF">
                    <a:alpha val="0"/>
                    <a:alpha val="29800"/>
                  </a:srgbClr>
                </a:gs>
              </a:gsLst>
              <a:lin ang="6600474"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3" name="Google Shape;113;p12"/>
            <p:cNvSpPr/>
            <p:nvPr/>
          </p:nvSpPr>
          <p:spPr>
            <a:xfrm>
              <a:off x="6123875" y="1800332"/>
              <a:ext cx="693296" cy="760288"/>
            </a:xfrm>
            <a:custGeom>
              <a:rect b="b" l="l" r="r" t="t"/>
              <a:pathLst>
                <a:path extrusionOk="0" h="1357658" w="1238028">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4" name="Google Shape;114;p12"/>
            <p:cNvSpPr/>
            <p:nvPr/>
          </p:nvSpPr>
          <p:spPr>
            <a:xfrm>
              <a:off x="6185340" y="1920927"/>
              <a:ext cx="78893" cy="116774"/>
            </a:xfrm>
            <a:custGeom>
              <a:rect b="b" l="l" r="r" t="t"/>
              <a:pathLst>
                <a:path extrusionOk="0" h="208525" w="140881">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5" name="Google Shape;115;p12"/>
            <p:cNvSpPr/>
            <p:nvPr/>
          </p:nvSpPr>
          <p:spPr>
            <a:xfrm>
              <a:off x="6299385" y="1990500"/>
              <a:ext cx="226633" cy="181056"/>
            </a:xfrm>
            <a:custGeom>
              <a:rect b="b" l="l" r="r" t="t"/>
              <a:pathLst>
                <a:path extrusionOk="0" h="323315" w="404701">
                  <a:moveTo>
                    <a:pt x="0" y="0"/>
                  </a:moveTo>
                  <a:lnTo>
                    <a:pt x="404702" y="233026"/>
                  </a:lnTo>
                  <a:lnTo>
                    <a:pt x="404702" y="323315"/>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6" name="Google Shape;116;p12"/>
            <p:cNvSpPr/>
            <p:nvPr/>
          </p:nvSpPr>
          <p:spPr>
            <a:xfrm>
              <a:off x="6300496" y="2091873"/>
              <a:ext cx="443962" cy="306718"/>
            </a:xfrm>
            <a:custGeom>
              <a:rect b="b" l="l" r="r" t="t"/>
              <a:pathLst>
                <a:path extrusionOk="0" h="547710" w="792790">
                  <a:moveTo>
                    <a:pt x="0" y="0"/>
                  </a:moveTo>
                  <a:lnTo>
                    <a:pt x="792790" y="457421"/>
                  </a:lnTo>
                  <a:lnTo>
                    <a:pt x="792790" y="547711"/>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7" name="Google Shape;117;p12"/>
            <p:cNvSpPr/>
            <p:nvPr/>
          </p:nvSpPr>
          <p:spPr>
            <a:xfrm>
              <a:off x="7901935" y="2559893"/>
              <a:ext cx="696273" cy="1899420"/>
            </a:xfrm>
            <a:custGeom>
              <a:rect b="b" l="l" r="r" t="t"/>
              <a:pathLst>
                <a:path extrusionOk="0" h="3391822" w="1243344">
                  <a:moveTo>
                    <a:pt x="0" y="0"/>
                  </a:moveTo>
                  <a:lnTo>
                    <a:pt x="1243345" y="717003"/>
                  </a:lnTo>
                  <a:lnTo>
                    <a:pt x="1243345" y="3391822"/>
                  </a:lnTo>
                  <a:lnTo>
                    <a:pt x="0" y="2675483"/>
                  </a:lnTo>
                  <a:lnTo>
                    <a:pt x="0" y="0"/>
                  </a:ln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8" name="Google Shape;118;p12"/>
            <p:cNvSpPr/>
            <p:nvPr/>
          </p:nvSpPr>
          <p:spPr>
            <a:xfrm>
              <a:off x="7786040" y="2659787"/>
              <a:ext cx="696645" cy="1899420"/>
            </a:xfrm>
            <a:custGeom>
              <a:rect b="b" l="l" r="r" t="t"/>
              <a:pathLst>
                <a:path extrusionOk="0" h="3391822" w="1244009">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alpha val="29800"/>
                  </a:srgbClr>
                </a:gs>
              </a:gsLst>
              <a:lin ang="54007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9" name="Google Shape;119;p12"/>
            <p:cNvSpPr/>
            <p:nvPr/>
          </p:nvSpPr>
          <p:spPr>
            <a:xfrm>
              <a:off x="7853059" y="3604335"/>
              <a:ext cx="559325" cy="372894"/>
            </a:xfrm>
            <a:custGeom>
              <a:rect b="b" l="l" r="r" t="t"/>
              <a:pathLst>
                <a:path extrusionOk="0" h="665883" w="998795">
                  <a:moveTo>
                    <a:pt x="0" y="0"/>
                  </a:moveTo>
                  <a:lnTo>
                    <a:pt x="998796" y="575594"/>
                  </a:lnTo>
                  <a:lnTo>
                    <a:pt x="998796" y="665883"/>
                  </a:lnTo>
                  <a:lnTo>
                    <a:pt x="0" y="90290"/>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0" name="Google Shape;120;p12"/>
            <p:cNvSpPr/>
            <p:nvPr/>
          </p:nvSpPr>
          <p:spPr>
            <a:xfrm>
              <a:off x="7892308" y="3724948"/>
              <a:ext cx="481176" cy="327909"/>
            </a:xfrm>
            <a:custGeom>
              <a:rect b="b" l="l" r="r" t="t"/>
              <a:pathLst>
                <a:path extrusionOk="0" h="585552" w="859243">
                  <a:moveTo>
                    <a:pt x="0" y="0"/>
                  </a:moveTo>
                  <a:lnTo>
                    <a:pt x="859243" y="495263"/>
                  </a:lnTo>
                  <a:lnTo>
                    <a:pt x="859243" y="585552"/>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1" name="Google Shape;121;p12"/>
            <p:cNvSpPr/>
            <p:nvPr/>
          </p:nvSpPr>
          <p:spPr>
            <a:xfrm>
              <a:off x="7978582" y="3158025"/>
              <a:ext cx="310364" cy="465707"/>
            </a:xfrm>
            <a:custGeom>
              <a:rect b="b" l="l" r="r" t="t"/>
              <a:pathLst>
                <a:path extrusionOk="0" h="831619" w="554222">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2" name="Google Shape;122;p12"/>
            <p:cNvSpPr/>
            <p:nvPr/>
          </p:nvSpPr>
          <p:spPr>
            <a:xfrm>
              <a:off x="7039195" y="1360060"/>
              <a:ext cx="696273" cy="1899420"/>
            </a:xfrm>
            <a:custGeom>
              <a:rect b="b" l="l" r="r" t="t"/>
              <a:pathLst>
                <a:path extrusionOk="0" h="3391821" w="1243344">
                  <a:moveTo>
                    <a:pt x="0" y="0"/>
                  </a:moveTo>
                  <a:lnTo>
                    <a:pt x="1243345" y="717003"/>
                  </a:lnTo>
                  <a:lnTo>
                    <a:pt x="1243345" y="3391822"/>
                  </a:lnTo>
                  <a:lnTo>
                    <a:pt x="0" y="2674819"/>
                  </a:lnTo>
                  <a:lnTo>
                    <a:pt x="0" y="0"/>
                  </a:ln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3" name="Google Shape;123;p12"/>
            <p:cNvSpPr/>
            <p:nvPr/>
          </p:nvSpPr>
          <p:spPr>
            <a:xfrm>
              <a:off x="6923299" y="1461064"/>
              <a:ext cx="696645" cy="1899420"/>
            </a:xfrm>
            <a:custGeom>
              <a:rect b="b" l="l" r="r" t="t"/>
              <a:pathLst>
                <a:path extrusionOk="0" h="3391822" w="1244009">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alpha val="29800"/>
                  </a:srgbClr>
                </a:gs>
              </a:gsLst>
              <a:lin ang="54007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4" name="Google Shape;124;p12"/>
            <p:cNvSpPr/>
            <p:nvPr/>
          </p:nvSpPr>
          <p:spPr>
            <a:xfrm>
              <a:off x="6990319" y="2404133"/>
              <a:ext cx="559325" cy="372894"/>
            </a:xfrm>
            <a:custGeom>
              <a:rect b="b" l="l" r="r" t="t"/>
              <a:pathLst>
                <a:path extrusionOk="0" h="665883" w="998795">
                  <a:moveTo>
                    <a:pt x="0" y="0"/>
                  </a:moveTo>
                  <a:lnTo>
                    <a:pt x="998796" y="575594"/>
                  </a:lnTo>
                  <a:lnTo>
                    <a:pt x="998796" y="665883"/>
                  </a:lnTo>
                  <a:lnTo>
                    <a:pt x="0" y="90289"/>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5" name="Google Shape;125;p12"/>
            <p:cNvSpPr/>
            <p:nvPr/>
          </p:nvSpPr>
          <p:spPr>
            <a:xfrm>
              <a:off x="7028827" y="2525115"/>
              <a:ext cx="481176" cy="327909"/>
            </a:xfrm>
            <a:custGeom>
              <a:rect b="b" l="l" r="r" t="t"/>
              <a:pathLst>
                <a:path extrusionOk="0" h="585552" w="859243">
                  <a:moveTo>
                    <a:pt x="665" y="0"/>
                  </a:moveTo>
                  <a:lnTo>
                    <a:pt x="859243" y="495263"/>
                  </a:lnTo>
                  <a:lnTo>
                    <a:pt x="859243" y="585552"/>
                  </a:lnTo>
                  <a:lnTo>
                    <a:pt x="0" y="90289"/>
                  </a:lnTo>
                  <a:lnTo>
                    <a:pt x="665"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6" name="Google Shape;126;p12"/>
            <p:cNvSpPr/>
            <p:nvPr/>
          </p:nvSpPr>
          <p:spPr>
            <a:xfrm>
              <a:off x="7115842" y="1958193"/>
              <a:ext cx="310364" cy="465707"/>
            </a:xfrm>
            <a:custGeom>
              <a:rect b="b" l="l" r="r" t="t"/>
              <a:pathLst>
                <a:path extrusionOk="0" h="831619" w="554222">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7" name="Google Shape;127;p12"/>
            <p:cNvSpPr/>
            <p:nvPr/>
          </p:nvSpPr>
          <p:spPr>
            <a:xfrm>
              <a:off x="6322712" y="2474799"/>
              <a:ext cx="1107859" cy="1303458"/>
            </a:xfrm>
            <a:custGeom>
              <a:rect b="b" l="l" r="r" t="t"/>
              <a:pathLst>
                <a:path extrusionOk="0" h="2327603" w="197832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8" name="Google Shape;128;p12"/>
            <p:cNvSpPr/>
            <p:nvPr/>
          </p:nvSpPr>
          <p:spPr>
            <a:xfrm>
              <a:off x="6205335" y="2542874"/>
              <a:ext cx="417912" cy="397432"/>
            </a:xfrm>
            <a:custGeom>
              <a:rect b="b" l="l" r="r" t="t"/>
              <a:pathLst>
                <a:path extrusionOk="0" h="709700" w="746272">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9" name="Google Shape;129;p12"/>
            <p:cNvSpPr/>
            <p:nvPr/>
          </p:nvSpPr>
          <p:spPr>
            <a:xfrm>
              <a:off x="6899971" y="2947628"/>
              <a:ext cx="242635" cy="190351"/>
            </a:xfrm>
            <a:custGeom>
              <a:rect b="b" l="l" r="r" t="t"/>
              <a:pathLst>
                <a:path extrusionOk="0" h="339912" w="433276">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0" name="Google Shape;130;p12"/>
            <p:cNvSpPr/>
            <p:nvPr/>
          </p:nvSpPr>
          <p:spPr>
            <a:xfrm>
              <a:off x="6675955" y="2919510"/>
              <a:ext cx="467779" cy="320102"/>
            </a:xfrm>
            <a:custGeom>
              <a:rect b="b" l="l" r="r" t="t"/>
              <a:pathLst>
                <a:path extrusionOk="0" h="571610" w="83532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1" name="Google Shape;131;p12"/>
            <p:cNvSpPr/>
            <p:nvPr/>
          </p:nvSpPr>
          <p:spPr>
            <a:xfrm>
              <a:off x="6577832" y="2963167"/>
              <a:ext cx="566768" cy="377355"/>
            </a:xfrm>
            <a:custGeom>
              <a:rect b="b" l="l" r="r" t="t"/>
              <a:pathLst>
                <a:path extrusionOk="0" h="673849" w="1012086">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2" name="Google Shape;132;p12"/>
            <p:cNvSpPr/>
            <p:nvPr/>
          </p:nvSpPr>
          <p:spPr>
            <a:xfrm>
              <a:off x="7201001" y="3116765"/>
              <a:ext cx="125787" cy="186889"/>
            </a:xfrm>
            <a:custGeom>
              <a:rect b="b" l="l" r="r" t="t"/>
              <a:pathLst>
                <a:path extrusionOk="0" h="333730" w="224619">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3" name="Google Shape;133;p12"/>
            <p:cNvSpPr/>
            <p:nvPr/>
          </p:nvSpPr>
          <p:spPr>
            <a:xfrm>
              <a:off x="6406025" y="1383203"/>
              <a:ext cx="311109" cy="423419"/>
            </a:xfrm>
            <a:custGeom>
              <a:rect b="b" l="l" r="r" t="t"/>
              <a:pathLst>
                <a:path extrusionOk="0" h="756106" w="555551">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alpha val="29800"/>
                  </a:srgbClr>
                </a:gs>
              </a:gsLst>
              <a:lin ang="108014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7" name="Shape 287"/>
        <p:cNvGrpSpPr/>
        <p:nvPr/>
      </p:nvGrpSpPr>
      <p:grpSpPr>
        <a:xfrm>
          <a:off x="0" y="0"/>
          <a:ext cx="0" cy="0"/>
          <a:chOff x="0" y="0"/>
          <a:chExt cx="0" cy="0"/>
        </a:xfrm>
      </p:grpSpPr>
      <p:sp>
        <p:nvSpPr>
          <p:cNvPr id="288" name="Google Shape;288;p30"/>
          <p:cNvSpPr txBox="1"/>
          <p:nvPr>
            <p:ph idx="4294967295" type="title"/>
          </p:nvPr>
        </p:nvSpPr>
        <p:spPr>
          <a:xfrm>
            <a:off x="875900" y="995850"/>
            <a:ext cx="3939300" cy="3151800"/>
          </a:xfrm>
          <a:prstGeom prst="rect">
            <a:avLst/>
          </a:prstGeom>
        </p:spPr>
        <p:txBody>
          <a:bodyPr anchorCtr="0" anchor="ctr" bIns="0" lIns="0" spcFirstLastPara="1" rIns="0" wrap="square" tIns="0">
            <a:noAutofit/>
          </a:bodyPr>
          <a:lstStyle/>
          <a:p>
            <a:pPr indent="0" lvl="0" marL="0" rtl="0" algn="ctr">
              <a:lnSpc>
                <a:spcPct val="150000"/>
              </a:lnSpc>
              <a:spcBef>
                <a:spcPts val="0"/>
              </a:spcBef>
              <a:spcAft>
                <a:spcPts val="0"/>
              </a:spcAft>
              <a:buNone/>
            </a:pPr>
            <a:r>
              <a:rPr b="0" lang="en" sz="4000">
                <a:solidFill>
                  <a:schemeClr val="accent2"/>
                </a:solidFill>
              </a:rPr>
              <a:t>LƯU TRỮ</a:t>
            </a:r>
            <a:endParaRPr b="0" sz="4000">
              <a:solidFill>
                <a:schemeClr val="accent2"/>
              </a:solidFill>
            </a:endParaRPr>
          </a:p>
          <a:p>
            <a:pPr indent="0" lvl="0" marL="0" rtl="0" algn="ctr">
              <a:lnSpc>
                <a:spcPct val="150000"/>
              </a:lnSpc>
              <a:spcBef>
                <a:spcPts val="0"/>
              </a:spcBef>
              <a:spcAft>
                <a:spcPts val="0"/>
              </a:spcAft>
              <a:buNone/>
            </a:pPr>
            <a:r>
              <a:rPr lang="en" sz="4000"/>
              <a:t>KẾT QUẢ</a:t>
            </a:r>
            <a:endParaRPr sz="4000"/>
          </a:p>
        </p:txBody>
      </p:sp>
      <p:sp>
        <p:nvSpPr>
          <p:cNvPr id="289" name="Google Shape;289;p30"/>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1"/>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295" name="Google Shape;295;p31"/>
          <p:cNvSpPr txBox="1"/>
          <p:nvPr/>
        </p:nvSpPr>
        <p:spPr>
          <a:xfrm>
            <a:off x="941900" y="2524850"/>
            <a:ext cx="1465500" cy="180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Barlow Light"/>
                <a:ea typeface="Barlow Light"/>
                <a:cs typeface="Barlow Light"/>
                <a:sym typeface="Barlow Light"/>
              </a:rPr>
              <a:t>Lưu trữ thông tin ra một thư mục local</a:t>
            </a:r>
            <a:endParaRPr>
              <a:solidFill>
                <a:schemeClr val="dk1"/>
              </a:solidFill>
              <a:latin typeface="Barlow Light"/>
              <a:ea typeface="Barlow Light"/>
              <a:cs typeface="Barlow Light"/>
              <a:sym typeface="Barlow Light"/>
            </a:endParaRPr>
          </a:p>
        </p:txBody>
      </p:sp>
      <p:sp>
        <p:nvSpPr>
          <p:cNvPr id="296" name="Google Shape;296;p31"/>
          <p:cNvSpPr/>
          <p:nvPr/>
        </p:nvSpPr>
        <p:spPr>
          <a:xfrm>
            <a:off x="777050" y="1618113"/>
            <a:ext cx="1773600" cy="669000"/>
          </a:xfrm>
          <a:prstGeom prst="homePlate">
            <a:avLst>
              <a:gd fmla="val 50000" name="adj"/>
            </a:avLst>
          </a:prstGeom>
          <a:gradFill>
            <a:gsLst>
              <a:gs pos="0">
                <a:srgbClr val="FFFFFF">
                  <a:alpha val="29803"/>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latin typeface="Barlow Light"/>
                <a:ea typeface="Barlow Light"/>
                <a:cs typeface="Barlow Light"/>
                <a:sym typeface="Barlow Light"/>
              </a:rPr>
              <a:t>FILE SINK</a:t>
            </a:r>
            <a:endParaRPr>
              <a:solidFill>
                <a:schemeClr val="accent2"/>
              </a:solidFill>
              <a:latin typeface="Barlow Light"/>
              <a:ea typeface="Barlow Light"/>
              <a:cs typeface="Barlow Light"/>
              <a:sym typeface="Barlow Light"/>
            </a:endParaRPr>
          </a:p>
        </p:txBody>
      </p:sp>
      <p:sp>
        <p:nvSpPr>
          <p:cNvPr id="297" name="Google Shape;297;p31"/>
          <p:cNvSpPr/>
          <p:nvPr/>
        </p:nvSpPr>
        <p:spPr>
          <a:xfrm>
            <a:off x="2242450" y="1618100"/>
            <a:ext cx="1773600" cy="669000"/>
          </a:xfrm>
          <a:prstGeom prst="homePlate">
            <a:avLst>
              <a:gd fmla="val 50000" name="adj"/>
            </a:avLst>
          </a:prstGeom>
          <a:gradFill>
            <a:gsLst>
              <a:gs pos="0">
                <a:srgbClr val="FFFFFF">
                  <a:alpha val="29803"/>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latin typeface="Barlow Light"/>
                <a:ea typeface="Barlow Light"/>
                <a:cs typeface="Barlow Light"/>
                <a:sym typeface="Barlow Light"/>
              </a:rPr>
              <a:t>KAFKA SINK</a:t>
            </a:r>
            <a:endParaRPr>
              <a:solidFill>
                <a:schemeClr val="accent2"/>
              </a:solidFill>
              <a:latin typeface="Barlow Light"/>
              <a:ea typeface="Barlow Light"/>
              <a:cs typeface="Barlow Light"/>
              <a:sym typeface="Barlow Light"/>
            </a:endParaRPr>
          </a:p>
        </p:txBody>
      </p:sp>
      <p:sp>
        <p:nvSpPr>
          <p:cNvPr id="298" name="Google Shape;298;p31"/>
          <p:cNvSpPr/>
          <p:nvPr/>
        </p:nvSpPr>
        <p:spPr>
          <a:xfrm>
            <a:off x="3686450" y="1618100"/>
            <a:ext cx="1773600" cy="669000"/>
          </a:xfrm>
          <a:prstGeom prst="homePlate">
            <a:avLst>
              <a:gd fmla="val 50000" name="adj"/>
            </a:avLst>
          </a:prstGeom>
          <a:gradFill>
            <a:gsLst>
              <a:gs pos="0">
                <a:srgbClr val="FFFFFF">
                  <a:alpha val="29803"/>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latin typeface="Barlow Light"/>
                <a:ea typeface="Barlow Light"/>
                <a:cs typeface="Barlow Light"/>
                <a:sym typeface="Barlow Light"/>
              </a:rPr>
              <a:t>       FOREACH SINK</a:t>
            </a:r>
            <a:endParaRPr>
              <a:solidFill>
                <a:schemeClr val="accent2"/>
              </a:solidFill>
              <a:latin typeface="Barlow Light"/>
              <a:ea typeface="Barlow Light"/>
              <a:cs typeface="Barlow Light"/>
              <a:sym typeface="Barlow Light"/>
            </a:endParaRPr>
          </a:p>
        </p:txBody>
      </p:sp>
      <p:sp>
        <p:nvSpPr>
          <p:cNvPr id="299" name="Google Shape;299;p31"/>
          <p:cNvSpPr/>
          <p:nvPr/>
        </p:nvSpPr>
        <p:spPr>
          <a:xfrm>
            <a:off x="5136575" y="1618100"/>
            <a:ext cx="1773600" cy="669000"/>
          </a:xfrm>
          <a:prstGeom prst="homePlate">
            <a:avLst>
              <a:gd fmla="val 50000" name="adj"/>
            </a:avLst>
          </a:prstGeom>
          <a:gradFill>
            <a:gsLst>
              <a:gs pos="0">
                <a:srgbClr val="FFFFFF">
                  <a:alpha val="29803"/>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latin typeface="Barlow Light"/>
                <a:ea typeface="Barlow Light"/>
                <a:cs typeface="Barlow Light"/>
                <a:sym typeface="Barlow Light"/>
              </a:rPr>
              <a:t>       CONSOLE SINK</a:t>
            </a:r>
            <a:endParaRPr>
              <a:solidFill>
                <a:schemeClr val="accent2"/>
              </a:solidFill>
              <a:latin typeface="Barlow Light"/>
              <a:ea typeface="Barlow Light"/>
              <a:cs typeface="Barlow Light"/>
              <a:sym typeface="Barlow Light"/>
            </a:endParaRPr>
          </a:p>
        </p:txBody>
      </p:sp>
      <p:sp>
        <p:nvSpPr>
          <p:cNvPr id="300" name="Google Shape;300;p31"/>
          <p:cNvSpPr/>
          <p:nvPr/>
        </p:nvSpPr>
        <p:spPr>
          <a:xfrm>
            <a:off x="6593350" y="1618100"/>
            <a:ext cx="1773600" cy="669000"/>
          </a:xfrm>
          <a:prstGeom prst="homePlate">
            <a:avLst>
              <a:gd fmla="val 50000" name="adj"/>
            </a:avLst>
          </a:prstGeom>
          <a:gradFill>
            <a:gsLst>
              <a:gs pos="0">
                <a:srgbClr val="FFFFFF">
                  <a:alpha val="29803"/>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latin typeface="Barlow Light"/>
                <a:ea typeface="Barlow Light"/>
                <a:cs typeface="Barlow Light"/>
                <a:sym typeface="Barlow Light"/>
              </a:rPr>
              <a:t>    MEMORY SINK</a:t>
            </a:r>
            <a:endParaRPr>
              <a:solidFill>
                <a:schemeClr val="accent2"/>
              </a:solidFill>
              <a:latin typeface="Barlow Light"/>
              <a:ea typeface="Barlow Light"/>
              <a:cs typeface="Barlow Light"/>
              <a:sym typeface="Barlow Light"/>
            </a:endParaRPr>
          </a:p>
        </p:txBody>
      </p:sp>
      <p:sp>
        <p:nvSpPr>
          <p:cNvPr id="301" name="Google Shape;301;p31"/>
          <p:cNvSpPr txBox="1"/>
          <p:nvPr/>
        </p:nvSpPr>
        <p:spPr>
          <a:xfrm>
            <a:off x="2407300" y="2524850"/>
            <a:ext cx="1443900" cy="180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Barlow Light"/>
                <a:ea typeface="Barlow Light"/>
                <a:cs typeface="Barlow Light"/>
                <a:sym typeface="Barlow Light"/>
              </a:rPr>
              <a:t>Lưu trữ đầu ra của một hoặc nhiều topics trong Kafka</a:t>
            </a:r>
            <a:endParaRPr>
              <a:solidFill>
                <a:schemeClr val="dk1"/>
              </a:solidFill>
              <a:latin typeface="Barlow Light"/>
              <a:ea typeface="Barlow Light"/>
              <a:cs typeface="Barlow Light"/>
              <a:sym typeface="Barlow Light"/>
            </a:endParaRPr>
          </a:p>
        </p:txBody>
      </p:sp>
      <p:sp>
        <p:nvSpPr>
          <p:cNvPr id="302" name="Google Shape;302;p31"/>
          <p:cNvSpPr txBox="1"/>
          <p:nvPr/>
        </p:nvSpPr>
        <p:spPr>
          <a:xfrm>
            <a:off x="3851300" y="2524850"/>
            <a:ext cx="1443900" cy="180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Barlow Light"/>
                <a:ea typeface="Barlow Light"/>
                <a:cs typeface="Barlow Light"/>
                <a:sym typeface="Barlow Light"/>
              </a:rPr>
              <a:t>Chạy tính toán trực tiếp trên các bản ghi trong output</a:t>
            </a:r>
            <a:endParaRPr>
              <a:solidFill>
                <a:schemeClr val="dk1"/>
              </a:solidFill>
              <a:latin typeface="Barlow Light"/>
              <a:ea typeface="Barlow Light"/>
              <a:cs typeface="Barlow Light"/>
              <a:sym typeface="Barlow Light"/>
            </a:endParaRPr>
          </a:p>
        </p:txBody>
      </p:sp>
      <p:sp>
        <p:nvSpPr>
          <p:cNvPr id="303" name="Google Shape;303;p31"/>
          <p:cNvSpPr txBox="1"/>
          <p:nvPr/>
        </p:nvSpPr>
        <p:spPr>
          <a:xfrm>
            <a:off x="5295200" y="2524850"/>
            <a:ext cx="1443900" cy="180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Barlow Light"/>
                <a:ea typeface="Barlow Light"/>
                <a:cs typeface="Barlow Light"/>
                <a:sym typeface="Barlow Light"/>
              </a:rPr>
              <a:t>Output đưa vào console/stdout. Sử dụng cho mục đích debug trên lưu lượng dữ liệu thấp.</a:t>
            </a:r>
            <a:endParaRPr>
              <a:solidFill>
                <a:schemeClr val="dk1"/>
              </a:solidFill>
              <a:latin typeface="Barlow Light"/>
              <a:ea typeface="Barlow Light"/>
              <a:cs typeface="Barlow Light"/>
              <a:sym typeface="Barlow Light"/>
            </a:endParaRPr>
          </a:p>
        </p:txBody>
      </p:sp>
      <p:sp>
        <p:nvSpPr>
          <p:cNvPr id="304" name="Google Shape;304;p31"/>
          <p:cNvSpPr txBox="1"/>
          <p:nvPr/>
        </p:nvSpPr>
        <p:spPr>
          <a:xfrm>
            <a:off x="6758200" y="2524850"/>
            <a:ext cx="1443900" cy="180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Barlow Light"/>
                <a:ea typeface="Barlow Light"/>
                <a:cs typeface="Barlow Light"/>
                <a:sym typeface="Barlow Light"/>
              </a:rPr>
              <a:t>Output được đưa vào bộ nhớ dưới dạng bảng trong bộ nhớ. Sử dụng cho mục đích debug</a:t>
            </a:r>
            <a:endParaRPr>
              <a:solidFill>
                <a:schemeClr val="dk1"/>
              </a:solidFill>
              <a:latin typeface="Barlow Light"/>
              <a:ea typeface="Barlow Light"/>
              <a:cs typeface="Barlow Light"/>
              <a:sym typeface="Barlow 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8" name="Shape 308"/>
        <p:cNvGrpSpPr/>
        <p:nvPr/>
      </p:nvGrpSpPr>
      <p:grpSpPr>
        <a:xfrm>
          <a:off x="0" y="0"/>
          <a:ext cx="0" cy="0"/>
          <a:chOff x="0" y="0"/>
          <a:chExt cx="0" cy="0"/>
        </a:xfrm>
      </p:grpSpPr>
      <p:sp>
        <p:nvSpPr>
          <p:cNvPr id="309" name="Google Shape;309;p32"/>
          <p:cNvSpPr txBox="1"/>
          <p:nvPr>
            <p:ph idx="4294967295" type="title"/>
          </p:nvPr>
        </p:nvSpPr>
        <p:spPr>
          <a:xfrm>
            <a:off x="875900" y="995850"/>
            <a:ext cx="7992600" cy="3151800"/>
          </a:xfrm>
          <a:prstGeom prst="rect">
            <a:avLst/>
          </a:prstGeom>
        </p:spPr>
        <p:txBody>
          <a:bodyPr anchorCtr="0" anchor="ctr" bIns="0" lIns="0" spcFirstLastPara="1" rIns="0" wrap="square" tIns="0">
            <a:noAutofit/>
          </a:bodyPr>
          <a:lstStyle/>
          <a:p>
            <a:pPr indent="0" lvl="0" marL="0" rtl="0" algn="ctr">
              <a:lnSpc>
                <a:spcPct val="150000"/>
              </a:lnSpc>
              <a:spcBef>
                <a:spcPts val="0"/>
              </a:spcBef>
              <a:spcAft>
                <a:spcPts val="0"/>
              </a:spcAft>
              <a:buNone/>
            </a:pPr>
            <a:r>
              <a:rPr b="0" lang="en" sz="4000">
                <a:solidFill>
                  <a:schemeClr val="accent2"/>
                </a:solidFill>
              </a:rPr>
              <a:t>CẢM ƠN MỌI NGƯỜI</a:t>
            </a:r>
            <a:endParaRPr b="0" sz="4000">
              <a:solidFill>
                <a:schemeClr val="accent2"/>
              </a:solidFill>
            </a:endParaRPr>
          </a:p>
          <a:p>
            <a:pPr indent="0" lvl="0" marL="0" rtl="0" algn="ctr">
              <a:lnSpc>
                <a:spcPct val="150000"/>
              </a:lnSpc>
              <a:spcBef>
                <a:spcPts val="0"/>
              </a:spcBef>
              <a:spcAft>
                <a:spcPts val="0"/>
              </a:spcAft>
              <a:buNone/>
            </a:pPr>
            <a:r>
              <a:rPr lang="en" sz="4000"/>
              <a:t>ĐÃ LẮNG NGHE BÀI THUYẾT TRÌNH</a:t>
            </a:r>
            <a:endParaRPr sz="4000"/>
          </a:p>
        </p:txBody>
      </p:sp>
      <p:sp>
        <p:nvSpPr>
          <p:cNvPr id="310" name="Google Shape;310;p32"/>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3"/>
          <p:cNvSpPr txBox="1"/>
          <p:nvPr>
            <p:ph type="title"/>
          </p:nvPr>
        </p:nvSpPr>
        <p:spPr>
          <a:xfrm>
            <a:off x="2454475" y="592500"/>
            <a:ext cx="4403100" cy="597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3600"/>
              <a:t>NỘI DUNG TỔNG QUÁT</a:t>
            </a:r>
            <a:endParaRPr sz="3800"/>
          </a:p>
        </p:txBody>
      </p:sp>
      <p:sp>
        <p:nvSpPr>
          <p:cNvPr id="139" name="Google Shape;139;p13"/>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40" name="Google Shape;140;p13"/>
          <p:cNvSpPr/>
          <p:nvPr/>
        </p:nvSpPr>
        <p:spPr>
          <a:xfrm>
            <a:off x="855300" y="1363400"/>
            <a:ext cx="3649200" cy="1584600"/>
          </a:xfrm>
          <a:prstGeom prst="rect">
            <a:avLst/>
          </a:prstGeom>
          <a:gradFill>
            <a:gsLst>
              <a:gs pos="0">
                <a:srgbClr val="FFFFFF">
                  <a:alpha val="29803"/>
                </a:srgbClr>
              </a:gs>
              <a:gs pos="100000">
                <a:srgbClr val="FFFFFF">
                  <a:alpha val="0"/>
                </a:srgbClr>
              </a:gs>
            </a:gsLst>
            <a:lin ang="0" scaled="0"/>
          </a:gradFill>
          <a:ln>
            <a:noFill/>
          </a:ln>
        </p:spPr>
        <p:txBody>
          <a:bodyPr anchorCtr="0" anchor="t" bIns="91425" lIns="91425" spcFirstLastPara="1" rIns="1371600" wrap="square" tIns="91425">
            <a:noAutofit/>
          </a:bodyPr>
          <a:lstStyle/>
          <a:p>
            <a:pPr indent="0" lvl="0" marL="0" rtl="0" algn="l">
              <a:spcBef>
                <a:spcPts val="0"/>
              </a:spcBef>
              <a:spcAft>
                <a:spcPts val="600"/>
              </a:spcAft>
              <a:buNone/>
            </a:pPr>
            <a:r>
              <a:rPr lang="en">
                <a:solidFill>
                  <a:schemeClr val="dk1"/>
                </a:solidFill>
                <a:latin typeface="Barlow Light"/>
                <a:ea typeface="Barlow Light"/>
                <a:cs typeface="Barlow Light"/>
                <a:sym typeface="Barlow Light"/>
              </a:rPr>
              <a:t>KHÁI NIỆM CƠ BẢN, Ý NGHĨA, CƠ CHẾ XỬ LÝ</a:t>
            </a:r>
            <a:endParaRPr>
              <a:solidFill>
                <a:schemeClr val="dk1"/>
              </a:solidFill>
              <a:latin typeface="Barlow Light"/>
              <a:ea typeface="Barlow Light"/>
              <a:cs typeface="Barlow Light"/>
              <a:sym typeface="Barlow Light"/>
            </a:endParaRPr>
          </a:p>
        </p:txBody>
      </p:sp>
      <p:sp>
        <p:nvSpPr>
          <p:cNvPr id="141" name="Google Shape;141;p13"/>
          <p:cNvSpPr/>
          <p:nvPr/>
        </p:nvSpPr>
        <p:spPr>
          <a:xfrm>
            <a:off x="4655554" y="1363400"/>
            <a:ext cx="3649200" cy="1584600"/>
          </a:xfrm>
          <a:prstGeom prst="rect">
            <a:avLst/>
          </a:prstGeom>
          <a:gradFill>
            <a:gsLst>
              <a:gs pos="0">
                <a:srgbClr val="FFFFFF">
                  <a:alpha val="29803"/>
                </a:srgbClr>
              </a:gs>
              <a:gs pos="100000">
                <a:srgbClr val="FFFFFF">
                  <a:alpha val="0"/>
                </a:srgbClr>
              </a:gs>
            </a:gsLst>
            <a:lin ang="10800025" scaled="0"/>
          </a:gradFill>
          <a:ln>
            <a:noFill/>
          </a:ln>
        </p:spPr>
        <p:txBody>
          <a:bodyPr anchorCtr="0" anchor="t" bIns="91425" lIns="1371600" spcFirstLastPara="1" rIns="91425" wrap="square" tIns="91425">
            <a:noAutofit/>
          </a:bodyPr>
          <a:lstStyle/>
          <a:p>
            <a:pPr indent="0" lvl="0" marL="0" rtl="0" algn="r">
              <a:spcBef>
                <a:spcPts val="0"/>
              </a:spcBef>
              <a:spcAft>
                <a:spcPts val="600"/>
              </a:spcAft>
              <a:buNone/>
            </a:pPr>
            <a:r>
              <a:rPr lang="en">
                <a:solidFill>
                  <a:schemeClr val="dk1"/>
                </a:solidFill>
                <a:latin typeface="Barlow Light"/>
                <a:ea typeface="Barlow Light"/>
                <a:cs typeface="Barlow Light"/>
                <a:sym typeface="Barlow Light"/>
              </a:rPr>
              <a:t>LUỒNG DỮ LIỆU ĐẦU VÀO STREAMING</a:t>
            </a:r>
            <a:endParaRPr>
              <a:solidFill>
                <a:schemeClr val="dk1"/>
              </a:solidFill>
              <a:latin typeface="Barlow Light"/>
              <a:ea typeface="Barlow Light"/>
              <a:cs typeface="Barlow Light"/>
              <a:sym typeface="Barlow Light"/>
            </a:endParaRPr>
          </a:p>
        </p:txBody>
      </p:sp>
      <p:sp>
        <p:nvSpPr>
          <p:cNvPr id="142" name="Google Shape;142;p13"/>
          <p:cNvSpPr/>
          <p:nvPr/>
        </p:nvSpPr>
        <p:spPr>
          <a:xfrm>
            <a:off x="855300" y="3121900"/>
            <a:ext cx="3649200" cy="1584600"/>
          </a:xfrm>
          <a:prstGeom prst="rect">
            <a:avLst/>
          </a:prstGeom>
          <a:gradFill>
            <a:gsLst>
              <a:gs pos="0">
                <a:srgbClr val="FFFFFF">
                  <a:alpha val="29803"/>
                </a:srgbClr>
              </a:gs>
              <a:gs pos="100000">
                <a:srgbClr val="FFFFFF">
                  <a:alpha val="0"/>
                </a:srgbClr>
              </a:gs>
            </a:gsLst>
            <a:lin ang="0" scaled="0"/>
          </a:gradFill>
          <a:ln>
            <a:noFill/>
          </a:ln>
        </p:spPr>
        <p:txBody>
          <a:bodyPr anchorCtr="0" anchor="b" bIns="91425" lIns="91425" spcFirstLastPara="1" rIns="1371600"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latin typeface="Barlow Light"/>
              <a:ea typeface="Barlow Light"/>
              <a:cs typeface="Barlow Light"/>
              <a:sym typeface="Barlow Light"/>
            </a:endParaRPr>
          </a:p>
          <a:p>
            <a:pPr indent="0" lvl="0" marL="0" rtl="0" algn="l">
              <a:spcBef>
                <a:spcPts val="600"/>
              </a:spcBef>
              <a:spcAft>
                <a:spcPts val="600"/>
              </a:spcAft>
              <a:buClr>
                <a:schemeClr val="dk1"/>
              </a:buClr>
              <a:buSzPts val="1100"/>
              <a:buFont typeface="Arial"/>
              <a:buNone/>
            </a:pPr>
            <a:r>
              <a:rPr lang="en">
                <a:solidFill>
                  <a:schemeClr val="dk1"/>
                </a:solidFill>
                <a:latin typeface="Barlow Light"/>
                <a:ea typeface="Barlow Light"/>
                <a:cs typeface="Barlow Light"/>
                <a:sym typeface="Barlow Light"/>
              </a:rPr>
              <a:t>XỬ LÝ, THAO TÁC VỚI DỮ LIỆU TRONG STREAMING</a:t>
            </a:r>
            <a:endParaRPr>
              <a:solidFill>
                <a:schemeClr val="dk1"/>
              </a:solidFill>
              <a:latin typeface="Barlow Light"/>
              <a:ea typeface="Barlow Light"/>
              <a:cs typeface="Barlow Light"/>
              <a:sym typeface="Barlow Light"/>
            </a:endParaRPr>
          </a:p>
        </p:txBody>
      </p:sp>
      <p:sp>
        <p:nvSpPr>
          <p:cNvPr id="143" name="Google Shape;143;p13"/>
          <p:cNvSpPr/>
          <p:nvPr/>
        </p:nvSpPr>
        <p:spPr>
          <a:xfrm>
            <a:off x="4655554" y="3121900"/>
            <a:ext cx="3649200" cy="1584600"/>
          </a:xfrm>
          <a:prstGeom prst="rect">
            <a:avLst/>
          </a:prstGeom>
          <a:gradFill>
            <a:gsLst>
              <a:gs pos="0">
                <a:srgbClr val="FFFFFF">
                  <a:alpha val="29803"/>
                </a:srgbClr>
              </a:gs>
              <a:gs pos="100000">
                <a:srgbClr val="FFFFFF">
                  <a:alpha val="0"/>
                </a:srgbClr>
              </a:gs>
            </a:gsLst>
            <a:lin ang="10800025" scaled="0"/>
          </a:gradFill>
          <a:ln>
            <a:noFill/>
          </a:ln>
        </p:spPr>
        <p:txBody>
          <a:bodyPr anchorCtr="0" anchor="b" bIns="91425" lIns="1371600" spcFirstLastPara="1" rIns="91425" wrap="square" tIns="91425">
            <a:noAutofit/>
          </a:bodyPr>
          <a:lstStyle/>
          <a:p>
            <a:pPr indent="0" lvl="0" marL="0" rtl="0" algn="r">
              <a:spcBef>
                <a:spcPts val="0"/>
              </a:spcBef>
              <a:spcAft>
                <a:spcPts val="600"/>
              </a:spcAft>
              <a:buClr>
                <a:schemeClr val="dk1"/>
              </a:buClr>
              <a:buSzPts val="1100"/>
              <a:buFont typeface="Arial"/>
              <a:buNone/>
            </a:pPr>
            <a:r>
              <a:rPr lang="en">
                <a:solidFill>
                  <a:schemeClr val="dk1"/>
                </a:solidFill>
                <a:latin typeface="Barlow Light"/>
                <a:ea typeface="Barlow Light"/>
                <a:cs typeface="Barlow Light"/>
                <a:sym typeface="Barlow Light"/>
              </a:rPr>
              <a:t>LƯU TRỮ KẾT QUẢ RA NGOÀI CẤU TRÚC STREAMING</a:t>
            </a:r>
            <a:endParaRPr>
              <a:solidFill>
                <a:schemeClr val="dk1"/>
              </a:solidFill>
              <a:latin typeface="Barlow Light"/>
              <a:ea typeface="Barlow Light"/>
              <a:cs typeface="Barlow Light"/>
              <a:sym typeface="Barlow Light"/>
            </a:endParaRPr>
          </a:p>
        </p:txBody>
      </p:sp>
      <p:sp>
        <p:nvSpPr>
          <p:cNvPr id="144" name="Google Shape;144;p13"/>
          <p:cNvSpPr/>
          <p:nvPr/>
        </p:nvSpPr>
        <p:spPr>
          <a:xfrm>
            <a:off x="3298034" y="1738389"/>
            <a:ext cx="2417100" cy="2417100"/>
          </a:xfrm>
          <a:prstGeom prst="pie">
            <a:avLst>
              <a:gd fmla="val 10788866" name="adj1"/>
              <a:gd fmla="val 1620000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3"/>
          <p:cNvSpPr/>
          <p:nvPr/>
        </p:nvSpPr>
        <p:spPr>
          <a:xfrm rot="5400000">
            <a:off x="3447470" y="1738389"/>
            <a:ext cx="2417100" cy="2417100"/>
          </a:xfrm>
          <a:prstGeom prst="pie">
            <a:avLst>
              <a:gd fmla="val 10788866" name="adj1"/>
              <a:gd fmla="val 162000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3"/>
          <p:cNvSpPr/>
          <p:nvPr/>
        </p:nvSpPr>
        <p:spPr>
          <a:xfrm rot="10800000">
            <a:off x="3447470" y="1962056"/>
            <a:ext cx="2417100" cy="2417100"/>
          </a:xfrm>
          <a:prstGeom prst="pie">
            <a:avLst>
              <a:gd fmla="val 10788866" name="adj1"/>
              <a:gd fmla="val 1620000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3"/>
          <p:cNvSpPr/>
          <p:nvPr/>
        </p:nvSpPr>
        <p:spPr>
          <a:xfrm rot="-5400000">
            <a:off x="3298034" y="1962056"/>
            <a:ext cx="2417100" cy="2417100"/>
          </a:xfrm>
          <a:prstGeom prst="pie">
            <a:avLst>
              <a:gd fmla="val 10806859" name="adj1"/>
              <a:gd fmla="val 1620000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3"/>
          <p:cNvSpPr/>
          <p:nvPr/>
        </p:nvSpPr>
        <p:spPr>
          <a:xfrm>
            <a:off x="3971175" y="2250302"/>
            <a:ext cx="161814" cy="432320"/>
          </a:xfrm>
          <a:prstGeom prst="rect">
            <a:avLst/>
          </a:prstGeom>
        </p:spPr>
        <p:txBody>
          <a:bodyPr>
            <a:prstTxWarp prst="textPlain"/>
          </a:bodyPr>
          <a:lstStyle/>
          <a:p>
            <a:pPr lvl="0" algn="ctr"/>
            <a:r>
              <a:rPr b="1" i="0">
                <a:ln>
                  <a:noFill/>
                </a:ln>
                <a:solidFill>
                  <a:schemeClr val="dk1"/>
                </a:solidFill>
                <a:latin typeface="Barlow"/>
              </a:rPr>
              <a:t>1</a:t>
            </a:r>
          </a:p>
        </p:txBody>
      </p:sp>
      <p:sp>
        <p:nvSpPr>
          <p:cNvPr id="149" name="Google Shape;149;p13"/>
          <p:cNvSpPr/>
          <p:nvPr/>
        </p:nvSpPr>
        <p:spPr>
          <a:xfrm>
            <a:off x="4857720" y="2250297"/>
            <a:ext cx="295219" cy="437261"/>
          </a:xfrm>
          <a:prstGeom prst="rect">
            <a:avLst/>
          </a:prstGeom>
        </p:spPr>
        <p:txBody>
          <a:bodyPr>
            <a:prstTxWarp prst="textPlain"/>
          </a:bodyPr>
          <a:lstStyle/>
          <a:p>
            <a:pPr lvl="0" algn="ctr"/>
            <a:r>
              <a:rPr b="1" i="0">
                <a:ln>
                  <a:noFill/>
                </a:ln>
                <a:solidFill>
                  <a:schemeClr val="dk1"/>
                </a:solidFill>
                <a:latin typeface="Barlow"/>
              </a:rPr>
              <a:t>2</a:t>
            </a:r>
          </a:p>
        </p:txBody>
      </p:sp>
      <p:sp>
        <p:nvSpPr>
          <p:cNvPr id="150" name="Google Shape;150;p13"/>
          <p:cNvSpPr/>
          <p:nvPr/>
        </p:nvSpPr>
        <p:spPr>
          <a:xfrm>
            <a:off x="3807513" y="3348952"/>
            <a:ext cx="324247" cy="432320"/>
          </a:xfrm>
          <a:prstGeom prst="rect">
            <a:avLst/>
          </a:prstGeom>
        </p:spPr>
        <p:txBody>
          <a:bodyPr>
            <a:prstTxWarp prst="textPlain"/>
          </a:bodyPr>
          <a:lstStyle/>
          <a:p>
            <a:pPr lvl="0" algn="ctr"/>
            <a:r>
              <a:rPr b="1" i="0">
                <a:ln>
                  <a:noFill/>
                </a:ln>
                <a:solidFill>
                  <a:schemeClr val="dk1"/>
                </a:solidFill>
                <a:latin typeface="Barlow"/>
              </a:rPr>
              <a:t>4</a:t>
            </a:r>
          </a:p>
        </p:txBody>
      </p:sp>
      <p:sp>
        <p:nvSpPr>
          <p:cNvPr id="151" name="Google Shape;151;p13"/>
          <p:cNvSpPr/>
          <p:nvPr/>
        </p:nvSpPr>
        <p:spPr>
          <a:xfrm>
            <a:off x="4971979" y="3356672"/>
            <a:ext cx="286572" cy="437261"/>
          </a:xfrm>
          <a:prstGeom prst="rect">
            <a:avLst/>
          </a:prstGeom>
        </p:spPr>
        <p:txBody>
          <a:bodyPr>
            <a:prstTxWarp prst="textPlain"/>
          </a:bodyPr>
          <a:lstStyle/>
          <a:p>
            <a:pPr lvl="0" algn="ctr"/>
            <a:r>
              <a:rPr b="1" i="0">
                <a:ln>
                  <a:noFill/>
                </a:ln>
                <a:solidFill>
                  <a:schemeClr val="dk1"/>
                </a:solidFill>
                <a:latin typeface="Barlow"/>
              </a:rPr>
              <a:t>3</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4"/>
          <p:cNvSpPr txBox="1"/>
          <p:nvPr>
            <p:ph type="title"/>
          </p:nvPr>
        </p:nvSpPr>
        <p:spPr>
          <a:xfrm>
            <a:off x="1752000" y="415850"/>
            <a:ext cx="5640000" cy="4980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3600"/>
              <a:t>SPARK STREAMING LÀ GÌ ?</a:t>
            </a:r>
            <a:endParaRPr sz="3600"/>
          </a:p>
        </p:txBody>
      </p:sp>
      <p:sp>
        <p:nvSpPr>
          <p:cNvPr id="157" name="Google Shape;157;p14"/>
          <p:cNvSpPr/>
          <p:nvPr/>
        </p:nvSpPr>
        <p:spPr>
          <a:xfrm>
            <a:off x="4895450" y="1761975"/>
            <a:ext cx="4185000" cy="2041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8" name="Google Shape;158;p14"/>
          <p:cNvPicPr preferRelativeResize="0"/>
          <p:nvPr/>
        </p:nvPicPr>
        <p:blipFill>
          <a:blip r:embed="rId3">
            <a:alphaModFix/>
          </a:blip>
          <a:stretch>
            <a:fillRect/>
          </a:stretch>
        </p:blipFill>
        <p:spPr>
          <a:xfrm>
            <a:off x="4895450" y="1601525"/>
            <a:ext cx="4248551" cy="2284525"/>
          </a:xfrm>
          <a:prstGeom prst="rect">
            <a:avLst/>
          </a:prstGeom>
          <a:noFill/>
          <a:ln>
            <a:noFill/>
          </a:ln>
        </p:spPr>
      </p:pic>
      <p:sp>
        <p:nvSpPr>
          <p:cNvPr id="159" name="Google Shape;159;p14"/>
          <p:cNvSpPr txBox="1"/>
          <p:nvPr>
            <p:ph idx="1" type="body"/>
          </p:nvPr>
        </p:nvSpPr>
        <p:spPr>
          <a:xfrm>
            <a:off x="125100" y="1513975"/>
            <a:ext cx="4482900" cy="3033900"/>
          </a:xfrm>
          <a:prstGeom prst="rect">
            <a:avLst/>
          </a:prstGeom>
        </p:spPr>
        <p:txBody>
          <a:bodyPr anchorCtr="0" anchor="t" bIns="0" lIns="0" spcFirstLastPara="1" rIns="0" wrap="square" tIns="0">
            <a:noAutofit/>
          </a:bodyPr>
          <a:lstStyle/>
          <a:p>
            <a:pPr indent="-355600" lvl="0" marL="457200" rtl="0" algn="l">
              <a:spcBef>
                <a:spcPts val="0"/>
              </a:spcBef>
              <a:spcAft>
                <a:spcPts val="0"/>
              </a:spcAft>
              <a:buSzPts val="2000"/>
              <a:buChar char="╸"/>
            </a:pPr>
            <a:r>
              <a:rPr lang="en"/>
              <a:t>Là phần mở rộng của Spark core API.</a:t>
            </a:r>
            <a:endParaRPr sz="100"/>
          </a:p>
          <a:p>
            <a:pPr indent="-355600" lvl="0" marL="457200" rtl="0" algn="l">
              <a:spcBef>
                <a:spcPts val="1000"/>
              </a:spcBef>
              <a:spcAft>
                <a:spcPts val="0"/>
              </a:spcAft>
              <a:buSzPts val="2000"/>
              <a:buChar char="╸"/>
            </a:pPr>
            <a:r>
              <a:rPr lang="en"/>
              <a:t>Có khả năng mở rộng, thông lượng cao, chịu lỗi tốt.</a:t>
            </a:r>
            <a:endParaRPr/>
          </a:p>
          <a:p>
            <a:pPr indent="-355600" lvl="0" marL="457200" rtl="0" algn="l">
              <a:spcBef>
                <a:spcPts val="1000"/>
              </a:spcBef>
              <a:spcAft>
                <a:spcPts val="0"/>
              </a:spcAft>
              <a:buSzPts val="2000"/>
              <a:buChar char="╸"/>
            </a:pPr>
            <a:r>
              <a:rPr lang="en"/>
              <a:t>Input từ nhiều nguồn (Kafka, Kinesis).</a:t>
            </a:r>
            <a:endParaRPr/>
          </a:p>
          <a:p>
            <a:pPr indent="-355600" lvl="0" marL="457200" rtl="0" algn="l">
              <a:spcBef>
                <a:spcPts val="1000"/>
              </a:spcBef>
              <a:spcAft>
                <a:spcPts val="0"/>
              </a:spcAft>
              <a:buSzPts val="2000"/>
              <a:buChar char="╸"/>
            </a:pPr>
            <a:r>
              <a:rPr lang="en"/>
              <a:t>Cung cấp một high-level abstraction (DStream).</a:t>
            </a:r>
            <a:endParaRPr/>
          </a:p>
          <a:p>
            <a:pPr indent="0" lvl="0" marL="0" rtl="0" algn="l">
              <a:spcBef>
                <a:spcPts val="1000"/>
              </a:spcBef>
              <a:spcAft>
                <a:spcPts val="8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5"/>
          <p:cNvSpPr txBox="1"/>
          <p:nvPr>
            <p:ph type="title"/>
          </p:nvPr>
        </p:nvSpPr>
        <p:spPr>
          <a:xfrm>
            <a:off x="860075" y="918400"/>
            <a:ext cx="53070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TÍNH NĂNG CỦA SPARK STREAMING</a:t>
            </a:r>
            <a:endParaRPr/>
          </a:p>
        </p:txBody>
      </p:sp>
      <p:sp>
        <p:nvSpPr>
          <p:cNvPr id="165" name="Google Shape;165;p15"/>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66" name="Google Shape;166;p15"/>
          <p:cNvSpPr txBox="1"/>
          <p:nvPr/>
        </p:nvSpPr>
        <p:spPr>
          <a:xfrm>
            <a:off x="941900" y="2524850"/>
            <a:ext cx="1465500" cy="180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Barlow Light"/>
                <a:ea typeface="Barlow Light"/>
                <a:cs typeface="Barlow Light"/>
                <a:sym typeface="Barlow Light"/>
              </a:rPr>
              <a:t>Dễ dàng Scale lên hàng nghìn Node.</a:t>
            </a:r>
            <a:endParaRPr>
              <a:solidFill>
                <a:schemeClr val="dk1"/>
              </a:solidFill>
              <a:latin typeface="Barlow Light"/>
              <a:ea typeface="Barlow Light"/>
              <a:cs typeface="Barlow Light"/>
              <a:sym typeface="Barlow Light"/>
            </a:endParaRPr>
          </a:p>
        </p:txBody>
      </p:sp>
      <p:sp>
        <p:nvSpPr>
          <p:cNvPr id="167" name="Google Shape;167;p15"/>
          <p:cNvSpPr/>
          <p:nvPr/>
        </p:nvSpPr>
        <p:spPr>
          <a:xfrm>
            <a:off x="777050" y="1618113"/>
            <a:ext cx="1773600" cy="669000"/>
          </a:xfrm>
          <a:prstGeom prst="homePlate">
            <a:avLst>
              <a:gd fmla="val 50000" name="adj"/>
            </a:avLst>
          </a:prstGeom>
          <a:gradFill>
            <a:gsLst>
              <a:gs pos="0">
                <a:srgbClr val="FFFFFF">
                  <a:alpha val="29803"/>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latin typeface="Barlow Light"/>
                <a:ea typeface="Barlow Light"/>
                <a:cs typeface="Barlow Light"/>
                <a:sym typeface="Barlow Light"/>
              </a:rPr>
              <a:t>SCALING</a:t>
            </a:r>
            <a:endParaRPr>
              <a:solidFill>
                <a:schemeClr val="accent2"/>
              </a:solidFill>
              <a:latin typeface="Barlow Light"/>
              <a:ea typeface="Barlow Light"/>
              <a:cs typeface="Barlow Light"/>
              <a:sym typeface="Barlow Light"/>
            </a:endParaRPr>
          </a:p>
        </p:txBody>
      </p:sp>
      <p:sp>
        <p:nvSpPr>
          <p:cNvPr id="168" name="Google Shape;168;p15"/>
          <p:cNvSpPr/>
          <p:nvPr/>
        </p:nvSpPr>
        <p:spPr>
          <a:xfrm>
            <a:off x="2242450" y="1618100"/>
            <a:ext cx="1773600" cy="669000"/>
          </a:xfrm>
          <a:prstGeom prst="homePlate">
            <a:avLst>
              <a:gd fmla="val 50000" name="adj"/>
            </a:avLst>
          </a:prstGeom>
          <a:gradFill>
            <a:gsLst>
              <a:gs pos="0">
                <a:srgbClr val="FFFFFF">
                  <a:alpha val="29803"/>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latin typeface="Barlow Light"/>
                <a:ea typeface="Barlow Light"/>
                <a:cs typeface="Barlow Light"/>
                <a:sym typeface="Barlow Light"/>
              </a:rPr>
              <a:t>SPEED</a:t>
            </a:r>
            <a:endParaRPr>
              <a:solidFill>
                <a:schemeClr val="accent2"/>
              </a:solidFill>
              <a:latin typeface="Barlow Light"/>
              <a:ea typeface="Barlow Light"/>
              <a:cs typeface="Barlow Light"/>
              <a:sym typeface="Barlow Light"/>
            </a:endParaRPr>
          </a:p>
        </p:txBody>
      </p:sp>
      <p:sp>
        <p:nvSpPr>
          <p:cNvPr id="169" name="Google Shape;169;p15"/>
          <p:cNvSpPr/>
          <p:nvPr/>
        </p:nvSpPr>
        <p:spPr>
          <a:xfrm>
            <a:off x="3686450" y="1618100"/>
            <a:ext cx="1773600" cy="669000"/>
          </a:xfrm>
          <a:prstGeom prst="homePlate">
            <a:avLst>
              <a:gd fmla="val 50000" name="adj"/>
            </a:avLst>
          </a:prstGeom>
          <a:gradFill>
            <a:gsLst>
              <a:gs pos="0">
                <a:srgbClr val="FFFFFF">
                  <a:alpha val="29803"/>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latin typeface="Barlow Light"/>
                <a:ea typeface="Barlow Light"/>
                <a:cs typeface="Barlow Light"/>
                <a:sym typeface="Barlow Light"/>
              </a:rPr>
              <a:t>FAULT TOLERANCE</a:t>
            </a:r>
            <a:endParaRPr>
              <a:solidFill>
                <a:schemeClr val="accent2"/>
              </a:solidFill>
              <a:latin typeface="Barlow Light"/>
              <a:ea typeface="Barlow Light"/>
              <a:cs typeface="Barlow Light"/>
              <a:sym typeface="Barlow Light"/>
            </a:endParaRPr>
          </a:p>
        </p:txBody>
      </p:sp>
      <p:sp>
        <p:nvSpPr>
          <p:cNvPr id="170" name="Google Shape;170;p15"/>
          <p:cNvSpPr/>
          <p:nvPr/>
        </p:nvSpPr>
        <p:spPr>
          <a:xfrm>
            <a:off x="5136575" y="1618100"/>
            <a:ext cx="1773600" cy="669000"/>
          </a:xfrm>
          <a:prstGeom prst="homePlate">
            <a:avLst>
              <a:gd fmla="val 50000" name="adj"/>
            </a:avLst>
          </a:prstGeom>
          <a:gradFill>
            <a:gsLst>
              <a:gs pos="0">
                <a:srgbClr val="FFFFFF">
                  <a:alpha val="29803"/>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latin typeface="Barlow Light"/>
                <a:ea typeface="Barlow Light"/>
                <a:cs typeface="Barlow Light"/>
                <a:sym typeface="Barlow Light"/>
              </a:rPr>
              <a:t>    INTEGRATION</a:t>
            </a:r>
            <a:endParaRPr>
              <a:solidFill>
                <a:schemeClr val="accent2"/>
              </a:solidFill>
              <a:latin typeface="Barlow Light"/>
              <a:ea typeface="Barlow Light"/>
              <a:cs typeface="Barlow Light"/>
              <a:sym typeface="Barlow Light"/>
            </a:endParaRPr>
          </a:p>
        </p:txBody>
      </p:sp>
      <p:sp>
        <p:nvSpPr>
          <p:cNvPr id="171" name="Google Shape;171;p15"/>
          <p:cNvSpPr/>
          <p:nvPr/>
        </p:nvSpPr>
        <p:spPr>
          <a:xfrm>
            <a:off x="6593350" y="1618100"/>
            <a:ext cx="1773600" cy="669000"/>
          </a:xfrm>
          <a:prstGeom prst="homePlate">
            <a:avLst>
              <a:gd fmla="val 50000" name="adj"/>
            </a:avLst>
          </a:prstGeom>
          <a:gradFill>
            <a:gsLst>
              <a:gs pos="0">
                <a:srgbClr val="FFFFFF">
                  <a:alpha val="29803"/>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latin typeface="Barlow Light"/>
                <a:ea typeface="Barlow Light"/>
                <a:cs typeface="Barlow Light"/>
                <a:sym typeface="Barlow Light"/>
              </a:rPr>
              <a:t>BUSINESS ANALYSIS</a:t>
            </a:r>
            <a:endParaRPr>
              <a:solidFill>
                <a:schemeClr val="accent2"/>
              </a:solidFill>
              <a:latin typeface="Barlow Light"/>
              <a:ea typeface="Barlow Light"/>
              <a:cs typeface="Barlow Light"/>
              <a:sym typeface="Barlow Light"/>
            </a:endParaRPr>
          </a:p>
        </p:txBody>
      </p:sp>
      <p:sp>
        <p:nvSpPr>
          <p:cNvPr id="172" name="Google Shape;172;p15"/>
          <p:cNvSpPr txBox="1"/>
          <p:nvPr/>
        </p:nvSpPr>
        <p:spPr>
          <a:xfrm>
            <a:off x="2407300" y="2524850"/>
            <a:ext cx="1443900" cy="180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Barlow Light"/>
                <a:ea typeface="Barlow Light"/>
                <a:cs typeface="Barlow Light"/>
                <a:sym typeface="Barlow Light"/>
              </a:rPr>
              <a:t>Giảm độ trễ xuống vài trăm milliseconds.</a:t>
            </a:r>
            <a:endParaRPr>
              <a:solidFill>
                <a:schemeClr val="dk1"/>
              </a:solidFill>
              <a:latin typeface="Barlow Light"/>
              <a:ea typeface="Barlow Light"/>
              <a:cs typeface="Barlow Light"/>
              <a:sym typeface="Barlow Light"/>
            </a:endParaRPr>
          </a:p>
        </p:txBody>
      </p:sp>
      <p:sp>
        <p:nvSpPr>
          <p:cNvPr id="173" name="Google Shape;173;p15"/>
          <p:cNvSpPr txBox="1"/>
          <p:nvPr/>
        </p:nvSpPr>
        <p:spPr>
          <a:xfrm>
            <a:off x="3851300" y="2524850"/>
            <a:ext cx="1443900" cy="180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Barlow Light"/>
                <a:ea typeface="Barlow Light"/>
                <a:cs typeface="Barlow Light"/>
                <a:sym typeface="Barlow Light"/>
              </a:rPr>
              <a:t>Việc thực hiện lại khi có lỗi sẽ nhanh hơn rất nhiều.</a:t>
            </a:r>
            <a:endParaRPr>
              <a:solidFill>
                <a:schemeClr val="dk1"/>
              </a:solidFill>
              <a:latin typeface="Barlow Light"/>
              <a:ea typeface="Barlow Light"/>
              <a:cs typeface="Barlow Light"/>
              <a:sym typeface="Barlow Light"/>
            </a:endParaRPr>
          </a:p>
        </p:txBody>
      </p:sp>
      <p:sp>
        <p:nvSpPr>
          <p:cNvPr id="174" name="Google Shape;174;p15"/>
          <p:cNvSpPr txBox="1"/>
          <p:nvPr/>
        </p:nvSpPr>
        <p:spPr>
          <a:xfrm>
            <a:off x="5295200" y="2524850"/>
            <a:ext cx="1443900" cy="180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Barlow Light"/>
                <a:ea typeface="Barlow Light"/>
                <a:cs typeface="Barlow Light"/>
                <a:sym typeface="Barlow Light"/>
              </a:rPr>
              <a:t>Mọi function trong Spark đều có thể xử lý data.</a:t>
            </a:r>
            <a:endParaRPr>
              <a:solidFill>
                <a:schemeClr val="dk1"/>
              </a:solidFill>
              <a:latin typeface="Barlow Light"/>
              <a:ea typeface="Barlow Light"/>
              <a:cs typeface="Barlow Light"/>
              <a:sym typeface="Barlow Light"/>
            </a:endParaRPr>
          </a:p>
        </p:txBody>
      </p:sp>
      <p:sp>
        <p:nvSpPr>
          <p:cNvPr id="175" name="Google Shape;175;p15"/>
          <p:cNvSpPr txBox="1"/>
          <p:nvPr/>
        </p:nvSpPr>
        <p:spPr>
          <a:xfrm>
            <a:off x="6758200" y="2524850"/>
            <a:ext cx="1443900" cy="180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Barlow Light"/>
                <a:ea typeface="Barlow Light"/>
                <a:cs typeface="Barlow Light"/>
                <a:sym typeface="Barlow Light"/>
              </a:rPr>
              <a:t>Có khả năng áp dụng nhiều thư viện để phân tích data.</a:t>
            </a:r>
            <a:endParaRPr>
              <a:solidFill>
                <a:schemeClr val="dk1"/>
              </a:solidFill>
              <a:latin typeface="Barlow Light"/>
              <a:ea typeface="Barlow Light"/>
              <a:cs typeface="Barlow Light"/>
              <a:sym typeface="Barlow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6"/>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81" name="Google Shape;181;p16"/>
          <p:cNvSpPr txBox="1"/>
          <p:nvPr>
            <p:ph type="title"/>
          </p:nvPr>
        </p:nvSpPr>
        <p:spPr>
          <a:xfrm>
            <a:off x="2616450" y="472050"/>
            <a:ext cx="43218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SPARK STREAMING WORKFLOW</a:t>
            </a:r>
            <a:endParaRPr/>
          </a:p>
        </p:txBody>
      </p:sp>
      <p:sp>
        <p:nvSpPr>
          <p:cNvPr id="182" name="Google Shape;182;p16"/>
          <p:cNvSpPr/>
          <p:nvPr/>
        </p:nvSpPr>
        <p:spPr>
          <a:xfrm>
            <a:off x="1011849" y="1254875"/>
            <a:ext cx="7532100" cy="31662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3" name="Google Shape;183;p16"/>
          <p:cNvPicPr preferRelativeResize="0"/>
          <p:nvPr/>
        </p:nvPicPr>
        <p:blipFill>
          <a:blip r:embed="rId3">
            <a:alphaModFix/>
          </a:blip>
          <a:stretch>
            <a:fillRect/>
          </a:stretch>
        </p:blipFill>
        <p:spPr>
          <a:xfrm>
            <a:off x="1010763" y="1254875"/>
            <a:ext cx="7531855" cy="3166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7"/>
          <p:cNvSpPr txBox="1"/>
          <p:nvPr>
            <p:ph type="title"/>
          </p:nvPr>
        </p:nvSpPr>
        <p:spPr>
          <a:xfrm>
            <a:off x="2653025" y="598225"/>
            <a:ext cx="39255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CƠ CHẾ XỬ LÝ CỦA DSTREAM</a:t>
            </a:r>
            <a:endParaRPr/>
          </a:p>
        </p:txBody>
      </p:sp>
      <p:sp>
        <p:nvSpPr>
          <p:cNvPr id="189" name="Google Shape;189;p17"/>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190" name="Google Shape;190;p17"/>
          <p:cNvPicPr preferRelativeResize="0"/>
          <p:nvPr/>
        </p:nvPicPr>
        <p:blipFill>
          <a:blip r:embed="rId3">
            <a:alphaModFix/>
          </a:blip>
          <a:stretch>
            <a:fillRect/>
          </a:stretch>
        </p:blipFill>
        <p:spPr>
          <a:xfrm>
            <a:off x="1676400" y="1471238"/>
            <a:ext cx="5791200" cy="1019175"/>
          </a:xfrm>
          <a:prstGeom prst="rect">
            <a:avLst/>
          </a:prstGeom>
          <a:noFill/>
          <a:ln>
            <a:noFill/>
          </a:ln>
        </p:spPr>
      </p:pic>
      <p:pic>
        <p:nvPicPr>
          <p:cNvPr id="191" name="Google Shape;191;p17"/>
          <p:cNvPicPr preferRelativeResize="0"/>
          <p:nvPr/>
        </p:nvPicPr>
        <p:blipFill>
          <a:blip r:embed="rId4">
            <a:alphaModFix/>
          </a:blip>
          <a:stretch>
            <a:fillRect/>
          </a:stretch>
        </p:blipFill>
        <p:spPr>
          <a:xfrm>
            <a:off x="1676400" y="3117013"/>
            <a:ext cx="5791200" cy="1571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8"/>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97" name="Google Shape;197;p18"/>
          <p:cNvSpPr txBox="1"/>
          <p:nvPr>
            <p:ph idx="4294967295" type="ctrTitle"/>
          </p:nvPr>
        </p:nvSpPr>
        <p:spPr>
          <a:xfrm>
            <a:off x="1030500" y="216400"/>
            <a:ext cx="7083000" cy="860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4800"/>
              <a:t>STRUCTURED STREAMING</a:t>
            </a:r>
            <a:endParaRPr sz="4800"/>
          </a:p>
        </p:txBody>
      </p:sp>
      <p:sp>
        <p:nvSpPr>
          <p:cNvPr id="198" name="Google Shape;198;p18"/>
          <p:cNvSpPr txBox="1"/>
          <p:nvPr>
            <p:ph idx="4294967295" type="body"/>
          </p:nvPr>
        </p:nvSpPr>
        <p:spPr>
          <a:xfrm>
            <a:off x="562875" y="1331650"/>
            <a:ext cx="4712100" cy="3629100"/>
          </a:xfrm>
          <a:prstGeom prst="rect">
            <a:avLst/>
          </a:prstGeom>
        </p:spPr>
        <p:txBody>
          <a:bodyPr anchorCtr="0" anchor="t" bIns="0" lIns="0" spcFirstLastPara="1" rIns="0" wrap="square" tIns="0">
            <a:noAutofit/>
          </a:bodyPr>
          <a:lstStyle/>
          <a:p>
            <a:pPr indent="-355600" lvl="0" marL="457200" rtl="0" algn="l">
              <a:spcBef>
                <a:spcPts val="0"/>
              </a:spcBef>
              <a:spcAft>
                <a:spcPts val="0"/>
              </a:spcAft>
              <a:buSzPts val="2000"/>
              <a:buChar char="╸"/>
            </a:pPr>
            <a:r>
              <a:rPr lang="en" sz="2000"/>
              <a:t>Là phiên bản mới hơn, xử lý luồng (stream)dựa trên Dataset/DataFrame</a:t>
            </a:r>
            <a:r>
              <a:rPr lang="en" sz="2000"/>
              <a:t>.</a:t>
            </a:r>
            <a:endParaRPr sz="100"/>
          </a:p>
          <a:p>
            <a:pPr indent="-355600" lvl="0" marL="457200" rtl="0" algn="l">
              <a:spcBef>
                <a:spcPts val="1000"/>
              </a:spcBef>
              <a:spcAft>
                <a:spcPts val="0"/>
              </a:spcAft>
              <a:buSzPts val="2000"/>
              <a:buChar char="╸"/>
            </a:pPr>
            <a:r>
              <a:rPr lang="en" sz="2000"/>
              <a:t>Xây dựng dựa trên Spark SQL engine</a:t>
            </a:r>
            <a:r>
              <a:rPr lang="en" sz="2000"/>
              <a:t>.</a:t>
            </a:r>
            <a:endParaRPr sz="2000"/>
          </a:p>
          <a:p>
            <a:pPr indent="-355600" lvl="0" marL="457200" rtl="0" algn="l">
              <a:spcBef>
                <a:spcPts val="1000"/>
              </a:spcBef>
              <a:spcAft>
                <a:spcPts val="0"/>
              </a:spcAft>
              <a:buSzPts val="2000"/>
              <a:buChar char="╸"/>
            </a:pPr>
            <a:r>
              <a:rPr lang="en" sz="2000"/>
              <a:t>Có khả năng thực hiện tính toán trực tuyến như static data.</a:t>
            </a:r>
            <a:endParaRPr sz="2000"/>
          </a:p>
          <a:p>
            <a:pPr indent="-355600" lvl="0" marL="457200" rtl="0" algn="l">
              <a:spcBef>
                <a:spcPts val="1000"/>
              </a:spcBef>
              <a:spcAft>
                <a:spcPts val="0"/>
              </a:spcAft>
              <a:buSzPts val="2000"/>
              <a:buChar char="╸"/>
            </a:pPr>
            <a:r>
              <a:rPr lang="en" sz="2000"/>
              <a:t>Đảm bảo việc chạy chương trình tuần tự, liên tục, cập nhật kết quả khi thực thi hoàn tất.</a:t>
            </a:r>
            <a:endParaRPr sz="2000"/>
          </a:p>
          <a:p>
            <a:pPr indent="0" lvl="0" marL="0" rtl="0" algn="l">
              <a:spcBef>
                <a:spcPts val="1000"/>
              </a:spcBef>
              <a:spcAft>
                <a:spcPts val="800"/>
              </a:spcAft>
              <a:buNone/>
            </a:pPr>
            <a:r>
              <a:t/>
            </a:r>
            <a:endParaRPr/>
          </a:p>
        </p:txBody>
      </p:sp>
      <p:pic>
        <p:nvPicPr>
          <p:cNvPr id="199" name="Google Shape;199;p18"/>
          <p:cNvPicPr preferRelativeResize="0"/>
          <p:nvPr/>
        </p:nvPicPr>
        <p:blipFill>
          <a:blip r:embed="rId3">
            <a:alphaModFix/>
          </a:blip>
          <a:stretch>
            <a:fillRect/>
          </a:stretch>
        </p:blipFill>
        <p:spPr>
          <a:xfrm>
            <a:off x="5354400" y="1416475"/>
            <a:ext cx="3556950" cy="306544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9"/>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205" name="Google Shape;205;p19"/>
          <p:cNvSpPr txBox="1"/>
          <p:nvPr>
            <p:ph type="title"/>
          </p:nvPr>
        </p:nvSpPr>
        <p:spPr>
          <a:xfrm>
            <a:off x="2616450" y="472050"/>
            <a:ext cx="3911100" cy="396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MÔ HÌNH CƠ BẢN</a:t>
            </a:r>
            <a:endParaRPr/>
          </a:p>
        </p:txBody>
      </p:sp>
      <p:pic>
        <p:nvPicPr>
          <p:cNvPr id="206" name="Google Shape;206;p19"/>
          <p:cNvPicPr preferRelativeResize="0"/>
          <p:nvPr/>
        </p:nvPicPr>
        <p:blipFill>
          <a:blip r:embed="rId3">
            <a:alphaModFix/>
          </a:blip>
          <a:stretch>
            <a:fillRect/>
          </a:stretch>
        </p:blipFill>
        <p:spPr>
          <a:xfrm>
            <a:off x="4661975" y="1432750"/>
            <a:ext cx="4226475" cy="2752725"/>
          </a:xfrm>
          <a:prstGeom prst="rect">
            <a:avLst/>
          </a:prstGeom>
          <a:noFill/>
          <a:ln>
            <a:noFill/>
          </a:ln>
        </p:spPr>
      </p:pic>
      <p:sp>
        <p:nvSpPr>
          <p:cNvPr id="207" name="Google Shape;207;p19"/>
          <p:cNvSpPr txBox="1"/>
          <p:nvPr>
            <p:ph idx="4294967295" type="body"/>
          </p:nvPr>
        </p:nvSpPr>
        <p:spPr>
          <a:xfrm>
            <a:off x="796300" y="1741263"/>
            <a:ext cx="3245400" cy="2135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900"/>
              <a:t>Ý tưởng chính là coi luồng dữ liệu đầu vào như một bảng liên tục được tổng hợp.</a:t>
            </a:r>
            <a:endParaRPr sz="1900"/>
          </a:p>
          <a:p>
            <a:pPr indent="0" lvl="0" marL="0" rtl="0" algn="l">
              <a:spcBef>
                <a:spcPts val="1000"/>
              </a:spcBef>
              <a:spcAft>
                <a:spcPts val="0"/>
              </a:spcAft>
              <a:buNone/>
            </a:pPr>
            <a:r>
              <a:rPr lang="en" sz="1900"/>
              <a:t>Bạn có thể chạy tính toán stream của nó như một truy vấn trên một static table.</a:t>
            </a:r>
            <a:endParaRPr sz="1900"/>
          </a:p>
          <a:p>
            <a:pPr indent="0" lvl="0" marL="0" rtl="0" algn="l">
              <a:spcBef>
                <a:spcPts val="1000"/>
              </a:spcBef>
              <a:spcAft>
                <a:spcPts val="800"/>
              </a:spcAft>
              <a:buNone/>
            </a:pPr>
            <a:r>
              <a:t/>
            </a:r>
            <a:endParaRPr sz="19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essala template">
  <a:themeElements>
    <a:clrScheme name="Custom 347">
      <a:dk1>
        <a:srgbClr val="FFFFFF"/>
      </a:dk1>
      <a:lt1>
        <a:srgbClr val="0E0918"/>
      </a:lt1>
      <a:dk2>
        <a:srgbClr val="D1C8DA"/>
      </a:dk2>
      <a:lt2>
        <a:srgbClr val="8870A0"/>
      </a:lt2>
      <a:accent1>
        <a:srgbClr val="FF9E44"/>
      </a:accent1>
      <a:accent2>
        <a:srgbClr val="FF4093"/>
      </a:accent2>
      <a:accent3>
        <a:srgbClr val="C06EE2"/>
      </a:accent3>
      <a:accent4>
        <a:srgbClr val="5AA5DA"/>
      </a:accent4>
      <a:accent5>
        <a:srgbClr val="572D7E"/>
      </a:accent5>
      <a:accent6>
        <a:srgbClr val="0E091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