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5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3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2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6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8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00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2dengine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…imagine you are God…2d-God…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92" y="3361273"/>
            <a:ext cx="762000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20" y="3361272"/>
            <a:ext cx="762000" cy="76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92" y="3818472"/>
            <a:ext cx="304800" cy="304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20" y="3818472"/>
            <a:ext cx="304800" cy="304800"/>
          </a:xfrm>
          <a:prstGeom prst="rect">
            <a:avLst/>
          </a:prstGeom>
        </p:spPr>
      </p:pic>
      <p:pic>
        <p:nvPicPr>
          <p:cNvPr id="9" name="Рисунок 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10" y="4786265"/>
            <a:ext cx="762000" cy="7620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5368364" y="5686324"/>
            <a:ext cx="14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…walk into…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Hero, who is looking for truth and justice.</a:t>
            </a:r>
          </a:p>
          <a:p>
            <a:r>
              <a:rPr lang="en-US" dirty="0" smtClean="0"/>
              <a:t>To do this, You need power and health.</a:t>
            </a:r>
          </a:p>
          <a:p>
            <a:r>
              <a:rPr lang="en-US" dirty="0" smtClean="0"/>
              <a:t>This can be found in the world created by You (textures 80*80 </a:t>
            </a:r>
            <a:r>
              <a:rPr lang="en-US" smtClean="0"/>
              <a:t>px).</a:t>
            </a:r>
            <a:endParaRPr lang="en-US" dirty="0" smtClean="0"/>
          </a:p>
          <a:p>
            <a:r>
              <a:rPr lang="en-US" dirty="0" smtClean="0"/>
              <a:t>You should only create it.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32" y="1580050"/>
            <a:ext cx="762000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32" y="2037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draw textures and create locations, which can be discovered by you.</a:t>
            </a:r>
          </a:p>
          <a:p>
            <a:r>
              <a:rPr lang="en-US" dirty="0" smtClean="0"/>
              <a:t>Locations can be only outdoor, but without trees.</a:t>
            </a:r>
          </a:p>
          <a:p>
            <a:r>
              <a:rPr lang="en-US" dirty="0" smtClean="0"/>
              <a:t>There are no things like sacks and, of course, no containers</a:t>
            </a:r>
          </a:p>
          <a:p>
            <a:r>
              <a:rPr lang="en-US" dirty="0" smtClean="0"/>
              <a:t>You can create a save, but it doesn’t mean anything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45" y="245952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81984" y="-176543"/>
            <a:ext cx="13852314" cy="69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lib/ - there you can find files which determine what the world looks like (place-maps, save example)</a:t>
            </a:r>
          </a:p>
          <a:p>
            <a:r>
              <a:rPr lang="en-US" dirty="0" smtClean="0"/>
              <a:t>saves/ - obviously</a:t>
            </a:r>
          </a:p>
          <a:p>
            <a:r>
              <a:rPr lang="en-US" dirty="0" smtClean="0"/>
              <a:t>sound/ - for sounds in the future (maybe)</a:t>
            </a:r>
          </a:p>
          <a:p>
            <a:r>
              <a:rPr lang="en-US" dirty="0" err="1" smtClean="0"/>
              <a:t>tex</a:t>
            </a:r>
            <a:r>
              <a:rPr lang="en-US" dirty="0" smtClean="0"/>
              <a:t>/ - textures for game</a:t>
            </a:r>
          </a:p>
          <a:p>
            <a:r>
              <a:rPr lang="en-US" dirty="0" smtClean="0"/>
              <a:t>g.py – GUI file</a:t>
            </a:r>
          </a:p>
          <a:p>
            <a:r>
              <a:rPr lang="en-US" dirty="0" smtClean="0"/>
              <a:t>game.py – file with game itself</a:t>
            </a:r>
          </a:p>
          <a:p>
            <a:pPr marL="36900" indent="0">
              <a:buNone/>
            </a:pPr>
            <a:r>
              <a:rPr lang="en-US" dirty="0" smtClean="0"/>
              <a:t>In further slides you can find more info about files.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47" y="537029"/>
            <a:ext cx="4456562" cy="25971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3" y="739401"/>
            <a:ext cx="4279763" cy="377375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save.json</a:t>
            </a:r>
            <a:r>
              <a:rPr lang="en-US" dirty="0" smtClean="0"/>
              <a:t> – save-example. When you create a character, it copies in its folder</a:t>
            </a:r>
          </a:p>
          <a:p>
            <a:r>
              <a:rPr lang="en-US" dirty="0" smtClean="0"/>
              <a:t>.txt – files which describe the world. Each cell is a number which means the type of a cell (they all are separated with ‘;’)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with several GUI-classes in it. There are a button, a text field, different types of labels.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9611" y="2638439"/>
            <a:ext cx="51725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GUI_Label_Uncountable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GUI_Label_Countable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GUI_Button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GUI_Changeable_Label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GUI_Text_Field</a:t>
            </a:r>
            <a:endParaRPr lang="ru-RU" sz="2800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6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2552316"/>
            <a:ext cx="4390664" cy="4305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contains </a:t>
            </a:r>
            <a:r>
              <a:rPr lang="en-US" dirty="0" err="1" smtClean="0"/>
              <a:t>def</a:t>
            </a:r>
            <a:r>
              <a:rPr lang="en-US" dirty="0" smtClean="0"/>
              <a:t>-s for starting-ending game and classes for objects in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choose from creating a new game or exiting it</a:t>
            </a:r>
          </a:p>
          <a:p>
            <a:r>
              <a:rPr lang="en-US" dirty="0" smtClean="0"/>
              <a:t>You type your nickname</a:t>
            </a:r>
          </a:p>
          <a:p>
            <a:r>
              <a:rPr lang="en-US" dirty="0" smtClean="0"/>
              <a:t>You walk by pressing WASD! But you can’t walk through some types of tiles (you can customize it)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22" y="3610824"/>
            <a:ext cx="2180376" cy="2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328669" y="3027050"/>
            <a:ext cx="529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https://github.com/uraniarutherfordium/2dengine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57</TotalTime>
  <Words>303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Грифель</vt:lpstr>
      <vt:lpstr>2dengine</vt:lpstr>
      <vt:lpstr>Concept</vt:lpstr>
      <vt:lpstr>Reality</vt:lpstr>
      <vt:lpstr>Contains:</vt:lpstr>
      <vt:lpstr>Lib</vt:lpstr>
      <vt:lpstr>g.py</vt:lpstr>
      <vt:lpstr>game.py</vt:lpstr>
      <vt:lpstr>Short description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2dengine</dc:title>
  <dc:creator>Полина Левчук</dc:creator>
  <cp:lastModifiedBy>Полина Левчук</cp:lastModifiedBy>
  <cp:revision>9</cp:revision>
  <dcterms:created xsi:type="dcterms:W3CDTF">2018-03-09T08:47:27Z</dcterms:created>
  <dcterms:modified xsi:type="dcterms:W3CDTF">2018-03-09T09:44:41Z</dcterms:modified>
</cp:coreProperties>
</file>