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cf4cf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cf4cf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cf4cf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cf4cf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cf4cf2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1cf4cf2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cf4cf2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1cf4cf2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cf4cf2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1cf4cf2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1cf4cf2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1cf4cf2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cf4cf2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1cf4cf2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cf4cf2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cf4cf2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autoconverter xlxs to google sheets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3765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Скоробогатов Лев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Дмитрий Киль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00"/>
              <a:t>Актуальность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Структура проекта</a:t>
            </a:r>
            <a:endParaRPr sz="52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521150"/>
            <a:ext cx="48863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Проблемы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77175"/>
            <a:ext cx="85206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interface.py</a:t>
            </a:r>
            <a:endParaRPr sz="52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139600"/>
            <a:ext cx="80391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goo_to_ex.py</a:t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ex_to_goo.py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Библиотеки</a:t>
            </a:r>
            <a:endParaRPr sz="5200"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414325"/>
            <a:ext cx="65246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2575"/>
            <a:ext cx="8839201" cy="135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Спасибо за внимание!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