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FBBBB-3215-44B4-B2E9-AA2BD7AF9E20}" v="18" dt="2025-09-28T17:57:27.872"/>
    <p1510:client id="{5D781065-636C-CCA7-9C6F-F67D942EE761}" v="79" dt="2025-09-28T17:50:0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423-6316-A0C4-F45A-DEC64CBA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9B502-FC8E-40F8-25A2-9CF14BDA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5F2A-C116-6E13-3E15-63DB4381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F669-08E8-7726-EC65-2065293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0DB1-9E53-2991-62B6-380B7BA7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DFCC-14D8-5CAE-23DB-71F2EEA7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F5FC-E1B5-FAC5-DAC9-C3AB89B5A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9CCF3-8A67-C2FF-A9B6-02C79796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DCD9-E9B5-0F2B-1119-2D8DD57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B1D2-FFC0-68A2-044F-A43A7BD6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91BBB-111B-0889-B0D5-65B56CDF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EB3F-BA4C-46AC-586E-EB4649AC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BE7E-B327-168D-2039-D8644D21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4527-BAB8-D7F0-7698-9A6CE074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ADD7-891C-B0A7-B066-C9F8747C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0AEB-9638-E23F-08BB-FCF0DB4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2B64-0F2F-FF8B-2677-717B9EAA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2484-D9CA-13DB-8F48-787F316C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DDD7-26FE-50BA-BD94-D581BEA2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47AE-6377-26B2-3B6B-E409FA0D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8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82B-2565-DCF4-EDE8-0A47725E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70D3-38D4-ECBC-673A-7AD5D66C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F25-43BE-8FE8-C4B8-3083ACB3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F3C1-4B74-7796-ECC7-0F77CA07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FE38-613B-F709-2593-2C5AE11C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D77B-12EF-7D71-703D-B8F03DB5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5B8A-2FD1-701A-6F93-A7991C69F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D502-27A4-61F1-A78A-4629B717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54D8C-25DC-C878-8A24-EE7CEFBB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FECA-1DDF-0CA8-3C9F-9032F25C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072EC-254F-857E-2DFC-FB23C739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D792-2713-4F8D-3E40-F3132F14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C7737-183C-BF0E-8B63-6A8A96474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FF07-B24F-805F-499A-811CFBF5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B6751-42E3-D6D3-3EA4-712425E7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7B97B-C2A6-DC57-5A33-5B4BF8E31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056A-9FCA-3103-17EE-4C10D238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A9A22-378D-EBF6-73CC-A19BE23C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5E449-3070-6AEB-B95A-4A8DA178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2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3503-2AC6-2592-8E6B-C45E6286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84655-3916-B51A-9D4C-8CC5574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10D51-3F80-DE72-6FCD-B9408E57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E15E-5AA0-A449-3411-408F870E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B3B9F-A4D3-B5D3-AB6E-6D4756D0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B44BD-8985-8F38-5F72-F40934A2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DD443-6033-F129-A28D-B8D9623E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F1B-C9AA-DBED-0FD1-2ACC0072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442A-48D0-5A15-E320-30E9347C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1AFE8-0D4D-2D15-62A5-41E0CD9E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1006-BA0E-669B-6848-2A208D7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87EFF-A30F-9169-F14C-BFBE5EF9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42B28-3703-0696-B9B2-C7AE214B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2C68-12FB-7653-E042-0D0596EC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282E3-15E3-DFFD-AD28-AF210E71F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DE770-D868-4137-DBA0-09F65996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86063-7022-02F2-4354-9A847E46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EA054-9BAE-1B20-0955-F967CB33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613C-8CF7-6EB1-6C94-57D5F7DF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ACDFA-A8F7-5D57-6F9E-0C7DECFDC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C584-D7B9-D62D-BCB3-A0C3CA47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EB66-C889-EA89-3DDD-1E045FF1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6C273-330E-47E0-A57E-4BDDB418EB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3D3B0-8801-D25A-6B54-64A343A9F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E157D-61BB-C3DC-690B-A729C930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43B64-C546-45EE-B730-E207963BA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811B-DDB4-26BC-7F3A-E4F257D6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8686"/>
            <a:ext cx="12183373" cy="6860845"/>
          </a:xfrm>
        </p:spPr>
        <p:txBody>
          <a:bodyPr/>
          <a:lstStyle/>
          <a:p>
            <a:pPr algn="ctr"/>
            <a:r>
              <a:rPr lang="en-US" dirty="0"/>
              <a:t>Figma link project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https://www.figma.com/design/lVRw5HhLRK8xy3Mw75bYzp/G597_P5?node-id=76-40&amp;t=nBcs8UAFBNENnKrM-1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0AFD-0D73-EA2A-EFCE-6B663D98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-8686"/>
            <a:ext cx="12183372" cy="6860844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Task-1 Graduation Project</a:t>
            </a:r>
            <a:br>
              <a:rPr lang="en-US"/>
            </a:br>
            <a:r>
              <a:rPr lang="en-US" sz="2800">
                <a:ea typeface="+mj-lt"/>
                <a:cs typeface="+mj-lt"/>
              </a:rPr>
              <a:t>Tarek Mostafa [SWOT]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Habiba Mohammed [Competitive analysis/Crazy eight ]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Kholoud Waleed [User interview]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Ereeny Nassef [Starbursting Stack holder interview /Combining all elements ]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Merolla Emad [Low fidelity /Mind map ]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ea typeface="+mj-lt"/>
                <a:cs typeface="+mj-lt"/>
              </a:rPr>
              <a:t>Rawan Ahmed [Empathy map /Persona]</a:t>
            </a:r>
            <a:br>
              <a:rPr lang="en-US" sz="2800">
                <a:ea typeface="+mj-lt"/>
                <a:cs typeface="+mj-lt"/>
              </a:rPr>
            </a:br>
            <a:endParaRPr lang="en-US" sz="280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9BC4-A6B9-B873-07C3-5AD18C14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Task-2 Graduation Project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Tarek Mostafa [Low-fidelity]</a:t>
            </a:r>
            <a:br>
              <a:rPr lang="en-US" dirty="0"/>
            </a:br>
            <a:r>
              <a:rPr lang="en-US" dirty="0"/>
              <a:t>Habiba Mohammed [Scope]</a:t>
            </a:r>
            <a:br>
              <a:rPr lang="en-US" dirty="0"/>
            </a:br>
            <a:r>
              <a:rPr lang="en-US" dirty="0"/>
              <a:t>Kholoud Waleed [Card Sorting-Scope]</a:t>
            </a:r>
            <a:br>
              <a:rPr lang="en-US" dirty="0"/>
            </a:br>
            <a:r>
              <a:rPr lang="en-US" dirty="0" err="1"/>
              <a:t>Ereeny</a:t>
            </a:r>
            <a:r>
              <a:rPr lang="en-US" dirty="0"/>
              <a:t> Nassef [User flow – part of Card sorting]</a:t>
            </a:r>
            <a:br>
              <a:rPr lang="en-US" dirty="0"/>
            </a:br>
            <a:r>
              <a:rPr lang="en-US" dirty="0"/>
              <a:t>Merolla Emad [Low-fidelity / User Flow]</a:t>
            </a:r>
            <a:br>
              <a:rPr lang="en-US" dirty="0"/>
            </a:br>
            <a:r>
              <a:rPr lang="en-US" dirty="0">
                <a:ea typeface="+mj-lt"/>
                <a:cs typeface="+mj-lt"/>
              </a:rPr>
              <a:t>Rawan Ahmed [part of Card sorting/Low-fidelity]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272b5d-cfd7-4c48-9540-5f24d0bf71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8E2FC293CD14FA131B234109A249E" ma:contentTypeVersion="10" ma:contentTypeDescription="Create a new document." ma:contentTypeScope="" ma:versionID="a124c8be1f6451a3202ad17c0bb048f0">
  <xsd:schema xmlns:xsd="http://www.w3.org/2001/XMLSchema" xmlns:xs="http://www.w3.org/2001/XMLSchema" xmlns:p="http://schemas.microsoft.com/office/2006/metadata/properties" xmlns:ns3="43272b5d-cfd7-4c48-9540-5f24d0bf712c" targetNamespace="http://schemas.microsoft.com/office/2006/metadata/properties" ma:root="true" ma:fieldsID="aaefd4cd7a267cc4572012bd6c0ab63e" ns3:_="">
    <xsd:import namespace="43272b5d-cfd7-4c48-9540-5f24d0bf71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2b5d-cfd7-4c48-9540-5f24d0bf71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DD2F0-1E17-409B-8E0A-7FB165A7EA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A157F-D955-4123-9DAD-CDDAD2A78D3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3272b5d-cfd7-4c48-9540-5f24d0bf712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E20868-CC04-446B-8495-337A17265CF4}">
  <ds:schemaRefs>
    <ds:schemaRef ds:uri="43272b5d-cfd7-4c48-9540-5f24d0bf7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Figma link project https://www.figma.com/design/lVRw5HhLRK8xy3Mw75bYzp/G597_P5?node-id=76-40&amp;t=nBcs8UAFBNENnKrM-1</vt:lpstr>
      <vt:lpstr>Task-1 Graduation Project Tarek Mostafa [SWOT] Habiba Mohammed [Competitive analysis/Crazy eight ] Kholoud Waleed [User interview] Ereeny Nassef [Starbursting Stack holder interview /Combining all elements ] Merolla Emad [Low fidelity /Mind map ] Rawan Ahmed [Empathy map /Persona]  </vt:lpstr>
      <vt:lpstr>Task-2 Graduation Project      Tarek Mostafa [Low-fidelity] Habiba Mohammed [Scope] Kholoud Waleed [Card Sorting-Scope] Ereeny Nassef [User flow – part of Card sorting] Merolla Emad [Low-fidelity / User Flow] Rawan Ahmed [part of Card sorting/Low-fidelity]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Tarek Mostafa Kamel</dc:creator>
  <cp:lastModifiedBy>Tarek Mostafa Kamel</cp:lastModifiedBy>
  <cp:revision>54</cp:revision>
  <dcterms:created xsi:type="dcterms:W3CDTF">2025-09-17T18:46:51Z</dcterms:created>
  <dcterms:modified xsi:type="dcterms:W3CDTF">2025-09-28T17:57:27Z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0x010100B6B8E2FC293CD14FA131B234109A249E</vt:lpwstr>
  </property>
</Properties>
</file>