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3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-79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UAVSAR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daniels</a:t>
            </a:r>
            <a:endParaRPr lang="en-US" dirty="0" smtClean="0"/>
          </a:p>
          <a:p>
            <a:r>
              <a:rPr lang="en-US" smtClean="0"/>
              <a:t>Sprint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OBECTIVE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sprint was to:</a:t>
            </a:r>
          </a:p>
          <a:p>
            <a:pPr lvl="1"/>
            <a:r>
              <a:rPr lang="en-US" smtClean="0"/>
              <a:t>Build </a:t>
            </a:r>
            <a:r>
              <a:rPr lang="en-US" dirty="0" smtClean="0"/>
              <a:t>a </a:t>
            </a:r>
            <a:r>
              <a:rPr lang="en-US" smtClean="0"/>
              <a:t>quadcopter 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11107</TotalTime>
  <Words>20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Celestial</vt:lpstr>
      <vt:lpstr>UAVSAR LITE</vt:lpstr>
      <vt:lpstr>Sprint OBECTIVE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StevenD</cp:lastModifiedBy>
  <cp:revision>185</cp:revision>
  <dcterms:created xsi:type="dcterms:W3CDTF">2019-09-28T13:14:06Z</dcterms:created>
  <dcterms:modified xsi:type="dcterms:W3CDTF">2021-02-18T04:33:38Z</dcterms:modified>
</cp:coreProperties>
</file>