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326" r:id="rId3"/>
    <p:sldId id="257" r:id="rId4"/>
    <p:sldId id="32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935" autoAdjust="0"/>
    <p:restoredTop sz="94660"/>
  </p:normalViewPr>
  <p:slideViewPr>
    <p:cSldViewPr snapToGrid="0">
      <p:cViewPr>
        <p:scale>
          <a:sx n="100" d="100"/>
          <a:sy n="100" d="100"/>
        </p:scale>
        <p:origin x="-792" y="-4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40406644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35694F-4D0F-434D-B2B9-390E8EC1C760}"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197981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974374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4101047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1137574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750600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93359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23678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173485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2956992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694F-4D0F-434D-B2B9-390E8EC1C76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364821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35694F-4D0F-434D-B2B9-390E8EC1C760}"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3313746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35694F-4D0F-434D-B2B9-390E8EC1C760}" type="datetimeFigureOut">
              <a:rPr lang="en-US" smtClean="0"/>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3048226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35694F-4D0F-434D-B2B9-390E8EC1C760}" type="datetimeFigureOut">
              <a:rPr lang="en-US" smtClean="0"/>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1670291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B35694F-4D0F-434D-B2B9-390E8EC1C760}" type="datetimeFigureOut">
              <a:rPr lang="en-US" smtClean="0"/>
              <a:t>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3741420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35694F-4D0F-434D-B2B9-390E8EC1C760}"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2835984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35694F-4D0F-434D-B2B9-390E8EC1C760}"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AFF91-94F5-4A1C-A5E8-B2E880F7BB77}" type="slidenum">
              <a:rPr lang="en-US" smtClean="0"/>
              <a:t>‹#›</a:t>
            </a:fld>
            <a:endParaRPr lang="en-US"/>
          </a:p>
        </p:txBody>
      </p:sp>
    </p:spTree>
    <p:extLst>
      <p:ext uri="{BB962C8B-B14F-4D97-AF65-F5344CB8AC3E}">
        <p14:creationId xmlns:p14="http://schemas.microsoft.com/office/powerpoint/2010/main" val="303532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35694F-4D0F-434D-B2B9-390E8EC1C760}" type="datetimeFigureOut">
              <a:rPr lang="en-US" smtClean="0"/>
              <a:t>2/3/2021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BAFF91-94F5-4A1C-A5E8-B2E880F7BB77}" type="slidenum">
              <a:rPr lang="en-US" smtClean="0"/>
              <a:t>‹#›</a:t>
            </a:fld>
            <a:endParaRPr lang="en-US"/>
          </a:p>
        </p:txBody>
      </p:sp>
    </p:spTree>
    <p:extLst>
      <p:ext uri="{BB962C8B-B14F-4D97-AF65-F5344CB8AC3E}">
        <p14:creationId xmlns:p14="http://schemas.microsoft.com/office/powerpoint/2010/main" val="1705700049"/>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UAVSAR LITE</a:t>
            </a:r>
            <a:endParaRPr lang="en-US" dirty="0"/>
          </a:p>
        </p:txBody>
      </p:sp>
      <p:sp>
        <p:nvSpPr>
          <p:cNvPr id="3" name="Subtitle 2"/>
          <p:cNvSpPr>
            <a:spLocks noGrp="1"/>
          </p:cNvSpPr>
          <p:nvPr>
            <p:ph type="subTitle" idx="1"/>
          </p:nvPr>
        </p:nvSpPr>
        <p:spPr/>
        <p:txBody>
          <a:bodyPr/>
          <a:lstStyle/>
          <a:p>
            <a:r>
              <a:rPr lang="en-US" dirty="0" smtClean="0"/>
              <a:t>Steven </a:t>
            </a:r>
            <a:r>
              <a:rPr lang="en-US" dirty="0" err="1" smtClean="0"/>
              <a:t>daniels</a:t>
            </a:r>
            <a:endParaRPr lang="en-US" dirty="0" smtClean="0"/>
          </a:p>
          <a:p>
            <a:r>
              <a:rPr lang="en-US" smtClean="0"/>
              <a:t>Sprint 3</a:t>
            </a:r>
            <a:endParaRPr lang="en-US" dirty="0"/>
          </a:p>
        </p:txBody>
      </p:sp>
    </p:spTree>
    <p:extLst>
      <p:ext uri="{BB962C8B-B14F-4D97-AF65-F5344CB8AC3E}">
        <p14:creationId xmlns:p14="http://schemas.microsoft.com/office/powerpoint/2010/main" val="1272277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OBECTIVE</a:t>
            </a:r>
            <a:endParaRPr lang="en-US" dirty="0"/>
          </a:p>
        </p:txBody>
      </p:sp>
      <p:sp>
        <p:nvSpPr>
          <p:cNvPr id="3" name="Content Placeholder 2"/>
          <p:cNvSpPr>
            <a:spLocks noGrp="1"/>
          </p:cNvSpPr>
          <p:nvPr>
            <p:ph idx="1"/>
          </p:nvPr>
        </p:nvSpPr>
        <p:spPr/>
        <p:txBody>
          <a:bodyPr/>
          <a:lstStyle/>
          <a:p>
            <a:r>
              <a:rPr lang="en-US" dirty="0" smtClean="0"/>
              <a:t>The goal of this sprint was to:</a:t>
            </a:r>
          </a:p>
          <a:p>
            <a:pPr lvl="1"/>
            <a:r>
              <a:rPr lang="en-US" smtClean="0"/>
              <a:t>Build </a:t>
            </a:r>
            <a:r>
              <a:rPr lang="en-US" dirty="0" smtClean="0"/>
              <a:t>a </a:t>
            </a:r>
            <a:r>
              <a:rPr lang="en-US" smtClean="0"/>
              <a:t>quadcopter simulation</a:t>
            </a:r>
            <a:endParaRPr lang="en-US" dirty="0"/>
          </a:p>
          <a:p>
            <a:endParaRPr lang="en-US" dirty="0"/>
          </a:p>
        </p:txBody>
      </p:sp>
    </p:spTree>
    <p:extLst>
      <p:ext uri="{BB962C8B-B14F-4D97-AF65-F5344CB8AC3E}">
        <p14:creationId xmlns:p14="http://schemas.microsoft.com/office/powerpoint/2010/main" val="521577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OBECTIVES</a:t>
            </a:r>
          </a:p>
        </p:txBody>
      </p:sp>
      <p:sp>
        <p:nvSpPr>
          <p:cNvPr id="3" name="Content Placeholder 2"/>
          <p:cNvSpPr>
            <a:spLocks noGrp="1"/>
          </p:cNvSpPr>
          <p:nvPr>
            <p:ph idx="1"/>
          </p:nvPr>
        </p:nvSpPr>
        <p:spPr/>
        <p:txBody>
          <a:bodyPr/>
          <a:lstStyle/>
          <a:p>
            <a:r>
              <a:rPr lang="en-US" dirty="0"/>
              <a:t>Build </a:t>
            </a:r>
            <a:r>
              <a:rPr lang="en-US" dirty="0" smtClean="0"/>
              <a:t>an autonomous unmanned aircraft vehicle with a SAR attached to. </a:t>
            </a:r>
            <a:r>
              <a:rPr lang="en-US" dirty="0"/>
              <a:t>A</a:t>
            </a:r>
            <a:r>
              <a:rPr lang="en-US" dirty="0" smtClean="0"/>
              <a:t> millimeter wave RADAR device will be used </a:t>
            </a:r>
            <a:r>
              <a:rPr lang="en-US" dirty="0"/>
              <a:t>as a synthetic aperture radar </a:t>
            </a:r>
            <a:r>
              <a:rPr lang="en-US" dirty="0" smtClean="0"/>
              <a:t>and will be attached </a:t>
            </a:r>
            <a:r>
              <a:rPr lang="en-US" dirty="0"/>
              <a:t>to an autonomous drone that has a wireless connection to a cell phone where the SAR images will be displayed to the user. A </a:t>
            </a:r>
            <a:r>
              <a:rPr lang="en-US" dirty="0" err="1"/>
              <a:t>matlab</a:t>
            </a:r>
            <a:r>
              <a:rPr lang="en-US" dirty="0"/>
              <a:t> model executing on a mobile app can be used to do the signal processing of I/Q and other data needed for rendering the SAR image on the mobile </a:t>
            </a:r>
            <a:r>
              <a:rPr lang="en-US" dirty="0" smtClean="0"/>
              <a:t>phone</a:t>
            </a:r>
          </a:p>
          <a:p>
            <a:r>
              <a:rPr lang="en-US" dirty="0" smtClean="0"/>
              <a:t>The project will consist of 2 separate applications. An embedded application running on a Raspberry Pi 4 that is responsible for synchronizing the IMU data with the RADAR data and sending the synchronized data packets to an Android device that is waiting to receive the data, process the data, and generate a SAR image.</a:t>
            </a:r>
            <a:endParaRPr lang="en-US" dirty="0"/>
          </a:p>
          <a:p>
            <a:endParaRPr lang="en-US" dirty="0"/>
          </a:p>
        </p:txBody>
      </p:sp>
    </p:spTree>
    <p:extLst>
      <p:ext uri="{BB962C8B-B14F-4D97-AF65-F5344CB8AC3E}">
        <p14:creationId xmlns:p14="http://schemas.microsoft.com/office/powerpoint/2010/main" val="3625503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Radar </a:t>
            </a:r>
            <a:r>
              <a:rPr lang="en-US" dirty="0" smtClean="0"/>
              <a:t>questions</a:t>
            </a:r>
            <a:endParaRPr lang="en-US" dirty="0"/>
          </a:p>
        </p:txBody>
      </p:sp>
      <p:sp>
        <p:nvSpPr>
          <p:cNvPr id="3" name="Content Placeholder 2"/>
          <p:cNvSpPr>
            <a:spLocks noGrp="1"/>
          </p:cNvSpPr>
          <p:nvPr>
            <p:ph idx="1"/>
          </p:nvPr>
        </p:nvSpPr>
        <p:spPr/>
        <p:txBody>
          <a:bodyPr/>
          <a:lstStyle/>
          <a:p>
            <a:r>
              <a:rPr lang="en-US" dirty="0" smtClean="0"/>
              <a:t>What angle should the antennas be positioned?</a:t>
            </a:r>
          </a:p>
          <a:p>
            <a:r>
              <a:rPr lang="en-US" dirty="0" smtClean="0"/>
              <a:t>What is the beam width of the IWR6843?</a:t>
            </a:r>
          </a:p>
          <a:p>
            <a:r>
              <a:rPr lang="en-US" dirty="0" smtClean="0"/>
              <a:t>What will the size of our images be?</a:t>
            </a:r>
          </a:p>
          <a:p>
            <a:r>
              <a:rPr lang="en-US" dirty="0" smtClean="0"/>
              <a:t>How much time is available to move RADAR data in between chirps(transmit)?</a:t>
            </a:r>
          </a:p>
          <a:p>
            <a:endParaRPr lang="en-US" dirty="0"/>
          </a:p>
        </p:txBody>
      </p:sp>
    </p:spTree>
    <p:extLst>
      <p:ext uri="{BB962C8B-B14F-4D97-AF65-F5344CB8AC3E}">
        <p14:creationId xmlns:p14="http://schemas.microsoft.com/office/powerpoint/2010/main" val="6426833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11107</TotalTime>
  <Words>205</Words>
  <Application>Microsoft Office PowerPoint</Application>
  <PresentationFormat>Custom</PresentationFormat>
  <Paragraphs>14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Celestial</vt:lpstr>
      <vt:lpstr>UAVSAR LITE</vt:lpstr>
      <vt:lpstr>Sprint OBECTIVE</vt:lpstr>
      <vt:lpstr>PROJECT OBECTIVES</vt:lpstr>
      <vt:lpstr>Radar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UAVSAR LITE</dc:title>
  <dc:creator>sddaniels@csustudent.net</dc:creator>
  <cp:lastModifiedBy>StevenD</cp:lastModifiedBy>
  <cp:revision>184</cp:revision>
  <dcterms:created xsi:type="dcterms:W3CDTF">2019-09-28T13:14:06Z</dcterms:created>
  <dcterms:modified xsi:type="dcterms:W3CDTF">2021-02-04T05:18:25Z</dcterms:modified>
</cp:coreProperties>
</file>