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256" r:id="rId2"/>
    <p:sldId id="326" r:id="rId3"/>
    <p:sldId id="327" r:id="rId4"/>
    <p:sldId id="333" r:id="rId5"/>
    <p:sldId id="332" r:id="rId6"/>
    <p:sldId id="329" r:id="rId7"/>
    <p:sldId id="334" r:id="rId8"/>
    <p:sldId id="330" r:id="rId9"/>
    <p:sldId id="33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935" autoAdjust="0"/>
    <p:restoredTop sz="94660"/>
  </p:normalViewPr>
  <p:slideViewPr>
    <p:cSldViewPr snapToGrid="0">
      <p:cViewPr>
        <p:scale>
          <a:sx n="100" d="100"/>
          <a:sy n="100" d="100"/>
        </p:scale>
        <p:origin x="-744" y="-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B35694F-4D0F-434D-B2B9-390E8EC1C760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64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15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74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47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74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00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9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78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51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92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1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46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2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91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2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84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2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B35694F-4D0F-434D-B2B9-390E8EC1C760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00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  <p:sldLayoutId id="214748386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dupilot.org/dev/docs/building-setup-windows-cygwin.html#building-setup-windows-cygwin" TargetMode="External"/><Relationship Id="rId2" Type="http://schemas.openxmlformats.org/officeDocument/2006/relationships/hyperlink" Target="https://ardupilot.org/dev/docs/sitl-native-on-windows.html#sitl-native-on-window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rduPilot/ardupilot/blob/master/Tools/environment_install/install-prereqs-windows.ps1" TargetMode="External"/><Relationship Id="rId4" Type="http://schemas.openxmlformats.org/officeDocument/2006/relationships/hyperlink" Target="https://ardupilot.org/mavproxy/docs/getting_started/download_and_installation.html#mavproxy-downloadinstallwindow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lightgear.org/download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.google.com/store/apps/details?id=org.mavlink.qgroundcontrol&amp;hl=en_US&amp;gl=U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UAVSAR LITE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Steven </a:t>
            </a:r>
            <a:r>
              <a:rPr lang="en-US" dirty="0" err="1" smtClean="0"/>
              <a:t>daniels</a:t>
            </a:r>
            <a:endParaRPr lang="en-US" dirty="0" smtClean="0"/>
          </a:p>
          <a:p>
            <a:r>
              <a:rPr lang="en-US" smtClean="0"/>
              <a:t>Sprint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27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OBECTIVE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goal of this sprint was to:</a:t>
            </a:r>
          </a:p>
          <a:p>
            <a:pPr lvl="1"/>
            <a:r>
              <a:rPr lang="en-US" smtClean="0"/>
              <a:t>Build </a:t>
            </a:r>
            <a:r>
              <a:rPr lang="en-US" dirty="0" smtClean="0"/>
              <a:t>a </a:t>
            </a:r>
            <a:r>
              <a:rPr lang="en-US" smtClean="0"/>
              <a:t>quadcopter simulation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57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Setting up SITL on </a:t>
            </a:r>
            <a:r>
              <a:rPr lang="en-US" b="1" dirty="0" smtClean="0"/>
              <a:t>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steps: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ardupilot.org/dev/docs/sitl-native-on-windows.html#sitl-native-on-windows</a:t>
            </a:r>
            <a:endParaRPr lang="en-US" dirty="0"/>
          </a:p>
          <a:p>
            <a:r>
              <a:rPr lang="en-US" dirty="0" smtClean="0"/>
              <a:t>Install </a:t>
            </a:r>
            <a:r>
              <a:rPr lang="en-US" dirty="0"/>
              <a:t>Cygwin as described </a:t>
            </a:r>
            <a:r>
              <a:rPr lang="en-US" dirty="0" smtClean="0">
                <a:hlinkClick r:id="rId3"/>
              </a:rPr>
              <a:t>here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ardupilot.org/dev/docs/building-setup-windows-cygwin.html#building-setup-windows-cygwin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Download </a:t>
            </a:r>
            <a:r>
              <a:rPr lang="en-US" dirty="0" err="1" smtClean="0"/>
              <a:t>MavProxy</a:t>
            </a:r>
            <a:r>
              <a:rPr lang="en-US" dirty="0" smtClean="0"/>
              <a:t> for Windows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ardupilot.org/mavproxy/docs/getting_started/download_and_installation.html#mavproxy-downloadinstallwindows</a:t>
            </a:r>
            <a:endParaRPr lang="en-US" dirty="0" smtClean="0"/>
          </a:p>
          <a:p>
            <a:pPr lvl="1"/>
            <a:r>
              <a:rPr lang="en-US" dirty="0"/>
              <a:t>Installation </a:t>
            </a:r>
            <a:r>
              <a:rPr lang="en-US" dirty="0" smtClean="0"/>
              <a:t>script that installs everything needed: </a:t>
            </a:r>
          </a:p>
          <a:p>
            <a:pPr lvl="2"/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github.com/ArduPilot/ardupilot/blob/master/Tools/environment_install/install-prereqs-windows.ps1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25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Sitl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300288"/>
            <a:ext cx="5619750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6548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Sitl</a:t>
            </a:r>
            <a:r>
              <a:rPr lang="en-US" dirty="0" smtClean="0"/>
              <a:t> and </a:t>
            </a:r>
            <a:r>
              <a:rPr lang="en-US" dirty="0" err="1" smtClean="0"/>
              <a:t>mavproxy</a:t>
            </a:r>
            <a:r>
              <a:rPr lang="en-US" dirty="0" smtClean="0"/>
              <a:t> screen 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14499"/>
            <a:ext cx="10392894" cy="463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45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Arducopter</a:t>
            </a:r>
            <a:r>
              <a:rPr lang="en-US" b="1" dirty="0" smtClean="0"/>
              <a:t> </a:t>
            </a:r>
            <a:r>
              <a:rPr lang="en-US" b="1" dirty="0" err="1" smtClean="0"/>
              <a:t>flightgear</a:t>
            </a:r>
            <a:r>
              <a:rPr lang="en-US" b="1" dirty="0" smtClean="0"/>
              <a:t> 3d simulator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choose to use </a:t>
            </a:r>
            <a:r>
              <a:rPr lang="en-US" dirty="0" err="1" smtClean="0"/>
              <a:t>Flightgear</a:t>
            </a:r>
            <a:r>
              <a:rPr lang="en-US" dirty="0" smtClean="0"/>
              <a:t> because of it’s ease of use to setup and compatibility with Windows and </a:t>
            </a:r>
            <a:r>
              <a:rPr lang="en-US" dirty="0" err="1" smtClean="0"/>
              <a:t>Mavlink</a:t>
            </a:r>
            <a:r>
              <a:rPr lang="en-US" dirty="0" smtClean="0"/>
              <a:t>.</a:t>
            </a:r>
          </a:p>
          <a:p>
            <a:pPr lvl="1"/>
            <a:r>
              <a:rPr lang="en-US" dirty="0">
                <a:hlinkClick r:id="rId2"/>
              </a:rPr>
              <a:t>http://www.flightgear.org/download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802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Flightgear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376488"/>
            <a:ext cx="5581650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2376488"/>
            <a:ext cx="5553075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9929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FlightGear</a:t>
            </a:r>
            <a:r>
              <a:rPr lang="en-US" b="1" dirty="0"/>
              <a:t> 3D View  </a:t>
            </a:r>
            <a:r>
              <a:rPr lang="en-US" b="1" dirty="0" smtClean="0"/>
              <a:t>screenshots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857375"/>
            <a:ext cx="10353675" cy="486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8164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Qgroundcontrol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QGroundControl</a:t>
            </a:r>
            <a:r>
              <a:rPr lang="en-US" dirty="0"/>
              <a:t> provides full flight control and mission planning for any </a:t>
            </a:r>
            <a:r>
              <a:rPr lang="en-US" dirty="0" err="1"/>
              <a:t>MAVLink</a:t>
            </a:r>
            <a:r>
              <a:rPr lang="en-US" dirty="0"/>
              <a:t> enabled drone. Its primary goal is ease of use for professional users and developers. All the code is open-source source, so you can contribute and evolve it as you want. </a:t>
            </a:r>
            <a:endParaRPr lang="en-US" dirty="0" smtClean="0"/>
          </a:p>
          <a:p>
            <a:r>
              <a:rPr lang="en-US" dirty="0" err="1" smtClean="0"/>
              <a:t>QGroundControl</a:t>
            </a:r>
            <a:r>
              <a:rPr lang="en-US" dirty="0" smtClean="0"/>
              <a:t> </a:t>
            </a:r>
            <a:r>
              <a:rPr lang="en-US" dirty="0"/>
              <a:t>is used as the flight controller in the simulation environment. It will also be used as the flight controller for the real drone. Using it now provides a solid test case for the actual drone flight testing.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play.google.com/store/apps/details?id=org.mavlink.qgroundcontrol&amp;hl=en_US&amp;gl=US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02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11286</TotalTime>
  <Words>166</Words>
  <Application>Microsoft Office PowerPoint</Application>
  <PresentationFormat>Custom</PresentationFormat>
  <Paragraphs>27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Celestial</vt:lpstr>
      <vt:lpstr>UAVSAR LITE</vt:lpstr>
      <vt:lpstr>Sprint OBECTIVE</vt:lpstr>
      <vt:lpstr>Setting up SITL on Windows</vt:lpstr>
      <vt:lpstr>Sitl commands</vt:lpstr>
      <vt:lpstr>Sitl and mavproxy screen shots</vt:lpstr>
      <vt:lpstr>Arducopter flightgear 3d simulator</vt:lpstr>
      <vt:lpstr>Flightgear commands</vt:lpstr>
      <vt:lpstr>FlightGear 3D View  screenshots</vt:lpstr>
      <vt:lpstr>Qgroundcontrol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UAVSAR LITE</dc:title>
  <dc:creator>sddaniels@csustudent.net</dc:creator>
  <cp:lastModifiedBy>Saka cohart</cp:lastModifiedBy>
  <cp:revision>197</cp:revision>
  <dcterms:created xsi:type="dcterms:W3CDTF">2019-09-28T13:14:06Z</dcterms:created>
  <dcterms:modified xsi:type="dcterms:W3CDTF">2021-04-20T05:41:30Z</dcterms:modified>
</cp:coreProperties>
</file>