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8"/>
  </p:sldMasterIdLst>
  <p:handoutMasterIdLst>
    <p:handoutMasterId r:id="rId52"/>
  </p:handoutMasterIdLst>
  <p:sldIdLst>
    <p:sldId id="258" r:id="rId19"/>
    <p:sldId id="259" r:id="rId20"/>
    <p:sldId id="264" r:id="rId21"/>
    <p:sldId id="266" r:id="rId22"/>
    <p:sldId id="269" r:id="rId23"/>
    <p:sldId id="265" r:id="rId24"/>
    <p:sldId id="267" r:id="rId25"/>
    <p:sldId id="271" r:id="rId26"/>
    <p:sldId id="276" r:id="rId27"/>
    <p:sldId id="290" r:id="rId28"/>
    <p:sldId id="291" r:id="rId29"/>
    <p:sldId id="278" r:id="rId30"/>
    <p:sldId id="293" r:id="rId31"/>
    <p:sldId id="294" r:id="rId32"/>
    <p:sldId id="282" r:id="rId33"/>
    <p:sldId id="283" r:id="rId34"/>
    <p:sldId id="296" r:id="rId35"/>
    <p:sldId id="280" r:id="rId36"/>
    <p:sldId id="281" r:id="rId37"/>
    <p:sldId id="297" r:id="rId38"/>
    <p:sldId id="277" r:id="rId39"/>
    <p:sldId id="285" r:id="rId40"/>
    <p:sldId id="309" r:id="rId41"/>
    <p:sldId id="307" r:id="rId42"/>
    <p:sldId id="308" r:id="rId43"/>
    <p:sldId id="268" r:id="rId44"/>
    <p:sldId id="298" r:id="rId45"/>
    <p:sldId id="299" r:id="rId46"/>
    <p:sldId id="300" r:id="rId47"/>
    <p:sldId id="305" r:id="rId48"/>
    <p:sldId id="302" r:id="rId49"/>
    <p:sldId id="304" r:id="rId50"/>
    <p:sldId id="261" r:id="rId5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9855" autoAdjust="0"/>
  </p:normalViewPr>
  <p:slideViewPr>
    <p:cSldViewPr snapToGrid="0">
      <p:cViewPr varScale="1">
        <p:scale>
          <a:sx n="73" d="100"/>
          <a:sy n="73" d="100"/>
        </p:scale>
        <p:origin x="-7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D2D6-0230-4A20-8B5A-DCA1214A5EA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4D01-BB39-40DF-8790-7484102B0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06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32868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1505098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김종욱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943099"/>
            <a:ext cx="4541466" cy="143991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언어 프로젝트         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2 0 4 8</a:t>
            </a:r>
            <a:endParaRPr lang="en-US" altLang="ko-KR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회원탈퇴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56" y="1294263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게임시작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pic>
        <p:nvPicPr>
          <p:cNvPr id="4098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6" name="Picture 4" descr="F:\C프로젝트\소스파일 캡쳐, 한글\res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36847"/>
            <a:ext cx="4600575" cy="2819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res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67" y="1439293"/>
            <a:ext cx="4267200" cy="4019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게임판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초기화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게임화면 생성</a:t>
            </a:r>
            <a:endParaRPr lang="en-US" altLang="ko-KR" sz="1400" b="1" dirty="0" smtClean="0"/>
          </a:p>
        </p:txBody>
      </p:sp>
      <p:pic>
        <p:nvPicPr>
          <p:cNvPr id="6146" name="Picture 2" descr="F:\C프로젝트\소스파일 캡쳐, 한글\res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11" y="1536177"/>
            <a:ext cx="4495800" cy="2790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104" name="Picture 8" descr="C:\Users\house\Desktop\프로그래밍\C\get_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8" y="1330618"/>
            <a:ext cx="7154863" cy="2609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변수지정  </a:t>
            </a:r>
            <a:r>
              <a:rPr lang="en-US" altLang="ko-KR" sz="1400" b="1" dirty="0" smtClean="0"/>
              <a:t>,   ESC</a:t>
            </a:r>
            <a:r>
              <a:rPr lang="ko-KR" altLang="en-US" sz="1400" b="1" dirty="0" smtClean="0"/>
              <a:t>키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종료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9" descr="C:\Users\house\Desktop\프로그래밍\C\get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83769"/>
            <a:ext cx="7516813" cy="4295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양쪽 모서리가 둥근 사각형 8"/>
          <p:cNvSpPr/>
          <p:nvPr/>
        </p:nvSpPr>
        <p:spPr>
          <a:xfrm>
            <a:off x="1033523" y="1153543"/>
            <a:ext cx="6934819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 :  LEFT ,RIGHT, UP, DOWN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CASE LEFT,RIGHT,DOWN, UP (</a:t>
            </a:r>
            <a:r>
              <a:rPr lang="ko-KR" altLang="en-US" sz="1400" b="1" dirty="0" err="1" smtClean="0"/>
              <a:t>방향키입력시</a:t>
            </a:r>
            <a:r>
              <a:rPr lang="ko-KR" altLang="en-US" sz="1400" b="1" dirty="0" smtClean="0"/>
              <a:t> 조건 </a:t>
            </a:r>
            <a:r>
              <a:rPr lang="ko-KR" altLang="en-US" sz="1400" b="1" dirty="0" err="1" smtClean="0"/>
              <a:t>만조하면</a:t>
            </a:r>
            <a:r>
              <a:rPr lang="ko-KR" altLang="en-US" sz="1400" b="1" dirty="0" smtClean="0"/>
              <a:t> 실행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 descr="F:\C프로젝트\소스파일 캡쳐, 한글\get_key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1496242"/>
            <a:ext cx="4667250" cy="2324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DB</a:t>
            </a:r>
            <a:r>
              <a:rPr lang="ko-KR" altLang="en-US" sz="1400" b="1" dirty="0" smtClean="0"/>
              <a:t>에 저장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NEW NUM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218" name="Picture 2" descr="F:\C프로젝트\소스파일 캡쳐, 한글\new_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7" y="1536177"/>
            <a:ext cx="5648325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게임판에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 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smtClean="0"/>
              <a:t>4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Check_2048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check_2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26132"/>
            <a:ext cx="6669088" cy="4267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1551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47727" y="18927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47725" y="1177331"/>
            <a:ext cx="22511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2048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57972" y="13487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7727" y="2748735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개발계획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57974" y="2932820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57970" y="44983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7721" y="4346774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1012931" y="3984000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3481" y="270297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03729" y="215894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3480" y="1998398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소스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93480" y="4225744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93481" y="3510326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구조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28" y="3681711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7727" y="3489553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7727" y="50423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012931" y="2410878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5158689" y="3172499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Check_2048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 descr="F:\C프로젝트\소스파일 캡쳐, 한글\check_204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4937"/>
            <a:ext cx="5381625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</a:t>
            </a:r>
            <a:r>
              <a:rPr lang="en-US" altLang="ko-KR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Check_game_over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Check_game</a:t>
            </a: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_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F:\C프로젝트\소스파일 캡쳐, 한글\game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3" y="1734925"/>
            <a:ext cx="7154035" cy="45067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경우의수 검사 후 게임오버</a:t>
            </a:r>
            <a:r>
              <a:rPr lang="en-US" altLang="ko-KR" sz="1400" b="1" dirty="0" smtClean="0"/>
              <a:t>,</a:t>
            </a: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menu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menu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5" name="Picture 3" descr="F:\C프로젝트\소스파일 캡쳐, 한글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5128"/>
            <a:ext cx="2847975" cy="2828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처음화면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362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랭크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 descr="F:\C프로젝트\소스파일 캡쳐, 한글\login_d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2167955"/>
            <a:ext cx="3295650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성공 시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RANK</a:t>
            </a:r>
            <a:r>
              <a:rPr lang="ko-KR" altLang="en-US" sz="1400" b="1" dirty="0" smtClean="0"/>
              <a:t>출력</a:t>
            </a:r>
            <a:endParaRPr lang="en-US" altLang="ko-KR" sz="1400" b="1" dirty="0"/>
          </a:p>
        </p:txBody>
      </p:sp>
      <p:pic>
        <p:nvPicPr>
          <p:cNvPr id="1026" name="Picture 2" descr="F:\C프로젝트\소스파일 캡쳐, 한글\login_di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0" y="2115568"/>
            <a:ext cx="4090000" cy="261461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0" y="3485199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0" name="Picture 2" descr="F:\C프로젝트\소스파일 캡쳐, 한글\get_key_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1284696"/>
            <a:ext cx="5191125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624" y="1923393"/>
            <a:ext cx="21577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Q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좌측열</a:t>
            </a:r>
            <a:r>
              <a:rPr lang="ko-KR" altLang="en-US" sz="1400" b="1" dirty="0" smtClean="0"/>
              <a:t> 삭제하는</a:t>
            </a:r>
            <a:r>
              <a:rPr lang="en-US" altLang="ko-KR" sz="1400" b="1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5626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98" name="Picture 2" descr="F:\C프로젝트\소스파일 캡쳐, 한글\get_key_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59" y="1536177"/>
            <a:ext cx="4219575" cy="4152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7624" y="1923393"/>
            <a:ext cx="2157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W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랜덤 위치 </a:t>
            </a:r>
            <a:r>
              <a:rPr lang="ko-KR" altLang="en-US" sz="1400" b="1" dirty="0" err="1" smtClean="0"/>
              <a:t>한단계레벨업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787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290" y="320564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 . DB 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1418462" y="1282700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소스파일 캡쳐, 한글\D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2077468"/>
            <a:ext cx="45053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C프로젝트\소스파일 캡쳐, 한글\D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3628807"/>
            <a:ext cx="2667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테이블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(VARCHAR 50)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HIGHSCORE, ITEM (INT 11)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</p:txBody>
      </p:sp>
      <p:pic>
        <p:nvPicPr>
          <p:cNvPr id="2053" name="Picture 5" descr="F:\C프로젝트\소스파일 캡쳐, 한글\회원구조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9" y="3628806"/>
            <a:ext cx="1836027" cy="12382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97" y="1743562"/>
            <a:ext cx="202935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후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err="1" smtClean="0"/>
              <a:t>데이터값을</a:t>
            </a:r>
            <a:r>
              <a:rPr lang="ko-KR" altLang="en-US" sz="1400" b="1" dirty="0" smtClean="0"/>
              <a:t> 구조체 </a:t>
            </a:r>
            <a:r>
              <a:rPr lang="en-US" altLang="ko-KR" sz="1400" b="1" dirty="0" smtClean="0"/>
              <a:t>US </a:t>
            </a:r>
            <a:r>
              <a:rPr lang="ko-KR" altLang="en-US" sz="1400" b="1" dirty="0" smtClean="0"/>
              <a:t>에 저장한다</a:t>
            </a:r>
            <a:r>
              <a:rPr lang="en-US" altLang="ko-KR" sz="1400" b="1" dirty="0" smtClean="0"/>
              <a:t>.</a:t>
            </a:r>
            <a:r>
              <a:rPr lang="en-US" altLang="ko-KR" sz="1050" dirty="0" smtClean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</a:t>
            </a:r>
            <a:endParaRPr lang="en-US" altLang="ko-KR" sz="1400" b="1" dirty="0" smtClean="0"/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1049968"/>
            <a:ext cx="6042559" cy="24588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3618547"/>
            <a:ext cx="6042559" cy="293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회원탈퇴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시</a:t>
            </a:r>
            <a:r>
              <a:rPr lang="en-US" altLang="ko-KR" sz="1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US </a:t>
            </a:r>
            <a:r>
              <a:rPr lang="ko-KR" altLang="en-US" sz="1400" b="1" dirty="0" err="1" smtClean="0"/>
              <a:t>구조체의값을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반영한다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1" y="1294264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283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SCORE, </a:t>
            </a:r>
            <a:r>
              <a:rPr lang="en-US" altLang="ko-KR" sz="1400" b="1" dirty="0" smtClean="0"/>
              <a:t>ITEM </a:t>
            </a:r>
            <a:r>
              <a:rPr lang="ko-KR" altLang="en-US" sz="1400" b="1" dirty="0" err="1" smtClean="0"/>
              <a:t>수정값을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업데이트한다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10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1 . 2048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8916" y="2816329"/>
            <a:ext cx="6521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</a:rPr>
              <a:t>규칙</a:t>
            </a:r>
            <a:endParaRPr lang="en-US" altLang="ko-KR" sz="1400" b="1" dirty="0">
              <a:solidFill>
                <a:srgbClr val="4B7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시작할 때 사용자가 선택한 사이즈의 판 위에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개의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2(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4)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있는데 키보드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방향키로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드래그하면 블록이 전부 그 방향으로 이동하면서 같은 숫자가 있을 경우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합쳐지고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빈 자리 중 한 칸에 </a:t>
            </a:r>
            <a:r>
              <a:rPr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랜덤하게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나온다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이를 반복해서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로부터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만들고 기록을 달성하는 게임입니다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만약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만들기 전 이동할 수 없는 경우 즉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16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칸이 꽉 차있으면서 인접한 두 칸이 같지 않을 때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 종료됩니다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8829" y="1735137"/>
            <a:ext cx="18413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이탈리아의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웹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개발자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만든 퍼즐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028" name="Picture 4" descr="íì¼:2048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19" y="1005171"/>
            <a:ext cx="1630211" cy="16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´ê°ë³¸2048ì ìì¤ììµê³ ì ìì¸ë¯ãããã | ì¸ì¤í°ì¦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3" y="1138519"/>
            <a:ext cx="3374513" cy="53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make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make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4" descr="F:\C프로젝트\소스파일 캡쳐, 한글\m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06072"/>
            <a:ext cx="3937869" cy="46145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70800" y="1549400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smtClean="0"/>
              <a:t>를 사용하여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없는아이디</a:t>
            </a:r>
            <a:r>
              <a:rPr lang="ko-KR" altLang="en-US" sz="1400" b="1" dirty="0" smtClean="0"/>
              <a:t> 이면 회원가입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13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login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2" name="Picture 4" descr="C:\Users\house\Desktop\프로그래밍\C\log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2971347"/>
            <a:ext cx="3476625" cy="33432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use\Desktop\프로그래밍\C\logi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33732"/>
            <a:ext cx="4610397" cy="397725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C프로젝트\로그인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1108712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1127" y="1549401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err="1" smtClean="0"/>
              <a:t>를사용하여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일치하면 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 </a:t>
            </a:r>
            <a:r>
              <a:rPr lang="ko-KR" altLang="en-US" sz="1400" b="1" dirty="0" smtClean="0"/>
              <a:t>출력방식은 </a:t>
            </a:r>
            <a:r>
              <a:rPr lang="en-US" altLang="ko-KR" sz="1400" b="1" dirty="0" smtClean="0"/>
              <a:t>**** </a:t>
            </a:r>
            <a:r>
              <a:rPr lang="ko-KR" altLang="en-US" sz="1400" b="1" dirty="0" smtClean="0"/>
              <a:t>로 출력 되도록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336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del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52983"/>
            <a:ext cx="2762250" cy="24860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C프로젝트\소스파일 캡쳐, 한글\d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87" y="1752983"/>
            <a:ext cx="3514725" cy="41719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구조체 에있는 아이디 패스워드 </a:t>
            </a:r>
            <a:r>
              <a:rPr lang="ko-KR" altLang="en-US" sz="1400" b="1" dirty="0" err="1" smtClean="0"/>
              <a:t>피교후</a:t>
            </a:r>
            <a:r>
              <a:rPr lang="ko-KR" altLang="en-US" sz="1400" b="1" dirty="0" smtClean="0"/>
              <a:t> 일치하면 회원정보 삭</a:t>
            </a:r>
            <a:r>
              <a:rPr lang="ko-KR" altLang="en-US" sz="1400" b="1" dirty="0"/>
              <a:t>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89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진 행 상 황</a:t>
            </a:r>
            <a:endParaRPr lang="ko-KR" altLang="en-US" sz="3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8116" y="25271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5" y="2534309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1509122"/>
            <a:ext cx="363857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코드분석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추가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45207"/>
              </p:ext>
            </p:extLst>
          </p:nvPr>
        </p:nvGraphicFramePr>
        <p:xfrm>
          <a:off x="9720360" y="2580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660701" y="15962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코딩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8116" y="41527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3522397" y="4152776"/>
            <a:ext cx="45719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79216" y="3134722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89119"/>
              </p:ext>
            </p:extLst>
          </p:nvPr>
        </p:nvGraphicFramePr>
        <p:xfrm>
          <a:off x="9674642" y="4205628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660701" y="3221892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white"/>
                </a:solidFill>
              </a:rPr>
              <a:t>DB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8115" y="5835163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9215" y="481710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완성도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60700" y="4904279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완성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2397" y="4152775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14118"/>
              </p:ext>
            </p:extLst>
          </p:nvPr>
        </p:nvGraphicFramePr>
        <p:xfrm>
          <a:off x="9720361" y="5880882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568116" y="5828029"/>
            <a:ext cx="6464885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2 .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개발계획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추가기능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2621027" y="3762826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추가할 기능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1027" y="444873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1.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회원가입 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,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로그인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1027" y="486422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2.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최고점수 기록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5771"/>
              </p:ext>
            </p:extLst>
          </p:nvPr>
        </p:nvGraphicFramePr>
        <p:xfrm>
          <a:off x="1566925" y="2028031"/>
          <a:ext cx="6400802" cy="1190625"/>
        </p:xfrm>
        <a:graphic>
          <a:graphicData uri="http://schemas.openxmlformats.org/drawingml/2006/table">
            <a:tbl>
              <a:tblPr/>
              <a:tblGrid>
                <a:gridCol w="882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21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               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세부항목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코딩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기능추가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구축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양쪽 모서리가 둥근 사각형 18"/>
          <p:cNvSpPr/>
          <p:nvPr/>
        </p:nvSpPr>
        <p:spPr>
          <a:xfrm>
            <a:off x="1566925" y="1280543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정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1027" y="529328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3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아이템 기능 추가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1027" y="570877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4.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랭크시스템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38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 smtClean="0">
                <a:solidFill>
                  <a:schemeClr val="bg2">
                    <a:lumMod val="90000"/>
                  </a:schemeClr>
                </a:solidFill>
              </a:rPr>
              <a:t>2048</a:t>
            </a:r>
            <a:r>
              <a:rPr lang="ko-KR" altLang="en-US" sz="3000" b="1" kern="0" dirty="0" smtClean="0">
                <a:solidFill>
                  <a:schemeClr val="bg2">
                    <a:lumMod val="90000"/>
                  </a:schemeClr>
                </a:solidFill>
              </a:rPr>
              <a:t>화면</a:t>
            </a:r>
            <a:endParaRPr lang="en-US" altLang="ko-KR" sz="3000" b="1" kern="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1566924" y="1280542"/>
            <a:ext cx="2636776" cy="103346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회원탈퇴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82035" y="3644211"/>
            <a:ext cx="328105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999498" y="3715648"/>
            <a:ext cx="2800350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성공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로그인 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91" y="1280543"/>
            <a:ext cx="3038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C프로젝트\로그인 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351338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8" y="4383494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회원가입</a:t>
            </a:r>
            <a:r>
              <a:rPr lang="en-US" altLang="ko-KR" sz="3000" b="1" kern="0" dirty="0">
                <a:solidFill>
                  <a:schemeClr val="bg2">
                    <a:lumMod val="90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로그인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>
                <a:solidFill>
                  <a:schemeClr val="tx1"/>
                </a:solidFill>
              </a:rPr>
              <a:t>2048</a:t>
            </a:r>
            <a:r>
              <a:rPr lang="ko-KR" altLang="en-US" sz="3000" b="1" kern="0" dirty="0">
                <a:solidFill>
                  <a:schemeClr val="tx1"/>
                </a:solidFill>
              </a:rPr>
              <a:t>화면</a:t>
            </a:r>
            <a:endParaRPr lang="en-US" altLang="ko-KR" sz="3000" b="1" kern="0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66924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6096000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game  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게임화면 IMG\게임오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3088"/>
            <a:ext cx="4021666" cy="36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C프로젝트\소스파일 캡쳐, 한글\게임화면 IMG\2048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24" y="1843088"/>
            <a:ext cx="4343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ouse\Desktop\프로그래밍\C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22471"/>
            <a:ext cx="3009900" cy="42767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use\Desktop\프로그래밍\C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33" y="2022471"/>
            <a:ext cx="4043757" cy="39538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use\Desktop\프로그래밍\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0" y="2013967"/>
            <a:ext cx="3933826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양쪽 모서리가 둥근 사각형 9"/>
          <p:cNvSpPr/>
          <p:nvPr/>
        </p:nvSpPr>
        <p:spPr>
          <a:xfrm>
            <a:off x="726511" y="1153543"/>
            <a:ext cx="10847538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Include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파일포함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define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메크로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정의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gotoxy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게임판배열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각종변수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user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구조체 선언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C:\Users\house\Desktop\프로그래밍\C\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95450"/>
            <a:ext cx="3171825" cy="3848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3115" y="1417742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3462"/>
            <a:ext cx="6074229" cy="245885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618547"/>
            <a:ext cx="6191794" cy="29389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D86D145C-1222-4460-9018-08D94F67B4A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27EEB3-868C-4790-BCE8-2BA9BC75A16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372072-D9E4-4AD7-A86C-2BBCDAF929F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FA52FC-02FF-4A2A-8B24-B8EED8FB443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1298F4E-44EC-4C34-8C37-0F21546CF3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5EE62EA-D252-4597-AAA5-4C56239241D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D74F60B-64B2-43F0-8E37-E317871CD4D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FAFD793-53C5-4D62-831F-8DBAF6247AF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956004-CE65-4FA3-963C-9F56967A66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DD5581-023A-49DD-9920-D40734CA27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904F28-AB4C-43A7-832A-E46884ECCDA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7291C9-34D0-40CC-B94E-6FAB51FFCAE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262E40-750B-4FB9-A33F-1EDF392C71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B706389-C5EA-48E2-AF53-2B3D95F50B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BC3CEB-23AA-4EFB-BE77-189F3C52C73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FDEF2E4-4BA4-49B2-A8CE-2A7308E2973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FA4EA69-BF10-4B5F-9490-2D125D3B9A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472</Words>
  <Application>Microsoft Office PowerPoint</Application>
  <PresentationFormat>사용자 지정</PresentationFormat>
  <Paragraphs>209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158</cp:revision>
  <dcterms:created xsi:type="dcterms:W3CDTF">2019-04-17T04:58:35Z</dcterms:created>
  <dcterms:modified xsi:type="dcterms:W3CDTF">2019-06-11T05:30:48Z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