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8"/>
  </p:sldMasterIdLst>
  <p:handoutMasterIdLst>
    <p:handoutMasterId r:id="rId52"/>
  </p:handoutMasterIdLst>
  <p:sldIdLst>
    <p:sldId id="258" r:id="rId19"/>
    <p:sldId id="259" r:id="rId20"/>
    <p:sldId id="264" r:id="rId21"/>
    <p:sldId id="266" r:id="rId22"/>
    <p:sldId id="269" r:id="rId23"/>
    <p:sldId id="265" r:id="rId24"/>
    <p:sldId id="267" r:id="rId25"/>
    <p:sldId id="271" r:id="rId26"/>
    <p:sldId id="276" r:id="rId27"/>
    <p:sldId id="290" r:id="rId28"/>
    <p:sldId id="291" r:id="rId29"/>
    <p:sldId id="278" r:id="rId30"/>
    <p:sldId id="293" r:id="rId31"/>
    <p:sldId id="294" r:id="rId32"/>
    <p:sldId id="282" r:id="rId33"/>
    <p:sldId id="283" r:id="rId34"/>
    <p:sldId id="296" r:id="rId35"/>
    <p:sldId id="280" r:id="rId36"/>
    <p:sldId id="281" r:id="rId37"/>
    <p:sldId id="297" r:id="rId38"/>
    <p:sldId id="277" r:id="rId39"/>
    <p:sldId id="285" r:id="rId40"/>
    <p:sldId id="309" r:id="rId41"/>
    <p:sldId id="307" r:id="rId42"/>
    <p:sldId id="308" r:id="rId43"/>
    <p:sldId id="268" r:id="rId44"/>
    <p:sldId id="298" r:id="rId45"/>
    <p:sldId id="299" r:id="rId46"/>
    <p:sldId id="300" r:id="rId47"/>
    <p:sldId id="305" r:id="rId48"/>
    <p:sldId id="302" r:id="rId49"/>
    <p:sldId id="304" r:id="rId50"/>
    <p:sldId id="261" r:id="rId51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9" autoAdjust="0"/>
    <p:restoredTop sz="99855" autoAdjust="0"/>
  </p:normalViewPr>
  <p:slideViewPr>
    <p:cSldViewPr snapToGrid="0">
      <p:cViewPr varScale="1">
        <p:scale>
          <a:sx n="115" d="100"/>
          <a:sy n="115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slide" Target="slides/slide8.xml"/><Relationship Id="rId39" Type="http://schemas.openxmlformats.org/officeDocument/2006/relationships/slide" Target="slides/slide21.xml"/><Relationship Id="rId21" Type="http://schemas.openxmlformats.org/officeDocument/2006/relationships/slide" Target="slides/slide3.xml"/><Relationship Id="rId34" Type="http://schemas.openxmlformats.org/officeDocument/2006/relationships/slide" Target="slides/slide16.xml"/><Relationship Id="rId42" Type="http://schemas.openxmlformats.org/officeDocument/2006/relationships/slide" Target="slides/slide24.xml"/><Relationship Id="rId47" Type="http://schemas.openxmlformats.org/officeDocument/2006/relationships/slide" Target="slides/slide29.xml"/><Relationship Id="rId50" Type="http://schemas.openxmlformats.org/officeDocument/2006/relationships/slide" Target="slides/slide32.xml"/><Relationship Id="rId55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11.xml"/><Relationship Id="rId11" Type="http://schemas.openxmlformats.org/officeDocument/2006/relationships/customXml" Target="../customXml/item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slide" Target="slides/slide19.xml"/><Relationship Id="rId40" Type="http://schemas.openxmlformats.org/officeDocument/2006/relationships/slide" Target="slides/slide22.xml"/><Relationship Id="rId45" Type="http://schemas.openxmlformats.org/officeDocument/2006/relationships/slide" Target="slides/slide27.xml"/><Relationship Id="rId53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4" Type="http://schemas.openxmlformats.org/officeDocument/2006/relationships/slide" Target="slides/slide26.xml"/><Relationship Id="rId52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slide" Target="slides/slide17.xml"/><Relationship Id="rId43" Type="http://schemas.openxmlformats.org/officeDocument/2006/relationships/slide" Target="slides/slide25.xml"/><Relationship Id="rId48" Type="http://schemas.openxmlformats.org/officeDocument/2006/relationships/slide" Target="slides/slide30.xml"/><Relationship Id="rId56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slide" Target="slides/slide33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slide" Target="slides/slide20.xml"/><Relationship Id="rId46" Type="http://schemas.openxmlformats.org/officeDocument/2006/relationships/slide" Target="slides/slide28.xml"/><Relationship Id="rId20" Type="http://schemas.openxmlformats.org/officeDocument/2006/relationships/slide" Target="slides/slide2.xml"/><Relationship Id="rId41" Type="http://schemas.openxmlformats.org/officeDocument/2006/relationships/slide" Target="slides/slide23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slide" Target="slides/slide18.xml"/><Relationship Id="rId49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0D2D6-0230-4A20-8B5A-DCA1214A5EA8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14D01-BB39-40DF-8790-7484102B0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06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1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9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9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4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3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68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21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7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9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5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3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9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5F6F9"/>
            </a:gs>
            <a:gs pos="5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14824" y="3383014"/>
            <a:ext cx="4541466" cy="1328686"/>
          </a:xfrm>
          <a:prstGeom prst="rect">
            <a:avLst/>
          </a:prstGeom>
          <a:solidFill>
            <a:srgbClr val="4B7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2000" kern="0" dirty="0" smtClean="0">
                <a:solidFill>
                  <a:prstClr val="white"/>
                </a:solidFill>
              </a:rPr>
              <a:t>김종욱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42" name="양쪽 모서리가 둥근 사각형 41"/>
          <p:cNvSpPr/>
          <p:nvPr/>
        </p:nvSpPr>
        <p:spPr>
          <a:xfrm>
            <a:off x="3814824" y="1943099"/>
            <a:ext cx="4541466" cy="1439913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언어 프로젝트           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2 0 4 8</a:t>
            </a:r>
            <a:endParaRPr lang="en-US" altLang="ko-KR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5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MAIN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4524" y="1405084"/>
            <a:ext cx="2029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DB 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연동     </a:t>
            </a: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--&gt;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4B7F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회원가입</a:t>
            </a:r>
            <a:r>
              <a:rPr lang="en-US" altLang="ko-KR" sz="1400" b="1" dirty="0" smtClean="0"/>
              <a:t>,  </a:t>
            </a:r>
            <a:r>
              <a:rPr lang="ko-KR" altLang="en-US" sz="1400" b="1" dirty="0" smtClean="0"/>
              <a:t>로그인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회원탈퇴    </a:t>
            </a:r>
            <a:r>
              <a:rPr lang="en-US" altLang="ko-KR" sz="1400" b="1" dirty="0" smtClean="0"/>
              <a:t>--&gt;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4B7F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게임시작</a:t>
            </a:r>
            <a:endParaRPr lang="en-US" altLang="ko-KR" sz="1050" dirty="0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pic>
        <p:nvPicPr>
          <p:cNvPr id="4099" name="Picture 3" descr="F:\C프로젝트\소스파일 캡쳐, 한글\main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756" y="1294263"/>
            <a:ext cx="7373938" cy="44291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30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MAIN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4524" y="1405084"/>
            <a:ext cx="2029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DB 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연동     </a:t>
            </a: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--&gt;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회원가입</a:t>
            </a: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,  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회원탈퇴    </a:t>
            </a: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--&gt;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4B7F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게임시작</a:t>
            </a:r>
            <a:endParaRPr lang="en-US" altLang="ko-KR" sz="1050" dirty="0">
              <a:cs typeface="Aharoni" panose="02010803020104030203" pitchFamily="2" charset="-79"/>
            </a:endParaRPr>
          </a:p>
        </p:txBody>
      </p:sp>
      <p:pic>
        <p:nvPicPr>
          <p:cNvPr id="4098" name="Picture 2" descr="F:\C프로젝트\소스파일 캡쳐, 한글\main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701" y="1405084"/>
            <a:ext cx="7554912" cy="45053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06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reset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076" name="Picture 4" descr="F:\C프로젝트\소스파일 캡쳐, 한글\rese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536847"/>
            <a:ext cx="4600575" cy="28194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721381" y="1536177"/>
            <a:ext cx="20293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변수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게임판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초기화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4B7F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90000"/>
                  </a:schemeClr>
                </a:solidFill>
              </a:rPr>
              <a:t>게임화면 생성</a:t>
            </a:r>
            <a:endParaRPr lang="en-US" altLang="ko-KR" sz="1400" b="1" dirty="0" smtClean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0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reset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122" name="Picture 2" descr="F:\C프로젝트\소스파일 캡쳐, 한글\res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67" y="1439293"/>
            <a:ext cx="4267200" cy="40195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721381" y="1536177"/>
            <a:ext cx="20293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변수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게임판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초기화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4B7F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90000"/>
                  </a:schemeClr>
                </a:solidFill>
              </a:rPr>
              <a:t>게임화면 생성</a:t>
            </a:r>
            <a:endParaRPr lang="en-US" altLang="ko-KR" sz="1400" b="1" dirty="0" smtClean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80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reset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1381" y="1536177"/>
            <a:ext cx="20293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</a:rPr>
              <a:t>변수</a:t>
            </a:r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bg1">
                    <a:lumMod val="75000"/>
                  </a:schemeClr>
                </a:solidFill>
              </a:rPr>
              <a:t>게임판</a:t>
            </a:r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</a:rPr>
              <a:t>초기화</a:t>
            </a:r>
            <a:endParaRPr lang="en-US" altLang="ko-KR" sz="14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4B7F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게임화면 생성</a:t>
            </a:r>
            <a:endParaRPr lang="en-US" altLang="ko-KR" sz="1400" b="1" dirty="0" smtClean="0"/>
          </a:p>
        </p:txBody>
      </p:sp>
      <p:pic>
        <p:nvPicPr>
          <p:cNvPr id="6146" name="Picture 2" descr="F:\C프로젝트\소스파일 캡쳐, 한글\rese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11" y="1536177"/>
            <a:ext cx="4495800" cy="27908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62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28171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en-US" altLang="ko-KR" sz="32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Get_key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104" name="Picture 8" descr="C:\Users\house\Desktop\프로그래밍\C\get_key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968" y="1330618"/>
            <a:ext cx="7154863" cy="26098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21380" y="1536177"/>
            <a:ext cx="259105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변수지정  </a:t>
            </a:r>
            <a:r>
              <a:rPr lang="en-US" altLang="ko-KR" sz="1400" b="1" dirty="0" smtClean="0"/>
              <a:t>,   ESC</a:t>
            </a:r>
            <a:r>
              <a:rPr lang="ko-KR" altLang="en-US" sz="1400" b="1" dirty="0" smtClean="0"/>
              <a:t>키 </a:t>
            </a:r>
            <a:r>
              <a:rPr lang="ko-KR" altLang="en-US" sz="1400" b="1" dirty="0" err="1" smtClean="0"/>
              <a:t>입력시</a:t>
            </a:r>
            <a:r>
              <a:rPr lang="ko-KR" altLang="en-US" sz="1400" b="1" dirty="0" smtClean="0"/>
              <a:t> 종료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ITEM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CASE LEFT,RIGHT,DOWN, UP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SCORE DB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에 저장</a:t>
            </a: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01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28171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  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en-US" altLang="ko-KR" sz="32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Get_key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Picture 9" descr="C:\Users\house\Desktop\프로그래밍\C\get_ke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4" y="1683769"/>
            <a:ext cx="7516813" cy="42957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양쪽 모서리가 둥근 사각형 8"/>
          <p:cNvSpPr/>
          <p:nvPr/>
        </p:nvSpPr>
        <p:spPr>
          <a:xfrm>
            <a:off x="1033523" y="1153543"/>
            <a:ext cx="6934819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CASE  :  LEFT ,RIGHT, UP, DOWN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21380" y="1536177"/>
            <a:ext cx="259105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90000"/>
                  </a:schemeClr>
                </a:solidFill>
              </a:rPr>
              <a:t>변수지정  </a:t>
            </a:r>
            <a:r>
              <a:rPr lang="en-US" altLang="ko-KR" sz="1400" b="1" dirty="0" smtClean="0">
                <a:solidFill>
                  <a:schemeClr val="bg2">
                    <a:lumMod val="90000"/>
                  </a:schemeClr>
                </a:solidFill>
              </a:rPr>
              <a:t>,   ESC</a:t>
            </a:r>
            <a:r>
              <a:rPr lang="ko-KR" altLang="en-US" sz="1400" b="1" dirty="0" smtClean="0">
                <a:solidFill>
                  <a:schemeClr val="bg2">
                    <a:lumMod val="90000"/>
                  </a:schemeClr>
                </a:solidFill>
              </a:rPr>
              <a:t>키 설정</a:t>
            </a:r>
            <a:endParaRPr lang="en-US" altLang="ko-KR" sz="1400" b="1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ITEM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CASE LEFT,RIGHT,DOWN, UP (</a:t>
            </a:r>
            <a:r>
              <a:rPr lang="ko-KR" altLang="en-US" sz="1400" b="1" dirty="0" err="1" smtClean="0"/>
              <a:t>방향키입력시</a:t>
            </a:r>
            <a:r>
              <a:rPr lang="ko-KR" altLang="en-US" sz="1400" b="1" dirty="0" smtClean="0"/>
              <a:t> 조건 </a:t>
            </a:r>
            <a:r>
              <a:rPr lang="ko-KR" altLang="en-US" sz="1400" b="1" dirty="0" err="1" smtClean="0"/>
              <a:t>만조하면</a:t>
            </a:r>
            <a:r>
              <a:rPr lang="ko-KR" altLang="en-US" sz="1400" b="1" dirty="0" smtClean="0"/>
              <a:t> 실행</a:t>
            </a:r>
            <a:r>
              <a:rPr lang="en-US" altLang="ko-KR" sz="1400" b="1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SCORE DB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에 저장</a:t>
            </a: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14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28171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  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en-US" altLang="ko-KR" sz="32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Get_key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194" name="Picture 2" descr="F:\C프로젝트\소스파일 캡쳐, 한글\get_key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70" y="1496242"/>
            <a:ext cx="4667250" cy="23241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721380" y="1536177"/>
            <a:ext cx="2591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90000"/>
                  </a:schemeClr>
                </a:solidFill>
              </a:rPr>
              <a:t>변수지정  </a:t>
            </a:r>
            <a:r>
              <a:rPr lang="en-US" altLang="ko-KR" sz="1400" b="1" dirty="0" smtClean="0">
                <a:solidFill>
                  <a:schemeClr val="bg2">
                    <a:lumMod val="90000"/>
                  </a:schemeClr>
                </a:solidFill>
              </a:rPr>
              <a:t>,   ESC</a:t>
            </a:r>
            <a:r>
              <a:rPr lang="ko-KR" altLang="en-US" sz="1400" b="1" dirty="0" smtClean="0">
                <a:solidFill>
                  <a:schemeClr val="bg2">
                    <a:lumMod val="90000"/>
                  </a:schemeClr>
                </a:solidFill>
              </a:rPr>
              <a:t>키 설정</a:t>
            </a:r>
            <a:endParaRPr lang="en-US" altLang="ko-KR" sz="1400" b="1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ITEM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CASE LEFT,RIGHT,DOWN, UP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SCORE DB</a:t>
            </a:r>
            <a:r>
              <a:rPr lang="ko-KR" altLang="en-US" sz="1400" b="1" dirty="0" smtClean="0"/>
              <a:t>에 저장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39619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NEW NUM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9218" name="Picture 2" descr="F:\C프로젝트\소스파일 캡쳐, 한글\new_n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717" y="1536177"/>
            <a:ext cx="5648325" cy="36576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21380" y="1536177"/>
            <a:ext cx="259105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 smtClean="0"/>
              <a:t>게임판에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2 </a:t>
            </a:r>
            <a:r>
              <a:rPr lang="ko-KR" altLang="en-US" sz="1400" b="1" dirty="0" smtClean="0"/>
              <a:t>또는 </a:t>
            </a:r>
            <a:r>
              <a:rPr lang="en-US" altLang="ko-KR" sz="1400" b="1" dirty="0" smtClean="0"/>
              <a:t>4 </a:t>
            </a:r>
            <a:r>
              <a:rPr lang="ko-KR" altLang="en-US" sz="1400" b="1" dirty="0" smtClean="0"/>
              <a:t>생성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4390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en-US" altLang="ko-KR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Check_2048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033524" y="1153543"/>
            <a:ext cx="1938276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Check_2048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 descr="F:\C프로젝트\소스파일 캡쳐, 한글\check_20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4" y="1726132"/>
            <a:ext cx="6669088" cy="4267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721380" y="1536177"/>
            <a:ext cx="2591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32  ,  64 , , , 2048 </a:t>
            </a:r>
            <a:r>
              <a:rPr lang="ko-KR" altLang="en-US" sz="1400" b="1" dirty="0" smtClean="0"/>
              <a:t>을 만들면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err="1" smtClean="0"/>
              <a:t>Printf</a:t>
            </a:r>
            <a:r>
              <a:rPr lang="en-US" altLang="ko-KR" sz="1400" b="1" dirty="0" smtClean="0"/>
              <a:t> , </a:t>
            </a:r>
            <a:r>
              <a:rPr lang="ko-KR" altLang="en-US" sz="1400" b="1" dirty="0" err="1" smtClean="0"/>
              <a:t>아이탬흭득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0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15511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목차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47727" y="1892749"/>
            <a:ext cx="2251176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647725" y="1177331"/>
            <a:ext cx="225117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2048 </a:t>
            </a:r>
            <a:r>
              <a:rPr lang="ko-KR" altLang="en-US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소개</a:t>
            </a:r>
            <a:endParaRPr lang="en-US" altLang="ko-KR" sz="3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057972" y="1348716"/>
            <a:ext cx="589752" cy="5897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647727" y="2748735"/>
            <a:ext cx="225117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개발계획</a:t>
            </a:r>
            <a:endParaRPr lang="en-US" altLang="ko-KR" sz="3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057974" y="2932820"/>
            <a:ext cx="589752" cy="5897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2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057970" y="4498316"/>
            <a:ext cx="589752" cy="5897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3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47721" y="4346774"/>
            <a:ext cx="225117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</a:t>
            </a:r>
            <a:endParaRPr lang="en-US" altLang="ko-KR" sz="3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5400000">
            <a:off x="1012931" y="3984000"/>
            <a:ext cx="679828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93481" y="2702979"/>
            <a:ext cx="2251176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203729" y="2158946"/>
            <a:ext cx="589752" cy="5897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4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793480" y="1998398"/>
            <a:ext cx="225117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소스</a:t>
            </a:r>
            <a:endParaRPr lang="en-US" altLang="ko-KR" sz="3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793480" y="4225744"/>
            <a:ext cx="2251176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793481" y="3510326"/>
            <a:ext cx="225117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 </a:t>
            </a:r>
            <a:r>
              <a:rPr lang="ko-KR" altLang="en-US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구조</a:t>
            </a:r>
            <a:endParaRPr lang="en-US" altLang="ko-KR" sz="3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203728" y="3681711"/>
            <a:ext cx="589752" cy="5897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5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47727" y="3489553"/>
            <a:ext cx="2251176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47727" y="5042349"/>
            <a:ext cx="2251176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 rot="5400000">
            <a:off x="1012931" y="2410878"/>
            <a:ext cx="679828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 rot="5400000">
            <a:off x="5158689" y="3172499"/>
            <a:ext cx="679828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25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4 . </a:t>
            </a: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	 Check_2048</a:t>
            </a:r>
            <a:endParaRPr lang="ko-KR" altLang="en-US" sz="28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033524" y="1153543"/>
            <a:ext cx="1938276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Check_2048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7" name="Picture 3" descr="F:\C프로젝트\소스파일 캡쳐, 한글\check_2048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4" y="1884937"/>
            <a:ext cx="5381625" cy="25622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721380" y="1536177"/>
            <a:ext cx="2591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32  ,  64 , , , 2048 </a:t>
            </a:r>
            <a:r>
              <a:rPr lang="ko-KR" altLang="en-US" sz="1400" b="1" dirty="0" smtClean="0"/>
              <a:t>을 만들면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err="1" smtClean="0"/>
              <a:t>Printf</a:t>
            </a:r>
            <a:r>
              <a:rPr lang="en-US" altLang="ko-KR" sz="1400" b="1" dirty="0" smtClean="0"/>
              <a:t> , </a:t>
            </a:r>
            <a:r>
              <a:rPr lang="ko-KR" altLang="en-US" sz="1400" b="1" dirty="0" err="1" smtClean="0"/>
              <a:t>아이탬흭득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58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4 . </a:t>
            </a: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	 </a:t>
            </a:r>
            <a:r>
              <a:rPr lang="en-US" altLang="ko-KR" sz="28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Check_game_over</a:t>
            </a:r>
            <a:endParaRPr lang="ko-KR" altLang="en-US" sz="28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033524" y="1153543"/>
            <a:ext cx="3337754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Check_game</a:t>
            </a:r>
            <a:r>
              <a:rPr lang="en-US" altLang="ko-KR" sz="20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_</a:t>
            </a:r>
            <a:r>
              <a:rPr lang="en-US" altLang="ko-KR" sz="20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over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050" name="Picture 2" descr="F:\C프로젝트\소스파일 캡쳐, 한글\gameo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3" y="1734925"/>
            <a:ext cx="7154035" cy="450673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21380" y="1536177"/>
            <a:ext cx="25910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경우의수 검사 후 게임오버</a:t>
            </a:r>
            <a:r>
              <a:rPr lang="en-US" altLang="ko-KR" sz="1400" b="1" dirty="0" smtClean="0"/>
              <a:t>,</a:t>
            </a: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0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	</a:t>
            </a:r>
            <a:r>
              <a:rPr lang="en-US" altLang="ko-KR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menu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033524" y="1153543"/>
            <a:ext cx="3337754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menu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075" name="Picture 3" descr="F:\C프로젝트\소스파일 캡쳐, 한글\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4" y="1885128"/>
            <a:ext cx="2847975" cy="28289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721380" y="1536177"/>
            <a:ext cx="259105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처음화면 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43622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en-US" altLang="ko-KR" sz="32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Login_dis</a:t>
            </a:r>
            <a:r>
              <a:rPr lang="ko-KR" altLang="en-US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랭크</a:t>
            </a:r>
            <a:endParaRPr lang="en-US" altLang="ko-KR" sz="3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033524" y="1153543"/>
            <a:ext cx="3337754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Login_dis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098" name="Picture 2" descr="F:\C프로젝트\소스파일 캡쳐, 한글\login_d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4" y="2167955"/>
            <a:ext cx="3295650" cy="25622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21380" y="1536177"/>
            <a:ext cx="259105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로그인 성공 시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ID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PASS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SCORE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RANK</a:t>
            </a:r>
            <a:r>
              <a:rPr lang="ko-KR" altLang="en-US" sz="1400" b="1" dirty="0" smtClean="0"/>
              <a:t>출력</a:t>
            </a:r>
            <a:endParaRPr lang="en-US" altLang="ko-KR" sz="1400" b="1" dirty="0"/>
          </a:p>
        </p:txBody>
      </p:sp>
      <p:pic>
        <p:nvPicPr>
          <p:cNvPr id="1026" name="Picture 2" descr="F:\C프로젝트\소스파일 캡쳐, 한글\login_di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430" y="2115568"/>
            <a:ext cx="4090000" cy="261461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:\C프로젝트\소스파일 캡쳐, 한글\게임화면 IMG\사용자 정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380" y="3485199"/>
            <a:ext cx="2070930" cy="179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30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28171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en-US" altLang="ko-KR" sz="32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Get_key</a:t>
            </a:r>
            <a:r>
              <a:rPr lang="en-US" altLang="ko-KR" sz="3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ITEM </a:t>
            </a:r>
            <a:endParaRPr lang="en-US" altLang="ko-KR" sz="3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170" name="Picture 2" descr="F:\C프로젝트\소스파일 캡쳐, 한글\get_key_I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99" y="1284696"/>
            <a:ext cx="5191125" cy="39624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721380" y="1536177"/>
            <a:ext cx="2591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90000"/>
                  </a:schemeClr>
                </a:solidFill>
              </a:rPr>
              <a:t>변수지정  </a:t>
            </a:r>
            <a:r>
              <a:rPr lang="en-US" altLang="ko-KR" sz="1400" b="1" dirty="0" smtClean="0">
                <a:solidFill>
                  <a:schemeClr val="bg2">
                    <a:lumMod val="90000"/>
                  </a:schemeClr>
                </a:solidFill>
              </a:rPr>
              <a:t>,   ESC</a:t>
            </a:r>
            <a:r>
              <a:rPr lang="ko-KR" altLang="en-US" sz="1400" b="1" dirty="0" smtClean="0">
                <a:solidFill>
                  <a:schemeClr val="bg2">
                    <a:lumMod val="90000"/>
                  </a:schemeClr>
                </a:solidFill>
              </a:rPr>
              <a:t>키 설정</a:t>
            </a:r>
            <a:endParaRPr lang="en-US" altLang="ko-KR" sz="1400" b="1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ITEM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사용시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CASE LEFT,RIGHT,DOWN, UP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SCORE DB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에 저장</a:t>
            </a: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97624" y="1923393"/>
            <a:ext cx="2157797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Q </a:t>
            </a:r>
            <a:r>
              <a:rPr lang="ko-KR" altLang="en-US" sz="1400" b="1" dirty="0" err="1" smtClean="0"/>
              <a:t>클릭시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I</a:t>
            </a:r>
            <a:r>
              <a:rPr lang="en-US" altLang="ko-KR" sz="1400" b="1" dirty="0" smtClean="0"/>
              <a:t>TEM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/>
              <a:t>좌측열</a:t>
            </a:r>
            <a:r>
              <a:rPr lang="ko-KR" altLang="en-US" sz="1400" b="1" dirty="0" smtClean="0"/>
              <a:t> 삭제하는</a:t>
            </a:r>
            <a:r>
              <a:rPr lang="en-US" altLang="ko-KR" sz="1400" b="1" dirty="0" smtClean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356261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28171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en-US" altLang="ko-KR" sz="32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Get_key</a:t>
            </a:r>
            <a:r>
              <a:rPr lang="en-US" altLang="ko-KR" sz="3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ITEM </a:t>
            </a:r>
            <a:endParaRPr lang="en-US" altLang="ko-KR" sz="3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21380" y="1536177"/>
            <a:ext cx="2591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90000"/>
                  </a:schemeClr>
                </a:solidFill>
              </a:rPr>
              <a:t>변수지정  </a:t>
            </a:r>
            <a:r>
              <a:rPr lang="en-US" altLang="ko-KR" sz="1400" b="1" dirty="0" smtClean="0">
                <a:solidFill>
                  <a:schemeClr val="bg2">
                    <a:lumMod val="90000"/>
                  </a:schemeClr>
                </a:solidFill>
              </a:rPr>
              <a:t>,   ESC</a:t>
            </a:r>
            <a:r>
              <a:rPr lang="ko-KR" altLang="en-US" sz="1400" b="1" dirty="0" smtClean="0">
                <a:solidFill>
                  <a:schemeClr val="bg2">
                    <a:lumMod val="90000"/>
                  </a:schemeClr>
                </a:solidFill>
              </a:rPr>
              <a:t>키 설정</a:t>
            </a:r>
            <a:endParaRPr lang="en-US" altLang="ko-KR" sz="1400" b="1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ITEM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사용시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CASE LEFT,RIGHT,DOWN, UP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SCORE DB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에 저장</a:t>
            </a: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098" name="Picture 2" descr="F:\C프로젝트\소스파일 캡쳐, 한글\get_key_ITE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059" y="1536177"/>
            <a:ext cx="4219575" cy="41529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97624" y="1923393"/>
            <a:ext cx="21577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W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클릭시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I</a:t>
            </a:r>
            <a:r>
              <a:rPr lang="en-US" altLang="ko-KR" sz="1400" b="1" dirty="0" smtClean="0"/>
              <a:t>TEM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랜덤 위치 </a:t>
            </a:r>
            <a:r>
              <a:rPr lang="ko-KR" altLang="en-US" sz="1400" b="1" dirty="0" err="1" smtClean="0"/>
              <a:t>한단계레벨업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78753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88290" y="320564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 . DB 		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구조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4" name="양쪽 모서리가 둥근 사각형 43"/>
          <p:cNvSpPr/>
          <p:nvPr/>
        </p:nvSpPr>
        <p:spPr>
          <a:xfrm>
            <a:off x="1418462" y="1282700"/>
            <a:ext cx="1608076" cy="406400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DB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Picture 2" descr="F:\C프로젝트\소스파일 캡쳐, 한글\D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61" y="2077468"/>
            <a:ext cx="45053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F:\C프로젝트\소스파일 캡쳐, 한글\D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61" y="3628807"/>
            <a:ext cx="2667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721380" y="1536177"/>
            <a:ext cx="2591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로그인 테이블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ID PASS (VARCHAR 50)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HIGHSCORE, ITEM (INT 11)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</p:txBody>
      </p:sp>
      <p:pic>
        <p:nvPicPr>
          <p:cNvPr id="2053" name="Picture 5" descr="F:\C프로젝트\소스파일 캡쳐, 한글\회원구조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759" y="3628806"/>
            <a:ext cx="1836027" cy="123825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87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 5 . DB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MAIN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77197" y="1743562"/>
            <a:ext cx="2029350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DB </a:t>
            </a:r>
            <a:r>
              <a:rPr lang="ko-KR" altLang="en-US" sz="1400" b="1" dirty="0" smtClean="0"/>
              <a:t>연동 후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DB </a:t>
            </a:r>
            <a:r>
              <a:rPr lang="ko-KR" altLang="en-US" sz="1400" b="1" dirty="0" err="1" smtClean="0"/>
              <a:t>데이터값을</a:t>
            </a:r>
            <a:r>
              <a:rPr lang="ko-KR" altLang="en-US" sz="1400" b="1" dirty="0" smtClean="0"/>
              <a:t> 구조체 </a:t>
            </a:r>
            <a:r>
              <a:rPr lang="en-US" altLang="ko-KR" sz="1400" b="1" dirty="0" smtClean="0"/>
              <a:t>US </a:t>
            </a:r>
            <a:r>
              <a:rPr lang="ko-KR" altLang="en-US" sz="1400" b="1" dirty="0" smtClean="0"/>
              <a:t>에 저장한다</a:t>
            </a:r>
            <a:r>
              <a:rPr lang="en-US" altLang="ko-KR" sz="1400" b="1" dirty="0" smtClean="0"/>
              <a:t>.</a:t>
            </a:r>
            <a:r>
              <a:rPr lang="en-US" altLang="ko-KR" sz="1050" dirty="0" smtClean="0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 </a:t>
            </a:r>
            <a:endParaRPr lang="en-US" altLang="ko-KR" sz="1400" b="1" dirty="0" smtClean="0"/>
          </a:p>
        </p:txBody>
      </p:sp>
      <p:pic>
        <p:nvPicPr>
          <p:cNvPr id="2052" name="Picture 4" descr="F:\C프로젝트\소스파일 캡쳐, 한글\mai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35" y="1049968"/>
            <a:ext cx="6042559" cy="245885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F:\C프로젝트\소스파일 캡쳐, 한글\mai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35" y="3618547"/>
            <a:ext cx="6042559" cy="2938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79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 5 . DB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MAIN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4524" y="1405084"/>
            <a:ext cx="20293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회원가입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회원탈퇴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시</a:t>
            </a:r>
            <a:r>
              <a:rPr lang="en-US" altLang="ko-KR" sz="1400" b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US </a:t>
            </a:r>
            <a:r>
              <a:rPr lang="ko-KR" altLang="en-US" sz="1400" b="1" dirty="0" err="1" smtClean="0"/>
              <a:t>구조체의값을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DB </a:t>
            </a:r>
            <a:r>
              <a:rPr lang="ko-KR" altLang="en-US" sz="1400" b="1" dirty="0" smtClean="0"/>
              <a:t>에 반영한다</a:t>
            </a:r>
            <a:r>
              <a:rPr lang="en-US" altLang="ko-KR" sz="1400" b="1" dirty="0" smtClean="0"/>
              <a:t>.</a:t>
            </a:r>
          </a:p>
        </p:txBody>
      </p:sp>
      <p:pic>
        <p:nvPicPr>
          <p:cNvPr id="4099" name="Picture 3" descr="F:\C프로젝트\소스파일 캡쳐, 한글\main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591" y="1294264"/>
            <a:ext cx="7373938" cy="44291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37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41283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 5 . DB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MAIN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4524" y="1405084"/>
            <a:ext cx="20293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SCORE, </a:t>
            </a:r>
            <a:r>
              <a:rPr lang="en-US" altLang="ko-KR" sz="1400" b="1" dirty="0" smtClean="0"/>
              <a:t>ITEM </a:t>
            </a:r>
            <a:r>
              <a:rPr lang="ko-KR" altLang="en-US" sz="1400" b="1" dirty="0" err="1" smtClean="0"/>
              <a:t>수정값을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DB </a:t>
            </a:r>
            <a:r>
              <a:rPr lang="ko-KR" altLang="en-US" sz="1400" b="1" dirty="0" smtClean="0"/>
              <a:t>에 업데이트한다</a:t>
            </a:r>
            <a:r>
              <a:rPr lang="en-US" altLang="ko-KR" sz="1400" b="1" dirty="0" smtClean="0"/>
              <a:t>.</a:t>
            </a:r>
          </a:p>
        </p:txBody>
      </p:sp>
      <p:pic>
        <p:nvPicPr>
          <p:cNvPr id="10" name="Picture 2" descr="F:\C프로젝트\소스파일 캡쳐, 한글\main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701" y="1405084"/>
            <a:ext cx="7554912" cy="45053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77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1 . 2048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소개</a:t>
            </a:r>
            <a:endParaRPr lang="en-US" altLang="ko-KR" sz="3000" b="1" kern="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28916" y="2816329"/>
            <a:ext cx="65211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B7FFF"/>
                </a:solidFill>
              </a:rPr>
              <a:t>규칙</a:t>
            </a:r>
            <a:endParaRPr lang="en-US" altLang="ko-KR" sz="1400" b="1" dirty="0">
              <a:solidFill>
                <a:srgbClr val="4B7F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시작할 때 사용자가 선택한 사이즈의 판 위에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2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개의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2(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또는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4)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가 있는데 키보드 </a:t>
            </a: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방향키로 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드래그하면 블록이 전부 그 방향으로 이동하면서 같은 숫자가 있을 경우 </a:t>
            </a: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합쳐지고</a:t>
            </a:r>
            <a:r>
              <a:rPr lang="en-US" altLang="ko-KR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빈 자리 중 한 칸에 </a:t>
            </a:r>
            <a:r>
              <a:rPr lang="ko-KR" altLang="en-US" sz="1050" dirty="0" err="1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랜덤하게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2 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또는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4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가 </a:t>
            </a: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나온다</a:t>
            </a:r>
            <a:r>
              <a:rPr lang="en-US" altLang="ko-KR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. 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이를 반복해서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2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로부터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2048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을 </a:t>
            </a: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만들고 기록을 달성하는 게임입니다</a:t>
            </a:r>
            <a:r>
              <a:rPr lang="en-US" altLang="ko-KR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.  </a:t>
            </a: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만약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2048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을 만들기 전 이동할 수 없는 경우 즉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16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칸이 꽉 차있으면서 인접한 두 칸이 같지 않을 때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게임이 종료됩니다</a:t>
            </a:r>
            <a:r>
              <a:rPr lang="en-US" altLang="ko-KR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.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68829" y="1735137"/>
            <a:ext cx="184136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2048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이탈리아의 </a:t>
            </a: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 웹 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개발자 </a:t>
            </a: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가 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만든 퍼즐 </a:t>
            </a: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게임이다</a:t>
            </a:r>
            <a:r>
              <a:rPr lang="en-US" altLang="ko-KR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.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</p:txBody>
      </p:sp>
      <p:pic>
        <p:nvPicPr>
          <p:cNvPr id="1028" name="Picture 4" descr="íì¼:2048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19" y="1005171"/>
            <a:ext cx="1630211" cy="163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ë´ê°ë³¸2048ì ìì¤ììµê³ ì ìì¸ë¯ãããã | ì¸ì¤í°ì¦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3" y="1138519"/>
            <a:ext cx="3374513" cy="531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76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 5 . DB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en-US" altLang="ko-KR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make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033524" y="1153543"/>
            <a:ext cx="3337754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make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Picture 4" descr="F:\C프로젝트\소스파일 캡쳐, 한글\m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4" y="1806072"/>
            <a:ext cx="3937869" cy="461453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870800" y="1549400"/>
            <a:ext cx="25910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ID PASS STRCMP </a:t>
            </a:r>
            <a:r>
              <a:rPr lang="ko-KR" altLang="en-US" sz="1400" b="1" dirty="0" smtClean="0"/>
              <a:t>를 사용하여 </a:t>
            </a:r>
            <a:r>
              <a:rPr lang="ko-KR" altLang="en-US" sz="1400" b="1" dirty="0" err="1" smtClean="0"/>
              <a:t>비교후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없는아이디</a:t>
            </a:r>
            <a:r>
              <a:rPr lang="ko-KR" altLang="en-US" sz="1400" b="1" dirty="0" smtClean="0"/>
              <a:t> 이면 회원가입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11309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5 . DB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	</a:t>
            </a:r>
            <a:r>
              <a:rPr lang="en-US" altLang="ko-KR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login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033524" y="1153543"/>
            <a:ext cx="1938276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login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052" name="Picture 4" descr="C:\Users\house\Desktop\프로그래밍\C\logi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176" y="2971347"/>
            <a:ext cx="3476625" cy="33432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ouse\Desktop\프로그래밍\C\logi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4" y="1733732"/>
            <a:ext cx="4610397" cy="397725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F:\C프로젝트\로그인 화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176" y="1108712"/>
            <a:ext cx="33432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191127" y="1549401"/>
            <a:ext cx="2591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ID PASS STRCMP </a:t>
            </a:r>
            <a:r>
              <a:rPr lang="ko-KR" altLang="en-US" sz="1400" b="1" dirty="0" err="1" smtClean="0"/>
              <a:t>를사용하여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비교후</a:t>
            </a:r>
            <a:r>
              <a:rPr lang="ko-KR" altLang="en-US" sz="1400" b="1" dirty="0" smtClean="0"/>
              <a:t> 일치하면 로그인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PASS </a:t>
            </a:r>
            <a:r>
              <a:rPr lang="ko-KR" altLang="en-US" sz="1400" b="1" dirty="0" smtClean="0"/>
              <a:t>출력방식은 </a:t>
            </a:r>
            <a:r>
              <a:rPr lang="en-US" altLang="ko-KR" sz="1400" b="1" dirty="0" smtClean="0"/>
              <a:t>**** </a:t>
            </a:r>
            <a:r>
              <a:rPr lang="ko-KR" altLang="en-US" sz="1400" b="1" dirty="0" smtClean="0"/>
              <a:t>로 출력 되도록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03361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 5 . DB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	</a:t>
            </a:r>
            <a:r>
              <a:rPr lang="en-US" altLang="ko-KR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del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033524" y="1153543"/>
            <a:ext cx="3337754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122" name="Picture 2" descr="F:\C프로젝트\소스파일 캡쳐, 한글\de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4" y="1752983"/>
            <a:ext cx="2762250" cy="24860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C프로젝트\소스파일 캡쳐, 한글\de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287" y="1752983"/>
            <a:ext cx="3514725" cy="41719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721380" y="1536177"/>
            <a:ext cx="25910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구조체 에있는 아이디 패스워드 </a:t>
            </a:r>
            <a:r>
              <a:rPr lang="ko-KR" altLang="en-US" sz="1400" b="1" dirty="0" err="1" smtClean="0"/>
              <a:t>피교후</a:t>
            </a:r>
            <a:r>
              <a:rPr lang="ko-KR" altLang="en-US" sz="1400" b="1" dirty="0" smtClean="0"/>
              <a:t> 일치하면 회원정보 삭</a:t>
            </a:r>
            <a:r>
              <a:rPr lang="ko-KR" altLang="en-US" sz="1400" b="1" dirty="0"/>
              <a:t>제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68988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5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ko-KR" altLang="en-US" sz="35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진 행 상 황</a:t>
            </a:r>
            <a:endParaRPr lang="ko-KR" altLang="en-US" sz="35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68116" y="2527176"/>
            <a:ext cx="720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68115" y="2534309"/>
            <a:ext cx="6464885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79216" y="1509122"/>
            <a:ext cx="3638577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코드분석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기능 추가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테스트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145207"/>
              </p:ext>
            </p:extLst>
          </p:nvPr>
        </p:nvGraphicFramePr>
        <p:xfrm>
          <a:off x="9720360" y="2580028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1660701" y="1596293"/>
            <a:ext cx="983735" cy="98373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코딩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68116" y="4152776"/>
            <a:ext cx="720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flipH="1">
            <a:off x="3522397" y="4152776"/>
            <a:ext cx="45719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79216" y="3134722"/>
            <a:ext cx="3638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구축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389119"/>
              </p:ext>
            </p:extLst>
          </p:nvPr>
        </p:nvGraphicFramePr>
        <p:xfrm>
          <a:off x="9674642" y="4205628"/>
          <a:ext cx="625280" cy="637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79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3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1660701" y="3221892"/>
            <a:ext cx="983735" cy="98373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prstClr val="white"/>
                </a:solidFill>
              </a:rPr>
              <a:t>DB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568115" y="5835163"/>
            <a:ext cx="720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79215" y="4817109"/>
            <a:ext cx="3638577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완성도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660700" y="4904279"/>
            <a:ext cx="983735" cy="98373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완성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22397" y="4152775"/>
            <a:ext cx="6464885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214118"/>
              </p:ext>
            </p:extLst>
          </p:nvPr>
        </p:nvGraphicFramePr>
        <p:xfrm>
          <a:off x="9720361" y="5880882"/>
          <a:ext cx="625280" cy="637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79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3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568116" y="5828029"/>
            <a:ext cx="6464885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7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8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2 .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개발계획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일정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	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추가기능</a:t>
            </a:r>
            <a:endParaRPr lang="en-US" altLang="ko-KR" sz="3000" b="1" kern="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2621027" y="3762826"/>
            <a:ext cx="1608076" cy="406400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추가할 기능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1027" y="4448730"/>
            <a:ext cx="35194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4B7FFF"/>
                </a:solidFill>
              </a:rPr>
              <a:t>1. </a:t>
            </a:r>
            <a:r>
              <a:rPr lang="ko-KR" altLang="en-US" sz="1400" b="1" dirty="0" smtClean="0">
                <a:solidFill>
                  <a:srgbClr val="4B7FFF"/>
                </a:solidFill>
              </a:rPr>
              <a:t>회원가입 </a:t>
            </a:r>
            <a:r>
              <a:rPr lang="en-US" altLang="ko-KR" sz="1400" b="1" dirty="0" smtClean="0">
                <a:solidFill>
                  <a:srgbClr val="4B7FFF"/>
                </a:solidFill>
              </a:rPr>
              <a:t>, </a:t>
            </a:r>
            <a:r>
              <a:rPr lang="ko-KR" altLang="en-US" sz="1400" b="1" dirty="0" smtClean="0">
                <a:solidFill>
                  <a:srgbClr val="4B7FFF"/>
                </a:solidFill>
              </a:rPr>
              <a:t>로그인 기능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1027" y="4864228"/>
            <a:ext cx="35194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4B7FFF"/>
                </a:solidFill>
              </a:rPr>
              <a:t>2. </a:t>
            </a:r>
            <a:r>
              <a:rPr lang="ko-KR" altLang="en-US" sz="1400" b="1" dirty="0" smtClean="0">
                <a:solidFill>
                  <a:srgbClr val="4B7FFF"/>
                </a:solidFill>
              </a:rPr>
              <a:t>최고점수 기록 기능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95771"/>
              </p:ext>
            </p:extLst>
          </p:nvPr>
        </p:nvGraphicFramePr>
        <p:xfrm>
          <a:off x="1566925" y="2028031"/>
          <a:ext cx="6400802" cy="1190625"/>
        </p:xfrm>
        <a:graphic>
          <a:graphicData uri="http://schemas.openxmlformats.org/drawingml/2006/table">
            <a:tbl>
              <a:tblPr/>
              <a:tblGrid>
                <a:gridCol w="882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2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2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21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21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21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                주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/>
                      </a:r>
                      <a:b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</a:b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항목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세부항목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코딩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분석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기능추가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DB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연동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DB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구축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연동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테스트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양쪽 모서리가 둥근 사각형 18"/>
          <p:cNvSpPr/>
          <p:nvPr/>
        </p:nvSpPr>
        <p:spPr>
          <a:xfrm>
            <a:off x="1566925" y="1280543"/>
            <a:ext cx="1608076" cy="406400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r>
              <a:rPr lang="ko-KR" altLang="en-US" sz="2000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정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1027" y="5293280"/>
            <a:ext cx="35194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B7FFF"/>
                </a:solidFill>
              </a:rPr>
              <a:t>3</a:t>
            </a:r>
            <a:r>
              <a:rPr lang="en-US" altLang="ko-KR" sz="1400" b="1" dirty="0" smtClean="0">
                <a:solidFill>
                  <a:srgbClr val="4B7FFF"/>
                </a:solidFill>
              </a:rPr>
              <a:t>. </a:t>
            </a:r>
            <a:r>
              <a:rPr lang="ko-KR" altLang="en-US" sz="1400" b="1" dirty="0" smtClean="0">
                <a:solidFill>
                  <a:srgbClr val="4B7FFF"/>
                </a:solidFill>
              </a:rPr>
              <a:t>아이템 기능 추가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21027" y="5708778"/>
            <a:ext cx="35194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4B7FFF"/>
                </a:solidFill>
              </a:rPr>
              <a:t>4. </a:t>
            </a:r>
            <a:r>
              <a:rPr lang="ko-KR" altLang="en-US" sz="1400" b="1" dirty="0" smtClean="0">
                <a:solidFill>
                  <a:srgbClr val="4B7FFF"/>
                </a:solidFill>
              </a:rPr>
              <a:t>랭크시스템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8380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8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3 .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화면 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회원가입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로그인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en-US" altLang="ko-KR" sz="3000" b="1" kern="0" dirty="0" smtClean="0">
                <a:solidFill>
                  <a:schemeClr val="bg2">
                    <a:lumMod val="90000"/>
                  </a:schemeClr>
                </a:solidFill>
              </a:rPr>
              <a:t>2048</a:t>
            </a:r>
            <a:r>
              <a:rPr lang="ko-KR" altLang="en-US" sz="3000" b="1" kern="0" dirty="0" smtClean="0">
                <a:solidFill>
                  <a:schemeClr val="bg2">
                    <a:lumMod val="90000"/>
                  </a:schemeClr>
                </a:solidFill>
              </a:rPr>
              <a:t>화면</a:t>
            </a:r>
            <a:endParaRPr lang="en-US" altLang="ko-KR" sz="3000" b="1" kern="0" dirty="0" smtClean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1566924" y="1280542"/>
            <a:ext cx="2636776" cy="1033463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회원가입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회원탈퇴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로그인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1582035" y="3644211"/>
            <a:ext cx="3281056" cy="406400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로그인 화면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6999498" y="3715648"/>
            <a:ext cx="2800350" cy="406400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로그인 성공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Picture 2" descr="F:\C프로젝트\로그인 메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091" y="1280543"/>
            <a:ext cx="303847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F:\C프로젝트\로그인 화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3" y="4351338"/>
            <a:ext cx="33432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:\C프로젝트\소스파일 캡쳐, 한글\게임화면 IMG\사용자 정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498" y="4383494"/>
            <a:ext cx="2070930" cy="179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73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3 . </a:t>
            </a:r>
            <a:r>
              <a:rPr lang="ko-KR" altLang="en-US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화면  </a:t>
            </a: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ko-KR" altLang="en-US" sz="3000" b="1" kern="0" dirty="0">
                <a:solidFill>
                  <a:schemeClr val="bg2">
                    <a:lumMod val="90000"/>
                  </a:schemeClr>
                </a:solidFill>
              </a:rPr>
              <a:t>회원가입</a:t>
            </a:r>
            <a:r>
              <a:rPr lang="en-US" altLang="ko-KR" sz="3000" b="1" kern="0" dirty="0">
                <a:solidFill>
                  <a:schemeClr val="bg2">
                    <a:lumMod val="90000"/>
                  </a:schemeClr>
                </a:solidFill>
              </a:rPr>
              <a:t>,</a:t>
            </a:r>
            <a:r>
              <a:rPr lang="ko-KR" altLang="en-US" sz="3000" b="1" kern="0" dirty="0">
                <a:solidFill>
                  <a:schemeClr val="bg2">
                    <a:lumMod val="90000"/>
                  </a:schemeClr>
                </a:solidFill>
              </a:rPr>
              <a:t>로그인</a:t>
            </a: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en-US" altLang="ko-KR" sz="3000" b="1" kern="0" dirty="0">
                <a:solidFill>
                  <a:schemeClr val="tx1"/>
                </a:solidFill>
              </a:rPr>
              <a:t>2048</a:t>
            </a:r>
            <a:r>
              <a:rPr lang="ko-KR" altLang="en-US" sz="3000" b="1" kern="0" dirty="0">
                <a:solidFill>
                  <a:schemeClr val="tx1"/>
                </a:solidFill>
              </a:rPr>
              <a:t>화면</a:t>
            </a:r>
            <a:endParaRPr lang="en-US" altLang="ko-KR" sz="3000" b="1" kern="0" dirty="0">
              <a:solidFill>
                <a:schemeClr val="tx1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1566924" y="1280543"/>
            <a:ext cx="2357375" cy="406400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2048 </a:t>
            </a: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화면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6096000" y="1280543"/>
            <a:ext cx="2357375" cy="406400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2048 game  over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 descr="F:\C프로젝트\소스파일 캡쳐, 한글\게임화면 IMG\게임오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43088"/>
            <a:ext cx="4021666" cy="368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:\C프로젝트\소스파일 캡쳐, 한글\게임화면 IMG\2048화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924" y="1843088"/>
            <a:ext cx="43434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77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 descr="C:\Users\house\Desktop\프로그래밍\C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022471"/>
            <a:ext cx="3009900" cy="42767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ouse\Desktop\프로그래밍\C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733" y="2022471"/>
            <a:ext cx="4043757" cy="395389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ouse\Desktop\프로그래밍\C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90" y="2013967"/>
            <a:ext cx="3933826" cy="39624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양쪽 모서리가 둥근 사각형 9"/>
          <p:cNvSpPr/>
          <p:nvPr/>
        </p:nvSpPr>
        <p:spPr>
          <a:xfrm>
            <a:off x="726511" y="1153543"/>
            <a:ext cx="10847538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Include </a:t>
            </a:r>
            <a:r>
              <a:rPr lang="ko-KR" altLang="en-US" sz="20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파일포함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, define </a:t>
            </a:r>
            <a:r>
              <a:rPr lang="ko-KR" altLang="en-US" sz="20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메크로</a:t>
            </a: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정의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, </a:t>
            </a:r>
            <a:r>
              <a:rPr lang="en-US" altLang="ko-KR" sz="20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gotoxy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게임판배열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각종변수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user </a:t>
            </a: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구조체 선언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8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033524" y="1153543"/>
            <a:ext cx="1938276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함수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050" name="Picture 2" descr="C:\Users\house\Desktop\프로그래밍\C\함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4" y="1695450"/>
            <a:ext cx="3171825" cy="38481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49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MAIN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93115" y="1417742"/>
            <a:ext cx="2029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DB </a:t>
            </a:r>
            <a:r>
              <a:rPr lang="ko-KR" altLang="en-US" sz="1400" b="1" dirty="0" smtClean="0"/>
              <a:t>연동     </a:t>
            </a:r>
            <a:r>
              <a:rPr lang="en-US" altLang="ko-KR" sz="1400" b="1" dirty="0" smtClean="0"/>
              <a:t>--&gt;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4B7F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회원가입</a:t>
            </a: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,  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회원탈퇴    </a:t>
            </a: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--&gt;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게임시작</a:t>
            </a:r>
            <a:endParaRPr lang="en-US" altLang="ko-KR" sz="1050" dirty="0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pic>
        <p:nvPicPr>
          <p:cNvPr id="2052" name="Picture 4" descr="F:\C프로젝트\소스파일 캡쳐, 한글\mai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33462"/>
            <a:ext cx="6074229" cy="245885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F:\C프로젝트\소스파일 캡쳐, 한글\mai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3618547"/>
            <a:ext cx="6191794" cy="293899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87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0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7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D6BC3CEB-23AA-4EFB-BE77-189F3C52C73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5FDEF2E4-4BA4-49B2-A8CE-2A7308E2973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3904F28-AB4C-43A7-832A-E46884ECCDA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6FA52FC-02FF-4A2A-8B24-B8EED8FB443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2956004-CE65-4FA3-963C-9F56967A6608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86D145C-1222-4460-9018-08D94F67B4A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B706389-C5EA-48E2-AF53-2B3D95F50B5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D74F60B-64B2-43F0-8E37-E317871CD4D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1298F4E-44EC-4C34-8C37-0F21546CF3E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DDD5581-023A-49DD-9920-D40734CA27C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FAFD793-53C5-4D62-831F-8DBAF6247AF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D372072-D9E4-4AD7-A86C-2BBCDAF929F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3262E40-750B-4FB9-A33F-1EDF392C712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027EEB3-868C-4790-BCE8-2BA9BC75A16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A7291C9-34D0-40CC-B94E-6FAB51FFCAE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FA4EA69-BF10-4B5F-9490-2D125D3B9A3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5EE62EA-D252-4597-AAA5-4C56239241D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471</Words>
  <Application>Microsoft Office PowerPoint</Application>
  <PresentationFormat>와이드스크린</PresentationFormat>
  <Paragraphs>209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Aharoni</vt:lpstr>
      <vt:lpstr>돋움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whddnr0317@naver.com</cp:lastModifiedBy>
  <cp:revision>159</cp:revision>
  <dcterms:created xsi:type="dcterms:W3CDTF">2019-04-17T04:58:35Z</dcterms:created>
  <dcterms:modified xsi:type="dcterms:W3CDTF">2023-02-06T09:33:03Z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