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8"/>
  </p:sldMasterIdLst>
  <p:handoutMasterIdLst>
    <p:handoutMasterId r:id="rId53"/>
  </p:handoutMasterIdLst>
  <p:sldIdLst>
    <p:sldId id="258" r:id="rId19"/>
    <p:sldId id="259" r:id="rId20"/>
    <p:sldId id="264" r:id="rId21"/>
    <p:sldId id="266" r:id="rId22"/>
    <p:sldId id="269" r:id="rId23"/>
    <p:sldId id="265" r:id="rId24"/>
    <p:sldId id="267" r:id="rId25"/>
    <p:sldId id="271" r:id="rId26"/>
    <p:sldId id="276" r:id="rId27"/>
    <p:sldId id="290" r:id="rId28"/>
    <p:sldId id="291" r:id="rId29"/>
    <p:sldId id="278" r:id="rId30"/>
    <p:sldId id="293" r:id="rId31"/>
    <p:sldId id="294" r:id="rId32"/>
    <p:sldId id="282" r:id="rId33"/>
    <p:sldId id="283" r:id="rId34"/>
    <p:sldId id="296" r:id="rId35"/>
    <p:sldId id="280" r:id="rId36"/>
    <p:sldId id="281" r:id="rId37"/>
    <p:sldId id="297" r:id="rId38"/>
    <p:sldId id="277" r:id="rId39"/>
    <p:sldId id="285" r:id="rId40"/>
    <p:sldId id="309" r:id="rId41"/>
    <p:sldId id="307" r:id="rId42"/>
    <p:sldId id="308" r:id="rId43"/>
    <p:sldId id="268" r:id="rId44"/>
    <p:sldId id="298" r:id="rId45"/>
    <p:sldId id="299" r:id="rId46"/>
    <p:sldId id="300" r:id="rId47"/>
    <p:sldId id="305" r:id="rId48"/>
    <p:sldId id="302" r:id="rId49"/>
    <p:sldId id="304" r:id="rId50"/>
    <p:sldId id="261" r:id="rId51"/>
    <p:sldId id="311" r:id="rId5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99855" autoAdjust="0"/>
  </p:normalViewPr>
  <p:slideViewPr>
    <p:cSldViewPr snapToGrid="0">
      <p:cViewPr varScale="1">
        <p:scale>
          <a:sx n="115" d="100"/>
          <a:sy n="115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slide" Target="slides/slide32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1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3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20" Type="http://schemas.openxmlformats.org/officeDocument/2006/relationships/slide" Target="slides/slide2.xml"/><Relationship Id="rId41" Type="http://schemas.openxmlformats.org/officeDocument/2006/relationships/slide" Target="slides/slide23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0D2D6-0230-4A20-8B5A-DCA1214A5EA8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14D01-BB39-40DF-8790-7484102B0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06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4"/>
            <a:ext cx="4541466" cy="1328686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2000" kern="0" dirty="0" smtClean="0">
                <a:solidFill>
                  <a:prstClr val="white"/>
                </a:solidFill>
              </a:rPr>
              <a:t>김종욱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14824" y="1943099"/>
            <a:ext cx="4541466" cy="1439913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언어 프로젝트          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2 0 4 8</a:t>
            </a:r>
            <a:endParaRPr lang="en-US" altLang="ko-KR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DB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연동 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회원가입</a:t>
            </a:r>
            <a:r>
              <a:rPr lang="en-US" altLang="ko-KR" sz="1400" b="1" dirty="0" smtClean="0"/>
              <a:t>,  </a:t>
            </a:r>
            <a:r>
              <a:rPr lang="ko-KR" altLang="en-US" sz="1400" b="1" dirty="0" smtClean="0"/>
              <a:t>로그인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회원탈퇴    </a:t>
            </a:r>
            <a:r>
              <a:rPr lang="en-US" altLang="ko-KR" sz="1400" b="1" dirty="0" smtClean="0"/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게임시작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4099" name="Picture 3" descr="F:\C프로젝트\소스파일 캡쳐, 한글\ma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56" y="1294263"/>
            <a:ext cx="7373938" cy="44291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DB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연동 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, 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회원탈퇴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게임시작</a:t>
            </a:r>
            <a:endParaRPr lang="en-US" altLang="ko-KR" sz="1050" dirty="0">
              <a:cs typeface="Aharoni" panose="02010803020104030203" pitchFamily="2" charset="-79"/>
            </a:endParaRPr>
          </a:p>
        </p:txBody>
      </p:sp>
      <p:pic>
        <p:nvPicPr>
          <p:cNvPr id="4098" name="Picture 2" descr="F:\C프로젝트\소스파일 캡쳐, 한글\mai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01" y="1405084"/>
            <a:ext cx="7554912" cy="4505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6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reset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6" name="Picture 4" descr="F:\C프로젝트\소스파일 캡쳐, 한글\rese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536847"/>
            <a:ext cx="4600575" cy="2819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1" y="1536177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변수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게임판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초기화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게임화면 생성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reset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2" name="Picture 2" descr="F:\C프로젝트\소스파일 캡쳐, 한글\res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67" y="1439293"/>
            <a:ext cx="4267200" cy="40195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21381" y="1536177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변수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게임판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초기화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게임화면 생성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reset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1381" y="1536177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변수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bg1">
                    <a:lumMod val="75000"/>
                  </a:schemeClr>
                </a:solidFill>
              </a:rPr>
              <a:t>게임판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초기화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게임화면 생성</a:t>
            </a:r>
            <a:endParaRPr lang="en-US" altLang="ko-KR" sz="1400" b="1" dirty="0" smtClean="0"/>
          </a:p>
        </p:txBody>
      </p:sp>
      <p:pic>
        <p:nvPicPr>
          <p:cNvPr id="6146" name="Picture 2" descr="F:\C프로젝트\소스파일 캡쳐, 한글\rese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11" y="1536177"/>
            <a:ext cx="4495800" cy="27908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104" name="Picture 8" descr="C:\Users\house\Desktop\프로그래밍\C\get_ke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68" y="1330618"/>
            <a:ext cx="7154863" cy="26098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변수지정  </a:t>
            </a:r>
            <a:r>
              <a:rPr lang="en-US" altLang="ko-KR" sz="1400" b="1" dirty="0" smtClean="0"/>
              <a:t>,   ESC</a:t>
            </a:r>
            <a:r>
              <a:rPr lang="ko-KR" altLang="en-US" sz="1400" b="1" dirty="0" smtClean="0"/>
              <a:t>키 </a:t>
            </a:r>
            <a:r>
              <a:rPr lang="ko-KR" altLang="en-US" sz="1400" b="1" dirty="0" err="1" smtClean="0"/>
              <a:t>입력시</a:t>
            </a:r>
            <a:r>
              <a:rPr lang="ko-KR" altLang="en-US" sz="1400" b="1" dirty="0" smtClean="0"/>
              <a:t> 종료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 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9" descr="C:\Users\house\Desktop\프로그래밍\C\get_ke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683769"/>
            <a:ext cx="7516813" cy="42957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양쪽 모서리가 둥근 사각형 8"/>
          <p:cNvSpPr/>
          <p:nvPr/>
        </p:nvSpPr>
        <p:spPr>
          <a:xfrm>
            <a:off x="1033523" y="1153543"/>
            <a:ext cx="6934819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CASE  :  LEFT ,RIGHT, UP, DOWN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21380" y="1536177"/>
            <a:ext cx="25910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CASE LEFT,RIGHT,DOWN, UP (</a:t>
            </a:r>
            <a:r>
              <a:rPr lang="ko-KR" altLang="en-US" sz="1400" b="1" dirty="0" err="1" smtClean="0"/>
              <a:t>방향키입력시</a:t>
            </a:r>
            <a:r>
              <a:rPr lang="ko-KR" altLang="en-US" sz="1400" b="1" dirty="0" smtClean="0"/>
              <a:t> 조건 </a:t>
            </a:r>
            <a:r>
              <a:rPr lang="ko-KR" altLang="en-US" sz="1400" b="1" dirty="0" err="1" smtClean="0"/>
              <a:t>만조하면</a:t>
            </a:r>
            <a:r>
              <a:rPr lang="ko-KR" altLang="en-US" sz="1400" b="1" dirty="0" smtClean="0"/>
              <a:t> 실행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 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194" name="Picture 2" descr="F:\C프로젝트\소스파일 캡쳐, 한글\get_key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70" y="1496242"/>
            <a:ext cx="4667250" cy="23241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21380" y="1536177"/>
            <a:ext cx="259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SCORE DB</a:t>
            </a:r>
            <a:r>
              <a:rPr lang="ko-KR" altLang="en-US" sz="1400" b="1" dirty="0" smtClean="0"/>
              <a:t>에 저장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3961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NEW NUM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218" name="Picture 2" descr="F:\C프로젝트\소스파일 캡쳐, 한글\new_n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17" y="1536177"/>
            <a:ext cx="5648325" cy="36576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게임판에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2 </a:t>
            </a:r>
            <a:r>
              <a:rPr lang="ko-KR" altLang="en-US" sz="1400" b="1" dirty="0" smtClean="0"/>
              <a:t>또는 </a:t>
            </a:r>
            <a:r>
              <a:rPr lang="en-US" altLang="ko-KR" sz="1400" b="1" dirty="0" smtClean="0"/>
              <a:t>4 </a:t>
            </a:r>
            <a:r>
              <a:rPr lang="ko-KR" altLang="en-US" sz="1400" b="1" dirty="0" smtClean="0"/>
              <a:t>생성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Check_2048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Check_2048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F:\C프로젝트\소스파일 캡쳐, 한글\check_20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726132"/>
            <a:ext cx="6669088" cy="4267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21380" y="1536177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32  ,  64 , , , 2048 </a:t>
            </a:r>
            <a:r>
              <a:rPr lang="ko-KR" altLang="en-US" sz="1400" b="1" dirty="0" smtClean="0"/>
              <a:t>을 만들면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Printf</a:t>
            </a:r>
            <a:r>
              <a:rPr lang="en-US" altLang="ko-KR" sz="1400" b="1" dirty="0" smtClean="0"/>
              <a:t> , </a:t>
            </a:r>
            <a:r>
              <a:rPr lang="ko-KR" altLang="en-US" sz="1400" b="1" dirty="0" err="1" smtClean="0"/>
              <a:t>아이탬흭득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1551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47727" y="1892749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47725" y="1177331"/>
            <a:ext cx="225117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2048 </a:t>
            </a: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57972" y="1348716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7727" y="2748735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개발계획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057974" y="2932820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57970" y="4498316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7721" y="4346774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5400000">
            <a:off x="1012931" y="3984000"/>
            <a:ext cx="67982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93481" y="2702979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03729" y="2158946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93480" y="1998398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소스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93480" y="4225744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93481" y="3510326"/>
            <a:ext cx="225117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구조</a:t>
            </a: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3728" y="3681711"/>
            <a:ext cx="589752" cy="589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5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7727" y="3489553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7727" y="5042349"/>
            <a:ext cx="2251176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012931" y="2410878"/>
            <a:ext cx="67982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5158689" y="3172499"/>
            <a:ext cx="67982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 Check_2048</a:t>
            </a:r>
            <a:endParaRPr lang="ko-KR" altLang="en-US" sz="28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Check_2048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7" name="Picture 3" descr="F:\C프로젝트\소스파일 캡쳐, 한글\check_2048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884937"/>
            <a:ext cx="5381625" cy="25622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0" y="1536177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32  ,  64 , , , 2048 </a:t>
            </a:r>
            <a:r>
              <a:rPr lang="ko-KR" altLang="en-US" sz="1400" b="1" dirty="0" smtClean="0"/>
              <a:t>을 만들면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Printf</a:t>
            </a:r>
            <a:r>
              <a:rPr lang="en-US" altLang="ko-KR" sz="1400" b="1" dirty="0" smtClean="0"/>
              <a:t> , </a:t>
            </a:r>
            <a:r>
              <a:rPr lang="ko-KR" altLang="en-US" sz="1400" b="1" dirty="0" err="1" smtClean="0"/>
              <a:t>아이탬흭득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 </a:t>
            </a:r>
            <a:r>
              <a:rPr lang="en-US" altLang="ko-KR" sz="2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Check_game_over</a:t>
            </a:r>
            <a:endParaRPr lang="ko-KR" altLang="en-US" sz="28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Check_game</a:t>
            </a:r>
            <a:r>
              <a:rPr lang="en-US" altLang="ko-KR" sz="20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_</a:t>
            </a: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over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F:\C프로젝트\소스파일 캡쳐, 한글\game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3" y="1734925"/>
            <a:ext cx="7154035" cy="45067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경우의수 검사 후 게임오버</a:t>
            </a:r>
            <a:r>
              <a:rPr lang="en-US" altLang="ko-KR" sz="1400" b="1" dirty="0" smtClean="0"/>
              <a:t>,</a:t>
            </a: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menu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menu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5" name="Picture 3" descr="F:\C프로젝트\소스파일 캡쳐, 한글\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885128"/>
            <a:ext cx="2847975" cy="2828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0" y="1536177"/>
            <a:ext cx="259105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처음화면 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362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Login_dis</a:t>
            </a:r>
            <a:r>
              <a:rPr lang="ko-KR" altLang="en-US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랭크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Login_dis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098" name="Picture 2" descr="F:\C프로젝트\소스파일 캡쳐, 한글\login_d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2167955"/>
            <a:ext cx="3295650" cy="25622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21380" y="1536177"/>
            <a:ext cx="25910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로그인 성공 시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PASS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SCORE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RANK</a:t>
            </a:r>
            <a:r>
              <a:rPr lang="ko-KR" altLang="en-US" sz="1400" b="1" dirty="0" smtClean="0"/>
              <a:t>출력</a:t>
            </a:r>
            <a:endParaRPr lang="en-US" altLang="ko-KR" sz="1400" b="1" dirty="0"/>
          </a:p>
        </p:txBody>
      </p:sp>
      <p:pic>
        <p:nvPicPr>
          <p:cNvPr id="1026" name="Picture 2" descr="F:\C프로젝트\소스파일 캡쳐, 한글\login_di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30" y="2115568"/>
            <a:ext cx="4090000" cy="261461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:\C프로젝트\소스파일 캡쳐, 한글\게임화면 IMG\사용자 정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80" y="3485199"/>
            <a:ext cx="2070930" cy="17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3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r>
              <a:rPr lang="en-US" altLang="ko-KR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ITEM 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170" name="Picture 2" descr="F:\C프로젝트\소스파일 캡쳐, 한글\get_key_I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9" y="1284696"/>
            <a:ext cx="5191125" cy="3962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21380" y="1536177"/>
            <a:ext cx="259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ITEM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사용시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7624" y="1923393"/>
            <a:ext cx="215779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Q </a:t>
            </a:r>
            <a:r>
              <a:rPr lang="ko-KR" altLang="en-US" sz="1400" b="1" dirty="0" err="1" smtClean="0"/>
              <a:t>클릭시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I</a:t>
            </a:r>
            <a:r>
              <a:rPr lang="en-US" altLang="ko-KR" sz="1400" b="1" dirty="0" smtClean="0"/>
              <a:t>TEM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좌측열</a:t>
            </a:r>
            <a:r>
              <a:rPr lang="ko-KR" altLang="en-US" sz="1400" b="1" dirty="0" smtClean="0"/>
              <a:t> 삭제하는</a:t>
            </a:r>
            <a:r>
              <a:rPr lang="en-US" altLang="ko-KR" sz="1400" b="1" dirty="0" smtClean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5626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281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Get_key</a:t>
            </a:r>
            <a:r>
              <a:rPr lang="en-US" altLang="ko-KR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ITEM 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21380" y="1536177"/>
            <a:ext cx="259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변수지정  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</a:rPr>
              <a:t>,   ESC</a:t>
            </a:r>
            <a:r>
              <a:rPr lang="ko-KR" altLang="en-US" sz="1400" b="1" dirty="0" smtClean="0">
                <a:solidFill>
                  <a:schemeClr val="bg2">
                    <a:lumMod val="90000"/>
                  </a:schemeClr>
                </a:solidFill>
              </a:rPr>
              <a:t>키 설정</a:t>
            </a:r>
            <a:endParaRPr lang="en-US" altLang="ko-KR" sz="1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ITEM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사용시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CASE LEFT,RIGHT,DOWN, UP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SCORE DB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에 저장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098" name="Picture 2" descr="F:\C프로젝트\소스파일 캡쳐, 한글\get_key_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59" y="1536177"/>
            <a:ext cx="4219575" cy="4152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97624" y="1923393"/>
            <a:ext cx="2157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W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클릭시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I</a:t>
            </a:r>
            <a:r>
              <a:rPr lang="en-US" altLang="ko-KR" sz="1400" b="1" dirty="0" smtClean="0"/>
              <a:t>TEM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랜덤 위치 </a:t>
            </a:r>
            <a:r>
              <a:rPr lang="ko-KR" altLang="en-US" sz="1400" b="1" dirty="0" err="1" smtClean="0"/>
              <a:t>한단계레벨업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7875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290" y="320564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 . DB 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구조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양쪽 모서리가 둥근 사각형 43"/>
          <p:cNvSpPr/>
          <p:nvPr/>
        </p:nvSpPr>
        <p:spPr>
          <a:xfrm>
            <a:off x="1418462" y="1282700"/>
            <a:ext cx="160807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Picture 2" descr="F:\C프로젝트\소스파일 캡쳐, 한글\D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61" y="2077468"/>
            <a:ext cx="45053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C프로젝트\소스파일 캡쳐, 한글\D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61" y="3628807"/>
            <a:ext cx="2667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21380" y="1536177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로그인 테이블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ID PASS (VARCHAR 50)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HIGHSCORE, ITEM (INT 11)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</p:txBody>
      </p:sp>
      <p:pic>
        <p:nvPicPr>
          <p:cNvPr id="2053" name="Picture 5" descr="F:\C프로젝트\소스파일 캡쳐, 한글\회원구조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59" y="3628806"/>
            <a:ext cx="1836027" cy="123825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7197" y="1743562"/>
            <a:ext cx="202935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연동 후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DB </a:t>
            </a:r>
            <a:r>
              <a:rPr lang="ko-KR" altLang="en-US" sz="1400" b="1" dirty="0" err="1" smtClean="0"/>
              <a:t>데이터값을</a:t>
            </a:r>
            <a:r>
              <a:rPr lang="ko-KR" altLang="en-US" sz="1400" b="1" dirty="0" smtClean="0"/>
              <a:t> 구조체 </a:t>
            </a:r>
            <a:r>
              <a:rPr lang="en-US" altLang="ko-KR" sz="1400" b="1" dirty="0" smtClean="0"/>
              <a:t>US </a:t>
            </a:r>
            <a:r>
              <a:rPr lang="ko-KR" altLang="en-US" sz="1400" b="1" dirty="0" smtClean="0"/>
              <a:t>에 저장한다</a:t>
            </a:r>
            <a:r>
              <a:rPr lang="en-US" altLang="ko-KR" sz="1400" b="1" dirty="0" smtClean="0"/>
              <a:t>.</a:t>
            </a:r>
            <a:r>
              <a:rPr lang="en-US" altLang="ko-KR" sz="1050" dirty="0" smtClean="0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</a:t>
            </a:r>
            <a:endParaRPr lang="en-US" altLang="ko-KR" sz="1400" b="1" dirty="0" smtClean="0"/>
          </a:p>
        </p:txBody>
      </p:sp>
      <p:pic>
        <p:nvPicPr>
          <p:cNvPr id="2052" name="Picture 4" descr="F:\C프로젝트\소스파일 캡쳐, 한글\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5" y="1049968"/>
            <a:ext cx="6042559" cy="24588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C프로젝트\소스파일 캡쳐, 한글\ma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5" y="3618547"/>
            <a:ext cx="6042559" cy="2938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회원가입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회원탈퇴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시</a:t>
            </a:r>
            <a:r>
              <a:rPr lang="en-US" altLang="ko-KR" sz="14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US </a:t>
            </a:r>
            <a:r>
              <a:rPr lang="ko-KR" altLang="en-US" sz="1400" b="1" dirty="0" err="1" smtClean="0"/>
              <a:t>구조체의값을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에 반영한다</a:t>
            </a:r>
            <a:r>
              <a:rPr lang="en-US" altLang="ko-KR" sz="1400" b="1" dirty="0" smtClean="0"/>
              <a:t>.</a:t>
            </a:r>
          </a:p>
        </p:txBody>
      </p:sp>
      <p:pic>
        <p:nvPicPr>
          <p:cNvPr id="4099" name="Picture 3" descr="F:\C프로젝트\소스파일 캡쳐, 한글\ma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91" y="1294264"/>
            <a:ext cx="7373938" cy="44291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7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41283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524" y="1405084"/>
            <a:ext cx="2029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SCORE, </a:t>
            </a:r>
            <a:r>
              <a:rPr lang="en-US" altLang="ko-KR" sz="1400" b="1" dirty="0" smtClean="0"/>
              <a:t>ITEM </a:t>
            </a:r>
            <a:r>
              <a:rPr lang="ko-KR" altLang="en-US" sz="1400" b="1" dirty="0" err="1" smtClean="0"/>
              <a:t>수정값을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에 업데이트한다</a:t>
            </a:r>
            <a:r>
              <a:rPr lang="en-US" altLang="ko-KR" sz="1400" b="1" dirty="0" smtClean="0"/>
              <a:t>.</a:t>
            </a:r>
          </a:p>
        </p:txBody>
      </p:sp>
      <p:pic>
        <p:nvPicPr>
          <p:cNvPr id="10" name="Picture 2" descr="F:\C프로젝트\소스파일 캡쳐, 한글\mai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01" y="1405084"/>
            <a:ext cx="7554912" cy="4505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1 . 2048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소개</a:t>
            </a:r>
            <a:endParaRPr lang="en-US" altLang="ko-KR" sz="3000" b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28916" y="2816329"/>
            <a:ext cx="6521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B7FFF"/>
                </a:solidFill>
              </a:rPr>
              <a:t>규칙</a:t>
            </a:r>
            <a:endParaRPr lang="en-US" altLang="ko-KR" sz="1400" b="1" dirty="0">
              <a:solidFill>
                <a:srgbClr val="4B7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시작할 때 사용자가 선택한 사이즈의 판 위에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개의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2(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또는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4)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가 있는데 키보드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방향키로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드래그하면 블록이 전부 그 방향으로 이동하면서 같은 숫자가 있을 경우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합쳐지고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빈 자리 중 한 칸에 </a:t>
            </a:r>
            <a:r>
              <a:rPr lang="ko-KR" altLang="en-US" sz="105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랜덤하게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또는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4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가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나온다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이를 반복해서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로부터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2048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을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만들고 기록을 달성하는 게임입니다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 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만약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2048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을 만들기 전 이동할 수 없는 경우 즉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16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칸이 꽉 차있으면서 인접한 두 칸이 같지 않을 때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게임이 종료됩니다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68829" y="1735137"/>
            <a:ext cx="184136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2048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이탈리아의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웹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개발자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가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만든 퍼즐 </a:t>
            </a:r>
            <a:r>
              <a:rPr lang="ko-KR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게임이다</a:t>
            </a:r>
            <a:r>
              <a:rPr lang="en-US" altLang="ko-KR" sz="105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.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1028" name="Picture 4" descr="íì¼:2048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19" y="1005171"/>
            <a:ext cx="1630211" cy="16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´ê°ë³¸2048ì ìì¤ììµê³ ì ìì¸ë¯ãããã | ì¸ì¤í°ì¦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3" y="1138519"/>
            <a:ext cx="3374513" cy="53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make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make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4" descr="F:\C프로젝트\소스파일 캡쳐, 한글\m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806072"/>
            <a:ext cx="3937869" cy="461453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870800" y="1549400"/>
            <a:ext cx="25910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ID PASS STRCMP </a:t>
            </a:r>
            <a:r>
              <a:rPr lang="ko-KR" altLang="en-US" sz="1400" b="1" dirty="0" smtClean="0"/>
              <a:t>를 사용하여 </a:t>
            </a:r>
            <a:r>
              <a:rPr lang="ko-KR" altLang="en-US" sz="1400" b="1" dirty="0" err="1" smtClean="0"/>
              <a:t>비교후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없는아이디</a:t>
            </a:r>
            <a:r>
              <a:rPr lang="ko-KR" altLang="en-US" sz="1400" b="1" dirty="0" smtClean="0"/>
              <a:t> 이면 회원가입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11309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login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login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2" name="Picture 4" descr="C:\Users\house\Desktop\프로그래밍\C\logi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76" y="2971347"/>
            <a:ext cx="3476625" cy="33432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ouse\Desktop\프로그래밍\C\logi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733732"/>
            <a:ext cx="4610397" cy="397725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C프로젝트\로그인 화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76" y="1108712"/>
            <a:ext cx="33432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91127" y="1549401"/>
            <a:ext cx="2591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ID PASS STRCMP </a:t>
            </a:r>
            <a:r>
              <a:rPr lang="ko-KR" altLang="en-US" sz="1400" b="1" dirty="0" err="1" smtClean="0"/>
              <a:t>를사용하여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비교후</a:t>
            </a:r>
            <a:r>
              <a:rPr lang="ko-KR" altLang="en-US" sz="1400" b="1" dirty="0" smtClean="0"/>
              <a:t> 일치하면 로그인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PASS </a:t>
            </a:r>
            <a:r>
              <a:rPr lang="ko-KR" altLang="en-US" sz="1400" b="1" dirty="0" smtClean="0"/>
              <a:t>출력방식은 </a:t>
            </a:r>
            <a:r>
              <a:rPr lang="en-US" altLang="ko-KR" sz="1400" b="1" dirty="0" smtClean="0"/>
              <a:t>**** </a:t>
            </a:r>
            <a:r>
              <a:rPr lang="ko-KR" altLang="en-US" sz="1400" b="1" dirty="0" smtClean="0"/>
              <a:t>로 출력 되도록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03361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5 . DB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del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3337754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2" name="Picture 2" descr="F:\C프로젝트\소스파일 캡쳐, 한글\d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752983"/>
            <a:ext cx="2762250" cy="24860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C프로젝트\소스파일 캡쳐, 한글\de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87" y="1752983"/>
            <a:ext cx="3514725" cy="41719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21380" y="1536177"/>
            <a:ext cx="25910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구조체 에있는 아이디 패스워드 </a:t>
            </a:r>
            <a:r>
              <a:rPr lang="ko-KR" altLang="en-US" sz="1400" b="1" dirty="0" err="1" smtClean="0"/>
              <a:t>피교후</a:t>
            </a:r>
            <a:r>
              <a:rPr lang="ko-KR" altLang="en-US" sz="1400" b="1" dirty="0" smtClean="0"/>
              <a:t> 일치하면 회원정보 삭</a:t>
            </a:r>
            <a:r>
              <a:rPr lang="ko-KR" altLang="en-US" sz="1400" b="1" dirty="0"/>
              <a:t>제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8988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5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35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진 행 상 황</a:t>
            </a:r>
            <a:endParaRPr lang="ko-KR" altLang="en-US" sz="35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8116" y="252717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68115" y="2534309"/>
            <a:ext cx="696411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79216" y="1509122"/>
            <a:ext cx="363857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코드분석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 추가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테스트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81676"/>
              </p:ext>
            </p:extLst>
          </p:nvPr>
        </p:nvGraphicFramePr>
        <p:xfrm>
          <a:off x="10163699" y="2580028"/>
          <a:ext cx="737052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1660701" y="1596293"/>
            <a:ext cx="983735" cy="98373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코딩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8116" y="415277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flipH="1">
            <a:off x="3522397" y="4152776"/>
            <a:ext cx="45719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79216" y="3134722"/>
            <a:ext cx="363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구축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31886"/>
              </p:ext>
            </p:extLst>
          </p:nvPr>
        </p:nvGraphicFramePr>
        <p:xfrm>
          <a:off x="10219585" y="4205628"/>
          <a:ext cx="625280" cy="63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7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1660701" y="3221892"/>
            <a:ext cx="983735" cy="98373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prstClr val="white"/>
                </a:solidFill>
              </a:rPr>
              <a:t>DB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68115" y="5835163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9215" y="4817109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완성도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660700" y="4904279"/>
            <a:ext cx="983735" cy="98373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완성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22397" y="4152775"/>
            <a:ext cx="7009828" cy="49573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69485"/>
              </p:ext>
            </p:extLst>
          </p:nvPr>
        </p:nvGraphicFramePr>
        <p:xfrm>
          <a:off x="10219585" y="5879373"/>
          <a:ext cx="625280" cy="63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7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568116" y="5828029"/>
            <a:ext cx="6964109" cy="51344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>
            <a:off x="3748323" y="2541616"/>
            <a:ext cx="4541466" cy="1439913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8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2 .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개발계획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일정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추가기능</a:t>
            </a:r>
            <a:endParaRPr lang="en-US" altLang="ko-KR" sz="3000" b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2621027" y="3762826"/>
            <a:ext cx="160807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추가할 기능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1027" y="4448730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B7FFF"/>
                </a:solidFill>
              </a:rPr>
              <a:t>1.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회원가입 </a:t>
            </a:r>
            <a:r>
              <a:rPr lang="en-US" altLang="ko-KR" sz="1400" b="1" dirty="0" smtClean="0">
                <a:solidFill>
                  <a:srgbClr val="4B7FFF"/>
                </a:solidFill>
              </a:rPr>
              <a:t>,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로그인 기능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1027" y="4864228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B7FFF"/>
                </a:solidFill>
              </a:rPr>
              <a:t>2.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최고점수 기록 기능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5771"/>
              </p:ext>
            </p:extLst>
          </p:nvPr>
        </p:nvGraphicFramePr>
        <p:xfrm>
          <a:off x="1566925" y="2028031"/>
          <a:ext cx="6400802" cy="1190625"/>
        </p:xfrm>
        <a:graphic>
          <a:graphicData uri="http://schemas.openxmlformats.org/drawingml/2006/table">
            <a:tbl>
              <a:tblPr/>
              <a:tblGrid>
                <a:gridCol w="882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               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항목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세부항목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코딩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기능추가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연동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DB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구축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연동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양쪽 모서리가 둥근 사각형 18"/>
          <p:cNvSpPr/>
          <p:nvPr/>
        </p:nvSpPr>
        <p:spPr>
          <a:xfrm>
            <a:off x="1566925" y="1280543"/>
            <a:ext cx="160807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r>
              <a: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정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1027" y="5293280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B7FFF"/>
                </a:solidFill>
              </a:rPr>
              <a:t>3</a:t>
            </a:r>
            <a:r>
              <a:rPr lang="en-US" altLang="ko-KR" sz="1400" b="1" dirty="0" smtClean="0">
                <a:solidFill>
                  <a:srgbClr val="4B7FFF"/>
                </a:solidFill>
              </a:rPr>
              <a:t>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아이템 기능 추가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1027" y="5708778"/>
            <a:ext cx="3519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B7FFF"/>
                </a:solidFill>
              </a:rPr>
              <a:t>4. </a:t>
            </a:r>
            <a:r>
              <a:rPr lang="ko-KR" altLang="en-US" sz="1400" b="1" dirty="0" smtClean="0">
                <a:solidFill>
                  <a:srgbClr val="4B7FFF"/>
                </a:solidFill>
              </a:rPr>
              <a:t>랭크시스템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38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8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3 .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  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000" b="1" kern="0" dirty="0" smtClean="0">
                <a:solidFill>
                  <a:schemeClr val="bg2">
                    <a:lumMod val="90000"/>
                  </a:schemeClr>
                </a:solidFill>
              </a:rPr>
              <a:t>2048</a:t>
            </a:r>
            <a:r>
              <a:rPr lang="ko-KR" altLang="en-US" sz="3000" b="1" kern="0" dirty="0" smtClean="0">
                <a:solidFill>
                  <a:schemeClr val="bg2">
                    <a:lumMod val="90000"/>
                  </a:schemeClr>
                </a:solidFill>
              </a:rPr>
              <a:t>화면</a:t>
            </a:r>
            <a:endParaRPr lang="en-US" altLang="ko-KR" sz="3000" b="1" kern="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1566924" y="1280542"/>
            <a:ext cx="2636776" cy="1033463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회원탈퇴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1582035" y="3644211"/>
            <a:ext cx="3281056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화면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6999498" y="3715648"/>
            <a:ext cx="2800350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성공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Picture 2" descr="F:\C프로젝트\로그인 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091" y="1280543"/>
            <a:ext cx="30384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C프로젝트\로그인 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4351338"/>
            <a:ext cx="33432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C프로젝트\소스파일 캡쳐, 한글\게임화면 IMG\사용자 정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98" y="4383494"/>
            <a:ext cx="2070930" cy="17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3 . </a:t>
            </a:r>
            <a:r>
              <a:rPr lang="ko-KR" altLang="en-US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  </a:t>
            </a: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ko-KR" altLang="en-US" sz="3000" b="1" kern="0" dirty="0">
                <a:solidFill>
                  <a:schemeClr val="bg2">
                    <a:lumMod val="90000"/>
                  </a:schemeClr>
                </a:solidFill>
              </a:rPr>
              <a:t>회원가입</a:t>
            </a:r>
            <a:r>
              <a:rPr lang="en-US" altLang="ko-KR" sz="3000" b="1" kern="0" dirty="0">
                <a:solidFill>
                  <a:schemeClr val="bg2">
                    <a:lumMod val="90000"/>
                  </a:schemeClr>
                </a:solidFill>
              </a:rPr>
              <a:t>,</a:t>
            </a:r>
            <a:r>
              <a:rPr lang="ko-KR" altLang="en-US" sz="3000" b="1" kern="0" dirty="0">
                <a:solidFill>
                  <a:schemeClr val="bg2">
                    <a:lumMod val="90000"/>
                  </a:schemeClr>
                </a:solidFill>
              </a:rPr>
              <a:t>로그인</a:t>
            </a: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</a:t>
            </a:r>
            <a:r>
              <a:rPr lang="en-US" altLang="ko-KR" sz="3000" b="1" kern="0" dirty="0">
                <a:solidFill>
                  <a:schemeClr val="tx1"/>
                </a:solidFill>
              </a:rPr>
              <a:t>2048</a:t>
            </a:r>
            <a:r>
              <a:rPr lang="ko-KR" altLang="en-US" sz="3000" b="1" kern="0" dirty="0">
                <a:solidFill>
                  <a:schemeClr val="tx1"/>
                </a:solidFill>
              </a:rPr>
              <a:t>화면</a:t>
            </a:r>
            <a:endParaRPr lang="en-US" altLang="ko-KR" sz="3000" b="1" kern="0" dirty="0">
              <a:solidFill>
                <a:schemeClr val="tx1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1566924" y="1280543"/>
            <a:ext cx="2357375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2048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6096000" y="1280543"/>
            <a:ext cx="2357375" cy="406400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2048 game  over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F:\C프로젝트\소스파일 캡쳐, 한글\게임화면 IMG\게임오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3088"/>
            <a:ext cx="4021666" cy="36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:\C프로젝트\소스파일 캡쳐, 한글\게임화면 IMG\2048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24" y="1843088"/>
            <a:ext cx="43434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C:\Users\house\Desktop\프로그래밍\C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022471"/>
            <a:ext cx="3009900" cy="42767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use\Desktop\프로그래밍\C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33" y="2022471"/>
            <a:ext cx="4043757" cy="395389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ouse\Desktop\프로그래밍\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90" y="2013967"/>
            <a:ext cx="3933826" cy="3962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양쪽 모서리가 둥근 사각형 9"/>
          <p:cNvSpPr/>
          <p:nvPr/>
        </p:nvSpPr>
        <p:spPr>
          <a:xfrm>
            <a:off x="726511" y="1153543"/>
            <a:ext cx="10847538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Include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파일포함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, define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메크로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정의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, </a:t>
            </a:r>
            <a:r>
              <a:rPr lang="en-US" altLang="ko-KR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gotoxy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게임판배열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각종변수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user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구조체 선언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033524" y="1153543"/>
            <a:ext cx="1938276" cy="395858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함수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C:\Users\house\Desktop\프로그래밍\C\함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4" y="1695450"/>
            <a:ext cx="3171825" cy="38481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4 . </a:t>
            </a:r>
            <a:r>
              <a:rPr lang="ko-KR" altLang="en-US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소스</a:t>
            </a:r>
            <a:r>
              <a:rPr lang="en-US" altLang="ko-KR" sz="3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	MAIN</a:t>
            </a:r>
            <a:endParaRPr lang="ko-KR" altLang="en-US" sz="3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3115" y="1417742"/>
            <a:ext cx="202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연동     </a:t>
            </a:r>
            <a:r>
              <a:rPr lang="en-US" altLang="ko-KR" sz="1400" b="1" dirty="0" smtClean="0"/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4B7F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, 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회원탈퇴  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게임시작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2052" name="Picture 4" descr="F:\C프로젝트\소스파일 캡쳐, 한글\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3462"/>
            <a:ext cx="6074229" cy="245885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C프로젝트\소스파일 캡쳐, 한글\ma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618547"/>
            <a:ext cx="6191794" cy="29389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7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0A7291C9-34D0-40CC-B94E-6FAB51FFCAE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FA4EA69-BF10-4B5F-9490-2D125D3B9A3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FAFD793-53C5-4D62-831F-8DBAF6247AF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6FA52FC-02FF-4A2A-8B24-B8EED8FB443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1298F4E-44EC-4C34-8C37-0F21546CF3E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6BC3CEB-23AA-4EFB-BE77-189F3C52C73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027EEB3-868C-4790-BCE8-2BA9BC75A16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B706389-C5EA-48E2-AF53-2B3D95F50B5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2956004-CE65-4FA3-963C-9F56967A660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DDD5581-023A-49DD-9920-D40734CA27C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D74F60B-64B2-43F0-8E37-E317871CD4D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3904F28-AB4C-43A7-832A-E46884ECCDA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3262E40-750B-4FB9-A33F-1EDF392C71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FDEF2E4-4BA4-49B2-A8CE-2A7308E2973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D372072-D9E4-4AD7-A86C-2BBCDAF929F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5EE62EA-D252-4597-AAA5-4C56239241D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86D145C-1222-4460-9018-08D94F67B4A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473</Words>
  <Application>Microsoft Office PowerPoint</Application>
  <PresentationFormat>와이드스크린</PresentationFormat>
  <Paragraphs>210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Aharoni</vt:lpstr>
      <vt:lpstr>돋움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whddnr0317@naver.com</cp:lastModifiedBy>
  <cp:revision>161</cp:revision>
  <dcterms:created xsi:type="dcterms:W3CDTF">2019-04-17T04:58:35Z</dcterms:created>
  <dcterms:modified xsi:type="dcterms:W3CDTF">2023-02-21T10:11:40Z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