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59" r:id="rId2"/>
    <p:sldId id="256" r:id="rId3"/>
    <p:sldId id="270" r:id="rId4"/>
    <p:sldId id="360" r:id="rId5"/>
    <p:sldId id="362" r:id="rId6"/>
    <p:sldId id="373" r:id="rId7"/>
    <p:sldId id="371" r:id="rId8"/>
    <p:sldId id="37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61" r:id="rId18"/>
    <p:sldId id="374" r:id="rId19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>
          <p15:clr>
            <a:srgbClr val="A4A3A4"/>
          </p15:clr>
        </p15:guide>
        <p15:guide id="2" pos="30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0"/>
  </p:normalViewPr>
  <p:slideViewPr>
    <p:cSldViewPr>
      <p:cViewPr varScale="1">
        <p:scale>
          <a:sx n="131" d="100"/>
          <a:sy n="131" d="100"/>
        </p:scale>
        <p:origin x="16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>
        <p:scale>
          <a:sx n="66" d="100"/>
          <a:sy n="66" d="100"/>
        </p:scale>
        <p:origin x="-1212" y="-60"/>
      </p:cViewPr>
      <p:guideLst>
        <p:guide orient="horz" pos="2238"/>
        <p:guide pos="30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DC357B5-37C8-BC46-B340-978385F2117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971647">
              <a:defRPr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6F6F3AC-9AF4-C943-A141-857D90F445B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-1588"/>
            <a:ext cx="3170237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971647">
              <a:defRPr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B7546AA-8422-834C-A009-08176791B65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971647">
              <a:defRPr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8C58AD4-EC93-454B-8137-6EA8363CFEE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971550">
              <a:defRPr i="1"/>
            </a:lvl1pPr>
          </a:lstStyle>
          <a:p>
            <a:pPr>
              <a:defRPr/>
            </a:pPr>
            <a:fld id="{13863088-A448-3440-9D34-349A93F0B3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3CE03F0-4C5E-0C46-93A0-E216CBB83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9145588"/>
            <a:ext cx="828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877" tIns="46438" rIns="92877" bIns="46438">
            <a:spAutoFit/>
          </a:bodyPr>
          <a:lstStyle>
            <a:lvl1pPr defTabSz="922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300"/>
              <a:t>Page </a:t>
            </a:r>
            <a:fld id="{F67F1979-CC2B-7B4D-903C-A72B18FC2B0C}" type="slidenum">
              <a:rPr lang="en-US" altLang="en-US" sz="130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3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BA5703F-A8CD-1043-AC34-C48948F223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971647">
              <a:defRPr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3466419-9416-3445-9699-53F07B232C7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-1588"/>
            <a:ext cx="3170237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971647">
              <a:defRPr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17E4872-F9AD-034E-9548-F1A2A68A50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971647">
              <a:defRPr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39938E1-C3DF-7944-A360-96B79C0432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971550">
              <a:defRPr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65837AB-66A8-0849-A2C8-7EBA7951D3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7FEE8D6-ADE8-3545-B8F8-85DF74996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9145588"/>
            <a:ext cx="3921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877" tIns="46438" rIns="92877" bIns="46438">
            <a:spAutoFit/>
          </a:bodyPr>
          <a:lstStyle>
            <a:lvl1pPr defTabSz="922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fld id="{7BB434DF-736F-8D4C-B2B9-A310205C83C3}" type="slidenum">
              <a:rPr lang="en-US" altLang="en-US" sz="130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300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F168AA3F-376A-4E4B-BD43-424104A8377F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65238" y="725488"/>
            <a:ext cx="4784725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FCA7ABD0-EB98-4845-82C1-02BA35A86B5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53" tIns="48097" rIns="97853" bIns="480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just" defTabSz="93027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1963" algn="just" defTabSz="93027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22338" algn="just" defTabSz="93027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84300" algn="just" defTabSz="93027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46263" algn="just" defTabSz="93027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F27ACF81-B6E0-4749-BFC6-A8753F3617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C652F5-06CE-324F-8D33-E7F6A19AFD77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D03251D-3990-FA4F-8905-55C032F1E2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557A3017-4853-0148-A9A8-CE94ACCA269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>
            <a:extLst>
              <a:ext uri="{FF2B5EF4-FFF2-40B4-BE49-F238E27FC236}">
                <a16:creationId xmlns:a16="http://schemas.microsoft.com/office/drawing/2014/main" id="{61B0F69B-E8EE-934B-8E42-16AF61C6A6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A382F5-7243-5347-B78D-49839C29286B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541E453-E243-0A49-932A-A63E113F4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1118ADF-CE2E-4C46-AC60-FE653DEBC4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09248824-F606-D84E-B113-667AB63F47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E28C35-66B2-B443-8F5D-AB4914E262D2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B91F38BE-CF6B-314C-83AA-C5041CFEACB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11" rIns="99511"/>
          <a:lstStyle/>
          <a:p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1482260-66D4-4842-BD0E-986FFDE8FD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>
            <a:extLst>
              <a:ext uri="{FF2B5EF4-FFF2-40B4-BE49-F238E27FC236}">
                <a16:creationId xmlns:a16="http://schemas.microsoft.com/office/drawing/2014/main" id="{1BCF9ADC-37E6-584C-BCDF-61F5EA07C7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6EF3D9-97B8-F94E-AFD6-B5669DCA83CF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A2D0E2E-2CD1-5A4D-AE26-669596C0A6F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11" rIns="99511"/>
          <a:lstStyle/>
          <a:p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8E7953A-67DF-7D4B-A65D-8614706680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>
            <a:extLst>
              <a:ext uri="{FF2B5EF4-FFF2-40B4-BE49-F238E27FC236}">
                <a16:creationId xmlns:a16="http://schemas.microsoft.com/office/drawing/2014/main" id="{36732FE1-2884-1D41-B6D3-63442EA698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6E1B9B-671A-8F49-9AEC-C8C619333776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44CE794E-C84E-0D4B-8401-B224682355B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11" rIns="99511"/>
          <a:lstStyle/>
          <a:p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9A08BC8-1441-514A-9314-252248AEA59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>
            <a:extLst>
              <a:ext uri="{FF2B5EF4-FFF2-40B4-BE49-F238E27FC236}">
                <a16:creationId xmlns:a16="http://schemas.microsoft.com/office/drawing/2014/main" id="{2EDBFA31-F57E-7B4F-9137-F6D8C7AE30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87F8DF-6306-4841-97D5-6CF0D3ED6278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F633C1B-CC40-9245-99B7-B5765FFED3B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11" rIns="99511"/>
          <a:lstStyle/>
          <a:p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24A79F1-C872-ED4A-B4A2-04A199A580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AFA03580-9A11-A74F-83B8-BC21002188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9AE9DC-EC6F-8C42-9927-CD7A41247763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348C87D-6970-9249-BB46-5CEBFA32761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11" rIns="99511"/>
          <a:lstStyle/>
          <a:p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65CD8941-D645-4142-93A9-40526BC4A9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664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922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0663"/>
            <a:ext cx="2057400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0663"/>
            <a:ext cx="6019800" cy="59055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39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105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17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28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568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752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0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34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216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09A64D3-30C2-774C-9620-349638EF1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508750"/>
            <a:ext cx="2559996" cy="260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altLang="en-US" sz="1600" b="1" dirty="0">
                <a:solidFill>
                  <a:schemeClr val="tx2"/>
                </a:solidFill>
              </a:rPr>
              <a:t>© Louis D. </a:t>
            </a:r>
            <a:r>
              <a:rPr lang="en-US" altLang="en-US" sz="1600" b="1" dirty="0" err="1">
                <a:solidFill>
                  <a:schemeClr val="tx2"/>
                </a:solidFill>
              </a:rPr>
              <a:t>Nel</a:t>
            </a:r>
            <a:r>
              <a:rPr lang="en-US" altLang="en-US" sz="1600" b="1" dirty="0">
                <a:solidFill>
                  <a:schemeClr val="tx2"/>
                </a:solidFill>
              </a:rPr>
              <a:t> 2015-2018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1258042-5878-BA42-A80F-2A273C426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150" y="6508750"/>
            <a:ext cx="4064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85000"/>
              </a:lnSpc>
              <a:defRPr/>
            </a:pPr>
            <a:fld id="{178786A2-B758-174C-9278-F63ADAAF36E6}" type="slidenum">
              <a:rPr lang="en-US" altLang="en-US" sz="1800" b="1" smtClean="0"/>
              <a:pPr algn="r">
                <a:lnSpc>
                  <a:spcPct val="85000"/>
                </a:lnSpc>
                <a:defRPr/>
              </a:pPr>
              <a:t>‹#›</a:t>
            </a:fld>
            <a:endParaRPr lang="en-US" altLang="en-US" sz="1800" b="1"/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D13AA46E-4EBE-2145-8B8F-9E9BEA18B3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" y="6413500"/>
            <a:ext cx="8877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AutoShape 5">
            <a:extLst>
              <a:ext uri="{FF2B5EF4-FFF2-40B4-BE49-F238E27FC236}">
                <a16:creationId xmlns:a16="http://schemas.microsoft.com/office/drawing/2014/main" id="{849151EC-1F64-4F4D-AE80-037B5B6F3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" y="88900"/>
            <a:ext cx="8958263" cy="582613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CA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D0F1032-C50F-3B40-8F3C-D9FFA86E9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63950" y="220663"/>
            <a:ext cx="754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Title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92AF798-3EAC-7544-8339-49CD65054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0" y="6521450"/>
            <a:ext cx="19494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altLang="en-US" sz="1800" b="1" dirty="0">
                <a:solidFill>
                  <a:schemeClr val="tx2"/>
                </a:solidFill>
              </a:rPr>
              <a:t>      Callback Hell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3EABD316-828D-6C44-9B2C-93116A5C4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513" y="6521450"/>
            <a:ext cx="13938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altLang="en-US" sz="1800" b="1" dirty="0">
                <a:solidFill>
                  <a:schemeClr val="tx2"/>
                </a:solidFill>
              </a:rPr>
              <a:t>COMP 2406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6E8D0CA-58B4-DB4B-AD72-B221BBDFF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1822450" cy="373063"/>
          </a:xfrm>
          <a:noFill/>
        </p:spPr>
        <p:txBody>
          <a:bodyPr/>
          <a:lstStyle/>
          <a:p>
            <a:r>
              <a:rPr lang="en-US" altLang="en-US"/>
              <a:t>COMP 2406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E8D2EBF-7D68-2944-B7A3-FB336B900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544763"/>
            <a:ext cx="3379787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/>
              <a:t>Callback Hell</a:t>
            </a:r>
          </a:p>
          <a:p>
            <a:pPr algn="ctr"/>
            <a:endParaRPr lang="en-US" altLang="en-US" sz="4000" b="1"/>
          </a:p>
          <a:p>
            <a:pPr algn="ctr"/>
            <a:endParaRPr lang="en-US" altLang="en-US" sz="4000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D1BAD4E-93F0-6348-95D6-6CAC4F59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36538"/>
            <a:ext cx="3835400" cy="373062"/>
          </a:xfrm>
        </p:spPr>
        <p:txBody>
          <a:bodyPr/>
          <a:lstStyle/>
          <a:p>
            <a:r>
              <a:rPr lang="en-CA" altLang="en-US"/>
              <a:t>Asynchronous Functions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FD059CC-37C0-D148-9073-1B71FFAA9F9A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/>
              <a:t>Order or exectution?</a:t>
            </a:r>
          </a:p>
        </p:txBody>
      </p:sp>
      <p:pic>
        <p:nvPicPr>
          <p:cNvPr id="19460" name="Picture 3">
            <a:extLst>
              <a:ext uri="{FF2B5EF4-FFF2-40B4-BE49-F238E27FC236}">
                <a16:creationId xmlns:a16="http://schemas.microsoft.com/office/drawing/2014/main" id="{50392FF2-CC43-D34D-A556-1E7956D9C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609600"/>
            <a:ext cx="71850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Freeform 1">
            <a:extLst>
              <a:ext uri="{FF2B5EF4-FFF2-40B4-BE49-F238E27FC236}">
                <a16:creationId xmlns:a16="http://schemas.microsoft.com/office/drawing/2014/main" id="{7EE6E09C-62EC-4C43-9B2E-6CF35A9356E9}"/>
              </a:ext>
            </a:extLst>
          </p:cNvPr>
          <p:cNvSpPr>
            <a:spLocks/>
          </p:cNvSpPr>
          <p:nvPr/>
        </p:nvSpPr>
        <p:spPr bwMode="auto">
          <a:xfrm>
            <a:off x="2768600" y="2433638"/>
            <a:ext cx="3394075" cy="1120775"/>
          </a:xfrm>
          <a:custGeom>
            <a:avLst/>
            <a:gdLst>
              <a:gd name="T0" fmla="*/ 2865702 w 3393736"/>
              <a:gd name="T1" fmla="*/ 12879 h 1120462"/>
              <a:gd name="T2" fmla="*/ 2949415 w 3393736"/>
              <a:gd name="T3" fmla="*/ 25758 h 1120462"/>
              <a:gd name="T4" fmla="*/ 3097522 w 3393736"/>
              <a:gd name="T5" fmla="*/ 57955 h 1120462"/>
              <a:gd name="T6" fmla="*/ 3161916 w 3393736"/>
              <a:gd name="T7" fmla="*/ 77273 h 1120462"/>
              <a:gd name="T8" fmla="*/ 3239189 w 3393736"/>
              <a:gd name="T9" fmla="*/ 115910 h 1120462"/>
              <a:gd name="T10" fmla="*/ 3316463 w 3393736"/>
              <a:gd name="T11" fmla="*/ 193183 h 1120462"/>
              <a:gd name="T12" fmla="*/ 3355099 w 3393736"/>
              <a:gd name="T13" fmla="*/ 251138 h 1120462"/>
              <a:gd name="T14" fmla="*/ 3393736 w 3393736"/>
              <a:gd name="T15" fmla="*/ 425003 h 1120462"/>
              <a:gd name="T16" fmla="*/ 3374418 w 3393736"/>
              <a:gd name="T17" fmla="*/ 521594 h 1120462"/>
              <a:gd name="T18" fmla="*/ 3297144 w 3393736"/>
              <a:gd name="T19" fmla="*/ 592428 h 1120462"/>
              <a:gd name="T20" fmla="*/ 3213432 w 3393736"/>
              <a:gd name="T21" fmla="*/ 650383 h 1120462"/>
              <a:gd name="T22" fmla="*/ 3168356 w 3393736"/>
              <a:gd name="T23" fmla="*/ 669701 h 1120462"/>
              <a:gd name="T24" fmla="*/ 3103961 w 3393736"/>
              <a:gd name="T25" fmla="*/ 701899 h 1120462"/>
              <a:gd name="T26" fmla="*/ 3007370 w 3393736"/>
              <a:gd name="T27" fmla="*/ 727656 h 1120462"/>
              <a:gd name="T28" fmla="*/ 2936536 w 3393736"/>
              <a:gd name="T29" fmla="*/ 753414 h 1120462"/>
              <a:gd name="T30" fmla="*/ 2839944 w 3393736"/>
              <a:gd name="T31" fmla="*/ 779172 h 1120462"/>
              <a:gd name="T32" fmla="*/ 2666080 w 3393736"/>
              <a:gd name="T33" fmla="*/ 798490 h 1120462"/>
              <a:gd name="T34" fmla="*/ 2582367 w 3393736"/>
              <a:gd name="T35" fmla="*/ 811369 h 1120462"/>
              <a:gd name="T36" fmla="*/ 2389184 w 3393736"/>
              <a:gd name="T37" fmla="*/ 830687 h 1120462"/>
              <a:gd name="T38" fmla="*/ 2196001 w 3393736"/>
              <a:gd name="T39" fmla="*/ 850006 h 1120462"/>
              <a:gd name="T40" fmla="*/ 2060772 w 3393736"/>
              <a:gd name="T41" fmla="*/ 862885 h 1120462"/>
              <a:gd name="T42" fmla="*/ 1925544 w 3393736"/>
              <a:gd name="T43" fmla="*/ 875763 h 1120462"/>
              <a:gd name="T44" fmla="*/ 1706603 w 3393736"/>
              <a:gd name="T45" fmla="*/ 895082 h 1120462"/>
              <a:gd name="T46" fmla="*/ 1468344 w 3393736"/>
              <a:gd name="T47" fmla="*/ 920839 h 1120462"/>
              <a:gd name="T48" fmla="*/ 1172130 w 3393736"/>
              <a:gd name="T49" fmla="*/ 933718 h 1120462"/>
              <a:gd name="T50" fmla="*/ 592581 w 3393736"/>
              <a:gd name="T51" fmla="*/ 959476 h 1120462"/>
              <a:gd name="T52" fmla="*/ 457353 w 3393736"/>
              <a:gd name="T53" fmla="*/ 978794 h 1120462"/>
              <a:gd name="T54" fmla="*/ 309246 w 3393736"/>
              <a:gd name="T55" fmla="*/ 1017431 h 1120462"/>
              <a:gd name="T56" fmla="*/ 109623 w 3393736"/>
              <a:gd name="T57" fmla="*/ 1043189 h 1120462"/>
              <a:gd name="T58" fmla="*/ 38789 w 3393736"/>
              <a:gd name="T59" fmla="*/ 1062507 h 1120462"/>
              <a:gd name="T60" fmla="*/ 51668 w 3393736"/>
              <a:gd name="T61" fmla="*/ 1043189 h 1120462"/>
              <a:gd name="T62" fmla="*/ 90305 w 3393736"/>
              <a:gd name="T63" fmla="*/ 991673 h 1120462"/>
              <a:gd name="T64" fmla="*/ 13032 w 3393736"/>
              <a:gd name="T65" fmla="*/ 1056068 h 1120462"/>
              <a:gd name="T66" fmla="*/ 58108 w 3393736"/>
              <a:gd name="T67" fmla="*/ 1094704 h 1120462"/>
              <a:gd name="T68" fmla="*/ 96744 w 3393736"/>
              <a:gd name="T69" fmla="*/ 1114023 h 1120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93736" h="1120462">
                <a:moveTo>
                  <a:pt x="2666080" y="0"/>
                </a:moveTo>
                <a:lnTo>
                  <a:pt x="2865702" y="12879"/>
                </a:lnTo>
                <a:cubicBezTo>
                  <a:pt x="2874498" y="13856"/>
                  <a:pt x="2882713" y="17972"/>
                  <a:pt x="2891460" y="19318"/>
                </a:cubicBezTo>
                <a:cubicBezTo>
                  <a:pt x="2910671" y="22274"/>
                  <a:pt x="2930111" y="23487"/>
                  <a:pt x="2949415" y="25758"/>
                </a:cubicBezTo>
                <a:lnTo>
                  <a:pt x="3000930" y="32197"/>
                </a:lnTo>
                <a:cubicBezTo>
                  <a:pt x="3033594" y="41530"/>
                  <a:pt x="3064184" y="50811"/>
                  <a:pt x="3097522" y="57955"/>
                </a:cubicBezTo>
                <a:cubicBezTo>
                  <a:pt x="3110288" y="60691"/>
                  <a:pt x="3123279" y="62248"/>
                  <a:pt x="3136158" y="64394"/>
                </a:cubicBezTo>
                <a:cubicBezTo>
                  <a:pt x="3144744" y="68687"/>
                  <a:pt x="3153003" y="73708"/>
                  <a:pt x="3161916" y="77273"/>
                </a:cubicBezTo>
                <a:cubicBezTo>
                  <a:pt x="3174521" y="82315"/>
                  <a:pt x="3200553" y="90152"/>
                  <a:pt x="3200553" y="90152"/>
                </a:cubicBezTo>
                <a:cubicBezTo>
                  <a:pt x="3213432" y="98738"/>
                  <a:pt x="3226971" y="106407"/>
                  <a:pt x="3239189" y="115910"/>
                </a:cubicBezTo>
                <a:cubicBezTo>
                  <a:pt x="3313561" y="173755"/>
                  <a:pt x="3208796" y="102086"/>
                  <a:pt x="3277826" y="148107"/>
                </a:cubicBezTo>
                <a:cubicBezTo>
                  <a:pt x="3323986" y="217346"/>
                  <a:pt x="3243583" y="99480"/>
                  <a:pt x="3316463" y="193183"/>
                </a:cubicBezTo>
                <a:cubicBezTo>
                  <a:pt x="3324147" y="203062"/>
                  <a:pt x="3328839" y="214966"/>
                  <a:pt x="3335781" y="225380"/>
                </a:cubicBezTo>
                <a:cubicBezTo>
                  <a:pt x="3341734" y="234310"/>
                  <a:pt x="3348660" y="242552"/>
                  <a:pt x="3355099" y="251138"/>
                </a:cubicBezTo>
                <a:cubicBezTo>
                  <a:pt x="3371014" y="298882"/>
                  <a:pt x="3361907" y="277633"/>
                  <a:pt x="3380857" y="315532"/>
                </a:cubicBezTo>
                <a:cubicBezTo>
                  <a:pt x="3391832" y="359436"/>
                  <a:pt x="3393736" y="360943"/>
                  <a:pt x="3393736" y="425003"/>
                </a:cubicBezTo>
                <a:cubicBezTo>
                  <a:pt x="3393736" y="450850"/>
                  <a:pt x="3392365" y="476931"/>
                  <a:pt x="3387296" y="502276"/>
                </a:cubicBezTo>
                <a:cubicBezTo>
                  <a:pt x="3385778" y="509865"/>
                  <a:pt x="3379595" y="515842"/>
                  <a:pt x="3374418" y="521594"/>
                </a:cubicBezTo>
                <a:cubicBezTo>
                  <a:pt x="3360203" y="537388"/>
                  <a:pt x="3345934" y="553396"/>
                  <a:pt x="3329341" y="566670"/>
                </a:cubicBezTo>
                <a:cubicBezTo>
                  <a:pt x="3318609" y="575256"/>
                  <a:pt x="3306862" y="582709"/>
                  <a:pt x="3297144" y="592428"/>
                </a:cubicBezTo>
                <a:cubicBezTo>
                  <a:pt x="3268017" y="621555"/>
                  <a:pt x="3302555" y="605651"/>
                  <a:pt x="3264947" y="618186"/>
                </a:cubicBezTo>
                <a:cubicBezTo>
                  <a:pt x="3215698" y="655122"/>
                  <a:pt x="3262930" y="622098"/>
                  <a:pt x="3213432" y="650383"/>
                </a:cubicBezTo>
                <a:cubicBezTo>
                  <a:pt x="3206712" y="654223"/>
                  <a:pt x="3201227" y="660213"/>
                  <a:pt x="3194113" y="663262"/>
                </a:cubicBezTo>
                <a:cubicBezTo>
                  <a:pt x="3185979" y="666748"/>
                  <a:pt x="3176942" y="667555"/>
                  <a:pt x="3168356" y="669701"/>
                </a:cubicBezTo>
                <a:cubicBezTo>
                  <a:pt x="3155477" y="678287"/>
                  <a:pt x="3143563" y="688537"/>
                  <a:pt x="3129719" y="695459"/>
                </a:cubicBezTo>
                <a:cubicBezTo>
                  <a:pt x="3121803" y="699417"/>
                  <a:pt x="3112248" y="698791"/>
                  <a:pt x="3103961" y="701899"/>
                </a:cubicBezTo>
                <a:cubicBezTo>
                  <a:pt x="3094973" y="705270"/>
                  <a:pt x="3087191" y="711407"/>
                  <a:pt x="3078203" y="714778"/>
                </a:cubicBezTo>
                <a:cubicBezTo>
                  <a:pt x="3059520" y="721784"/>
                  <a:pt x="3023822" y="725306"/>
                  <a:pt x="3007370" y="727656"/>
                </a:cubicBezTo>
                <a:cubicBezTo>
                  <a:pt x="2998784" y="734096"/>
                  <a:pt x="2991698" y="743307"/>
                  <a:pt x="2981612" y="746975"/>
                </a:cubicBezTo>
                <a:cubicBezTo>
                  <a:pt x="2967348" y="752162"/>
                  <a:pt x="2951419" y="750437"/>
                  <a:pt x="2936536" y="753414"/>
                </a:cubicBezTo>
                <a:cubicBezTo>
                  <a:pt x="2929880" y="754745"/>
                  <a:pt x="2923767" y="758068"/>
                  <a:pt x="2917218" y="759854"/>
                </a:cubicBezTo>
                <a:cubicBezTo>
                  <a:pt x="2891603" y="766840"/>
                  <a:pt x="2865702" y="772732"/>
                  <a:pt x="2839944" y="779172"/>
                </a:cubicBezTo>
                <a:cubicBezTo>
                  <a:pt x="2831358" y="781318"/>
                  <a:pt x="2822983" y="784634"/>
                  <a:pt x="2814187" y="785611"/>
                </a:cubicBezTo>
                <a:cubicBezTo>
                  <a:pt x="2680857" y="800427"/>
                  <a:pt x="2846038" y="782841"/>
                  <a:pt x="2666080" y="798490"/>
                </a:cubicBezTo>
                <a:cubicBezTo>
                  <a:pt x="2646716" y="800174"/>
                  <a:pt x="2627443" y="802783"/>
                  <a:pt x="2608125" y="804930"/>
                </a:cubicBezTo>
                <a:cubicBezTo>
                  <a:pt x="2599539" y="807076"/>
                  <a:pt x="2591074" y="809786"/>
                  <a:pt x="2582367" y="811369"/>
                </a:cubicBezTo>
                <a:cubicBezTo>
                  <a:pt x="2567434" y="814084"/>
                  <a:pt x="2552352" y="815925"/>
                  <a:pt x="2537291" y="817808"/>
                </a:cubicBezTo>
                <a:cubicBezTo>
                  <a:pt x="2463036" y="827090"/>
                  <a:pt x="2477578" y="823615"/>
                  <a:pt x="2389184" y="830687"/>
                </a:cubicBezTo>
                <a:cubicBezTo>
                  <a:pt x="2365551" y="832578"/>
                  <a:pt x="2341941" y="834768"/>
                  <a:pt x="2318350" y="837127"/>
                </a:cubicBezTo>
                <a:cubicBezTo>
                  <a:pt x="2277545" y="841208"/>
                  <a:pt x="2236868" y="846601"/>
                  <a:pt x="2196001" y="850006"/>
                </a:cubicBezTo>
                <a:lnTo>
                  <a:pt x="2118727" y="856445"/>
                </a:lnTo>
                <a:cubicBezTo>
                  <a:pt x="2099377" y="858288"/>
                  <a:pt x="2080059" y="860474"/>
                  <a:pt x="2060772" y="862885"/>
                </a:cubicBezTo>
                <a:cubicBezTo>
                  <a:pt x="2045711" y="864768"/>
                  <a:pt x="2030805" y="867885"/>
                  <a:pt x="2015696" y="869324"/>
                </a:cubicBezTo>
                <a:cubicBezTo>
                  <a:pt x="1985704" y="872180"/>
                  <a:pt x="1955547" y="873035"/>
                  <a:pt x="1925544" y="875763"/>
                </a:cubicBezTo>
                <a:cubicBezTo>
                  <a:pt x="1731792" y="893377"/>
                  <a:pt x="2053901" y="869357"/>
                  <a:pt x="1803195" y="888642"/>
                </a:cubicBezTo>
                <a:cubicBezTo>
                  <a:pt x="1771021" y="891117"/>
                  <a:pt x="1738751" y="892287"/>
                  <a:pt x="1706603" y="895082"/>
                </a:cubicBezTo>
                <a:cubicBezTo>
                  <a:pt x="1689363" y="896581"/>
                  <a:pt x="1672279" y="899537"/>
                  <a:pt x="1655088" y="901521"/>
                </a:cubicBezTo>
                <a:cubicBezTo>
                  <a:pt x="1639138" y="903361"/>
                  <a:pt x="1502559" y="919210"/>
                  <a:pt x="1468344" y="920839"/>
                </a:cubicBezTo>
                <a:cubicBezTo>
                  <a:pt x="1401844" y="924006"/>
                  <a:pt x="1335263" y="925132"/>
                  <a:pt x="1268722" y="927279"/>
                </a:cubicBezTo>
                <a:lnTo>
                  <a:pt x="1172130" y="933718"/>
                </a:lnTo>
                <a:cubicBezTo>
                  <a:pt x="1019982" y="946397"/>
                  <a:pt x="1236700" y="934424"/>
                  <a:pt x="1017584" y="946597"/>
                </a:cubicBezTo>
                <a:cubicBezTo>
                  <a:pt x="840997" y="956408"/>
                  <a:pt x="809405" y="954658"/>
                  <a:pt x="592581" y="959476"/>
                </a:cubicBezTo>
                <a:lnTo>
                  <a:pt x="502429" y="972355"/>
                </a:lnTo>
                <a:lnTo>
                  <a:pt x="457353" y="978794"/>
                </a:lnTo>
                <a:cubicBezTo>
                  <a:pt x="352232" y="1013834"/>
                  <a:pt x="484135" y="972098"/>
                  <a:pt x="380080" y="998113"/>
                </a:cubicBezTo>
                <a:cubicBezTo>
                  <a:pt x="335320" y="1009303"/>
                  <a:pt x="351321" y="1012481"/>
                  <a:pt x="309246" y="1017431"/>
                </a:cubicBezTo>
                <a:cubicBezTo>
                  <a:pt x="259472" y="1023286"/>
                  <a:pt x="222416" y="1022668"/>
                  <a:pt x="174018" y="1030310"/>
                </a:cubicBezTo>
                <a:cubicBezTo>
                  <a:pt x="152396" y="1033724"/>
                  <a:pt x="131293" y="1040093"/>
                  <a:pt x="109623" y="1043189"/>
                </a:cubicBezTo>
                <a:lnTo>
                  <a:pt x="64547" y="1049628"/>
                </a:lnTo>
                <a:cubicBezTo>
                  <a:pt x="55961" y="1053921"/>
                  <a:pt x="47612" y="1058725"/>
                  <a:pt x="38789" y="1062507"/>
                </a:cubicBezTo>
                <a:cubicBezTo>
                  <a:pt x="32550" y="1065181"/>
                  <a:pt x="22506" y="1075018"/>
                  <a:pt x="19471" y="1068947"/>
                </a:cubicBezTo>
                <a:cubicBezTo>
                  <a:pt x="11149" y="1052302"/>
                  <a:pt x="46903" y="1044777"/>
                  <a:pt x="51668" y="1043189"/>
                </a:cubicBezTo>
                <a:cubicBezTo>
                  <a:pt x="64206" y="1005578"/>
                  <a:pt x="48298" y="1040120"/>
                  <a:pt x="77426" y="1010992"/>
                </a:cubicBezTo>
                <a:cubicBezTo>
                  <a:pt x="82899" y="1005519"/>
                  <a:pt x="95777" y="986200"/>
                  <a:pt x="90305" y="991673"/>
                </a:cubicBezTo>
                <a:cubicBezTo>
                  <a:pt x="33867" y="1048114"/>
                  <a:pt x="105460" y="979044"/>
                  <a:pt x="51668" y="1023870"/>
                </a:cubicBezTo>
                <a:cubicBezTo>
                  <a:pt x="2073" y="1065198"/>
                  <a:pt x="61007" y="1024084"/>
                  <a:pt x="13032" y="1056068"/>
                </a:cubicBezTo>
                <a:cubicBezTo>
                  <a:pt x="8739" y="1062507"/>
                  <a:pt x="-1365" y="1067797"/>
                  <a:pt x="153" y="1075386"/>
                </a:cubicBezTo>
                <a:cubicBezTo>
                  <a:pt x="3275" y="1090998"/>
                  <a:pt x="57489" y="1094601"/>
                  <a:pt x="58108" y="1094704"/>
                </a:cubicBezTo>
                <a:cubicBezTo>
                  <a:pt x="64547" y="1096851"/>
                  <a:pt x="71355" y="1098108"/>
                  <a:pt x="77426" y="1101144"/>
                </a:cubicBezTo>
                <a:cubicBezTo>
                  <a:pt x="84348" y="1104605"/>
                  <a:pt x="89631" y="1110974"/>
                  <a:pt x="96744" y="1114023"/>
                </a:cubicBezTo>
                <a:cubicBezTo>
                  <a:pt x="104879" y="1117509"/>
                  <a:pt x="122502" y="1120462"/>
                  <a:pt x="122502" y="1120462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Freeform 2">
            <a:extLst>
              <a:ext uri="{FF2B5EF4-FFF2-40B4-BE49-F238E27FC236}">
                <a16:creationId xmlns:a16="http://schemas.microsoft.com/office/drawing/2014/main" id="{F98673F3-56C1-7C4A-ACCC-E55A14B4B1E2}"/>
              </a:ext>
            </a:extLst>
          </p:cNvPr>
          <p:cNvSpPr>
            <a:spLocks/>
          </p:cNvSpPr>
          <p:nvPr/>
        </p:nvSpPr>
        <p:spPr bwMode="auto">
          <a:xfrm>
            <a:off x="2717800" y="3805238"/>
            <a:ext cx="3051175" cy="1133475"/>
          </a:xfrm>
          <a:custGeom>
            <a:avLst/>
            <a:gdLst>
              <a:gd name="T0" fmla="*/ 2659488 w 3052293"/>
              <a:gd name="T1" fmla="*/ 26194 h 1133777"/>
              <a:gd name="T2" fmla="*/ 2704564 w 3052293"/>
              <a:gd name="T3" fmla="*/ 13315 h 1133777"/>
              <a:gd name="T4" fmla="*/ 2897747 w 3052293"/>
              <a:gd name="T5" fmla="*/ 6875 h 1133777"/>
              <a:gd name="T6" fmla="*/ 2955702 w 3052293"/>
              <a:gd name="T7" fmla="*/ 32633 h 1133777"/>
              <a:gd name="T8" fmla="*/ 3020096 w 3052293"/>
              <a:gd name="T9" fmla="*/ 97028 h 1133777"/>
              <a:gd name="T10" fmla="*/ 3045854 w 3052293"/>
              <a:gd name="T11" fmla="*/ 309529 h 1133777"/>
              <a:gd name="T12" fmla="*/ 3007217 w 3052293"/>
              <a:gd name="T13" fmla="*/ 393242 h 1133777"/>
              <a:gd name="T14" fmla="*/ 2910626 w 3052293"/>
              <a:gd name="T15" fmla="*/ 509152 h 1133777"/>
              <a:gd name="T16" fmla="*/ 2859110 w 3052293"/>
              <a:gd name="T17" fmla="*/ 547788 h 1133777"/>
              <a:gd name="T18" fmla="*/ 2768958 w 3052293"/>
              <a:gd name="T19" fmla="*/ 605743 h 1133777"/>
              <a:gd name="T20" fmla="*/ 2698124 w 3052293"/>
              <a:gd name="T21" fmla="*/ 637940 h 1133777"/>
              <a:gd name="T22" fmla="*/ 2569335 w 3052293"/>
              <a:gd name="T23" fmla="*/ 676577 h 1133777"/>
              <a:gd name="T24" fmla="*/ 2504941 w 3052293"/>
              <a:gd name="T25" fmla="*/ 702335 h 1133777"/>
              <a:gd name="T26" fmla="*/ 2421228 w 3052293"/>
              <a:gd name="T27" fmla="*/ 721653 h 1133777"/>
              <a:gd name="T28" fmla="*/ 2337516 w 3052293"/>
              <a:gd name="T29" fmla="*/ 740971 h 1133777"/>
              <a:gd name="T30" fmla="*/ 2260243 w 3052293"/>
              <a:gd name="T31" fmla="*/ 760290 h 1133777"/>
              <a:gd name="T32" fmla="*/ 2170090 w 3052293"/>
              <a:gd name="T33" fmla="*/ 779608 h 1133777"/>
              <a:gd name="T34" fmla="*/ 1841679 w 3052293"/>
              <a:gd name="T35" fmla="*/ 811805 h 1133777"/>
              <a:gd name="T36" fmla="*/ 1725769 w 3052293"/>
              <a:gd name="T37" fmla="*/ 831123 h 1133777"/>
              <a:gd name="T38" fmla="*/ 1590541 w 3052293"/>
              <a:gd name="T39" fmla="*/ 850442 h 1133777"/>
              <a:gd name="T40" fmla="*/ 1481071 w 3052293"/>
              <a:gd name="T41" fmla="*/ 863321 h 1133777"/>
              <a:gd name="T42" fmla="*/ 1294327 w 3052293"/>
              <a:gd name="T43" fmla="*/ 889078 h 1133777"/>
              <a:gd name="T44" fmla="*/ 1171978 w 3052293"/>
              <a:gd name="T45" fmla="*/ 914836 h 1133777"/>
              <a:gd name="T46" fmla="*/ 1036750 w 3052293"/>
              <a:gd name="T47" fmla="*/ 934154 h 1133777"/>
              <a:gd name="T48" fmla="*/ 946597 w 3052293"/>
              <a:gd name="T49" fmla="*/ 953473 h 1133777"/>
              <a:gd name="T50" fmla="*/ 869324 w 3052293"/>
              <a:gd name="T51" fmla="*/ 972791 h 1133777"/>
              <a:gd name="T52" fmla="*/ 689020 w 3052293"/>
              <a:gd name="T53" fmla="*/ 992109 h 1133777"/>
              <a:gd name="T54" fmla="*/ 528034 w 3052293"/>
              <a:gd name="T55" fmla="*/ 1017867 h 1133777"/>
              <a:gd name="T56" fmla="*/ 6440 w 3052293"/>
              <a:gd name="T57" fmla="*/ 1056504 h 1133777"/>
              <a:gd name="T58" fmla="*/ 57955 w 3052293"/>
              <a:gd name="T59" fmla="*/ 1004988 h 1133777"/>
              <a:gd name="T60" fmla="*/ 122350 w 3052293"/>
              <a:gd name="T61" fmla="*/ 966352 h 1133777"/>
              <a:gd name="T62" fmla="*/ 115910 w 3052293"/>
              <a:gd name="T63" fmla="*/ 959912 h 1133777"/>
              <a:gd name="T64" fmla="*/ 64395 w 3052293"/>
              <a:gd name="T65" fmla="*/ 992109 h 1133777"/>
              <a:gd name="T66" fmla="*/ 0 w 3052293"/>
              <a:gd name="T67" fmla="*/ 1024306 h 1133777"/>
              <a:gd name="T68" fmla="*/ 45076 w 3052293"/>
              <a:gd name="T69" fmla="*/ 1062943 h 1133777"/>
              <a:gd name="T70" fmla="*/ 128789 w 3052293"/>
              <a:gd name="T71" fmla="*/ 1114459 h 1133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52293" h="1133777">
                <a:moveTo>
                  <a:pt x="2627290" y="32633"/>
                </a:moveTo>
                <a:cubicBezTo>
                  <a:pt x="2638023" y="30487"/>
                  <a:pt x="2648870" y="28849"/>
                  <a:pt x="2659488" y="26194"/>
                </a:cubicBezTo>
                <a:cubicBezTo>
                  <a:pt x="2666073" y="24548"/>
                  <a:pt x="2672279" y="21619"/>
                  <a:pt x="2678806" y="19754"/>
                </a:cubicBezTo>
                <a:cubicBezTo>
                  <a:pt x="2687316" y="17323"/>
                  <a:pt x="2695978" y="15461"/>
                  <a:pt x="2704564" y="13315"/>
                </a:cubicBezTo>
                <a:cubicBezTo>
                  <a:pt x="2713150" y="9022"/>
                  <a:pt x="2720727" y="756"/>
                  <a:pt x="2730321" y="436"/>
                </a:cubicBezTo>
                <a:cubicBezTo>
                  <a:pt x="2786140" y="-1425"/>
                  <a:pt x="2842029" y="3032"/>
                  <a:pt x="2897747" y="6875"/>
                </a:cubicBezTo>
                <a:cubicBezTo>
                  <a:pt x="2904519" y="7342"/>
                  <a:pt x="2910994" y="10279"/>
                  <a:pt x="2917065" y="13315"/>
                </a:cubicBezTo>
                <a:cubicBezTo>
                  <a:pt x="2966986" y="38277"/>
                  <a:pt x="2907153" y="16452"/>
                  <a:pt x="2955702" y="32633"/>
                </a:cubicBezTo>
                <a:cubicBezTo>
                  <a:pt x="3001915" y="63443"/>
                  <a:pt x="2983393" y="47446"/>
                  <a:pt x="3013657" y="77709"/>
                </a:cubicBezTo>
                <a:cubicBezTo>
                  <a:pt x="3015803" y="84149"/>
                  <a:pt x="3016151" y="91504"/>
                  <a:pt x="3020096" y="97028"/>
                </a:cubicBezTo>
                <a:cubicBezTo>
                  <a:pt x="3058293" y="150504"/>
                  <a:pt x="3037744" y="98453"/>
                  <a:pt x="3052293" y="142104"/>
                </a:cubicBezTo>
                <a:cubicBezTo>
                  <a:pt x="3050147" y="197912"/>
                  <a:pt x="3051234" y="253939"/>
                  <a:pt x="3045854" y="309529"/>
                </a:cubicBezTo>
                <a:cubicBezTo>
                  <a:pt x="3043869" y="330039"/>
                  <a:pt x="3022093" y="357051"/>
                  <a:pt x="3013657" y="373923"/>
                </a:cubicBezTo>
                <a:cubicBezTo>
                  <a:pt x="3010621" y="379994"/>
                  <a:pt x="3010514" y="387308"/>
                  <a:pt x="3007217" y="393242"/>
                </a:cubicBezTo>
                <a:cubicBezTo>
                  <a:pt x="3003029" y="400780"/>
                  <a:pt x="2971662" y="447250"/>
                  <a:pt x="2962141" y="457636"/>
                </a:cubicBezTo>
                <a:cubicBezTo>
                  <a:pt x="2945731" y="475538"/>
                  <a:pt x="2931450" y="496658"/>
                  <a:pt x="2910626" y="509152"/>
                </a:cubicBezTo>
                <a:cubicBezTo>
                  <a:pt x="2899893" y="515591"/>
                  <a:pt x="2888441" y="520960"/>
                  <a:pt x="2878428" y="528470"/>
                </a:cubicBezTo>
                <a:cubicBezTo>
                  <a:pt x="2871143" y="533934"/>
                  <a:pt x="2866298" y="542197"/>
                  <a:pt x="2859110" y="547788"/>
                </a:cubicBezTo>
                <a:cubicBezTo>
                  <a:pt x="2846892" y="557291"/>
                  <a:pt x="2833352" y="564960"/>
                  <a:pt x="2820473" y="573546"/>
                </a:cubicBezTo>
                <a:cubicBezTo>
                  <a:pt x="2807547" y="582163"/>
                  <a:pt x="2780612" y="600563"/>
                  <a:pt x="2768958" y="605743"/>
                </a:cubicBezTo>
                <a:cubicBezTo>
                  <a:pt x="2760871" y="609337"/>
                  <a:pt x="2751786" y="610036"/>
                  <a:pt x="2743200" y="612183"/>
                </a:cubicBezTo>
                <a:cubicBezTo>
                  <a:pt x="2726674" y="623200"/>
                  <a:pt x="2717434" y="630513"/>
                  <a:pt x="2698124" y="637940"/>
                </a:cubicBezTo>
                <a:cubicBezTo>
                  <a:pt x="2598017" y="676443"/>
                  <a:pt x="2677212" y="644815"/>
                  <a:pt x="2607972" y="663698"/>
                </a:cubicBezTo>
                <a:cubicBezTo>
                  <a:pt x="2594875" y="667270"/>
                  <a:pt x="2582214" y="672284"/>
                  <a:pt x="2569335" y="676577"/>
                </a:cubicBezTo>
                <a:cubicBezTo>
                  <a:pt x="2562896" y="678723"/>
                  <a:pt x="2556088" y="679980"/>
                  <a:pt x="2550017" y="683016"/>
                </a:cubicBezTo>
                <a:cubicBezTo>
                  <a:pt x="2527127" y="694461"/>
                  <a:pt x="2527045" y="696020"/>
                  <a:pt x="2504941" y="702335"/>
                </a:cubicBezTo>
                <a:cubicBezTo>
                  <a:pt x="2460058" y="715159"/>
                  <a:pt x="2497440" y="702571"/>
                  <a:pt x="2440547" y="715214"/>
                </a:cubicBezTo>
                <a:cubicBezTo>
                  <a:pt x="2433921" y="716687"/>
                  <a:pt x="2427854" y="720181"/>
                  <a:pt x="2421228" y="721653"/>
                </a:cubicBezTo>
                <a:cubicBezTo>
                  <a:pt x="2408483" y="724485"/>
                  <a:pt x="2395395" y="725531"/>
                  <a:pt x="2382592" y="728092"/>
                </a:cubicBezTo>
                <a:cubicBezTo>
                  <a:pt x="2349055" y="734800"/>
                  <a:pt x="2366146" y="732791"/>
                  <a:pt x="2337516" y="740971"/>
                </a:cubicBezTo>
                <a:cubicBezTo>
                  <a:pt x="2291209" y="754202"/>
                  <a:pt x="2332718" y="740561"/>
                  <a:pt x="2279561" y="753850"/>
                </a:cubicBezTo>
                <a:cubicBezTo>
                  <a:pt x="2272976" y="755496"/>
                  <a:pt x="2266921" y="759076"/>
                  <a:pt x="2260243" y="760290"/>
                </a:cubicBezTo>
                <a:cubicBezTo>
                  <a:pt x="2243217" y="763386"/>
                  <a:pt x="2225899" y="764583"/>
                  <a:pt x="2208727" y="766729"/>
                </a:cubicBezTo>
                <a:cubicBezTo>
                  <a:pt x="2195848" y="771022"/>
                  <a:pt x="2183364" y="776764"/>
                  <a:pt x="2170090" y="779608"/>
                </a:cubicBezTo>
                <a:cubicBezTo>
                  <a:pt x="2152827" y="783307"/>
                  <a:pt x="2066416" y="791075"/>
                  <a:pt x="2054181" y="792487"/>
                </a:cubicBezTo>
                <a:cubicBezTo>
                  <a:pt x="1891209" y="811292"/>
                  <a:pt x="2010700" y="801863"/>
                  <a:pt x="1841679" y="811805"/>
                </a:cubicBezTo>
                <a:lnTo>
                  <a:pt x="1764406" y="824684"/>
                </a:lnTo>
                <a:cubicBezTo>
                  <a:pt x="1751527" y="826830"/>
                  <a:pt x="1738725" y="829503"/>
                  <a:pt x="1725769" y="831123"/>
                </a:cubicBezTo>
                <a:cubicBezTo>
                  <a:pt x="1686249" y="836063"/>
                  <a:pt x="1667656" y="838082"/>
                  <a:pt x="1629178" y="844002"/>
                </a:cubicBezTo>
                <a:cubicBezTo>
                  <a:pt x="1616273" y="845987"/>
                  <a:pt x="1603497" y="848823"/>
                  <a:pt x="1590541" y="850442"/>
                </a:cubicBezTo>
                <a:cubicBezTo>
                  <a:pt x="1569136" y="853118"/>
                  <a:pt x="1547571" y="854361"/>
                  <a:pt x="1526147" y="856881"/>
                </a:cubicBezTo>
                <a:cubicBezTo>
                  <a:pt x="1511073" y="858654"/>
                  <a:pt x="1496116" y="861315"/>
                  <a:pt x="1481071" y="863321"/>
                </a:cubicBezTo>
                <a:cubicBezTo>
                  <a:pt x="1436842" y="869218"/>
                  <a:pt x="1416907" y="871165"/>
                  <a:pt x="1371600" y="876199"/>
                </a:cubicBezTo>
                <a:cubicBezTo>
                  <a:pt x="1298231" y="894543"/>
                  <a:pt x="1414898" y="866471"/>
                  <a:pt x="1294327" y="889078"/>
                </a:cubicBezTo>
                <a:cubicBezTo>
                  <a:pt x="1276930" y="892340"/>
                  <a:pt x="1260271" y="899047"/>
                  <a:pt x="1242812" y="901957"/>
                </a:cubicBezTo>
                <a:cubicBezTo>
                  <a:pt x="1225597" y="904826"/>
                  <a:pt x="1189971" y="910338"/>
                  <a:pt x="1171978" y="914836"/>
                </a:cubicBezTo>
                <a:cubicBezTo>
                  <a:pt x="1165393" y="916482"/>
                  <a:pt x="1159285" y="919802"/>
                  <a:pt x="1152659" y="921275"/>
                </a:cubicBezTo>
                <a:cubicBezTo>
                  <a:pt x="1114172" y="929828"/>
                  <a:pt x="1076268" y="930861"/>
                  <a:pt x="1036750" y="934154"/>
                </a:cubicBezTo>
                <a:cubicBezTo>
                  <a:pt x="1019540" y="937023"/>
                  <a:pt x="983905" y="942536"/>
                  <a:pt x="965916" y="947033"/>
                </a:cubicBezTo>
                <a:cubicBezTo>
                  <a:pt x="959331" y="948679"/>
                  <a:pt x="953182" y="951827"/>
                  <a:pt x="946597" y="953473"/>
                </a:cubicBezTo>
                <a:cubicBezTo>
                  <a:pt x="935979" y="956128"/>
                  <a:pt x="925018" y="957257"/>
                  <a:pt x="914400" y="959912"/>
                </a:cubicBezTo>
                <a:cubicBezTo>
                  <a:pt x="883766" y="967571"/>
                  <a:pt x="905474" y="966766"/>
                  <a:pt x="869324" y="972791"/>
                </a:cubicBezTo>
                <a:cubicBezTo>
                  <a:pt x="824574" y="980249"/>
                  <a:pt x="786642" y="981059"/>
                  <a:pt x="740535" y="985670"/>
                </a:cubicBezTo>
                <a:cubicBezTo>
                  <a:pt x="723316" y="987392"/>
                  <a:pt x="706192" y="989963"/>
                  <a:pt x="689020" y="992109"/>
                </a:cubicBezTo>
                <a:cubicBezTo>
                  <a:pt x="627813" y="1016592"/>
                  <a:pt x="675672" y="1001172"/>
                  <a:pt x="573110" y="1011428"/>
                </a:cubicBezTo>
                <a:cubicBezTo>
                  <a:pt x="558007" y="1012938"/>
                  <a:pt x="543178" y="1016857"/>
                  <a:pt x="528034" y="1017867"/>
                </a:cubicBezTo>
                <a:cubicBezTo>
                  <a:pt x="377055" y="1027932"/>
                  <a:pt x="262736" y="1031538"/>
                  <a:pt x="115910" y="1037185"/>
                </a:cubicBezTo>
                <a:cubicBezTo>
                  <a:pt x="19038" y="1051024"/>
                  <a:pt x="54556" y="1040464"/>
                  <a:pt x="6440" y="1056504"/>
                </a:cubicBezTo>
                <a:cubicBezTo>
                  <a:pt x="30051" y="1021087"/>
                  <a:pt x="6441" y="1051137"/>
                  <a:pt x="38637" y="1024306"/>
                </a:cubicBezTo>
                <a:cubicBezTo>
                  <a:pt x="45633" y="1018476"/>
                  <a:pt x="50545" y="1010281"/>
                  <a:pt x="57955" y="1004988"/>
                </a:cubicBezTo>
                <a:cubicBezTo>
                  <a:pt x="65766" y="999408"/>
                  <a:pt x="75481" y="997048"/>
                  <a:pt x="83713" y="992109"/>
                </a:cubicBezTo>
                <a:cubicBezTo>
                  <a:pt x="96986" y="984146"/>
                  <a:pt x="109471" y="974938"/>
                  <a:pt x="122350" y="966352"/>
                </a:cubicBezTo>
                <a:cubicBezTo>
                  <a:pt x="128789" y="962059"/>
                  <a:pt x="149176" y="951596"/>
                  <a:pt x="141668" y="953473"/>
                </a:cubicBezTo>
                <a:lnTo>
                  <a:pt x="115910" y="959912"/>
                </a:lnTo>
                <a:cubicBezTo>
                  <a:pt x="105178" y="966351"/>
                  <a:pt x="94326" y="972597"/>
                  <a:pt x="83713" y="979230"/>
                </a:cubicBezTo>
                <a:cubicBezTo>
                  <a:pt x="77150" y="983332"/>
                  <a:pt x="71114" y="988269"/>
                  <a:pt x="64395" y="992109"/>
                </a:cubicBezTo>
                <a:cubicBezTo>
                  <a:pt x="56060" y="996872"/>
                  <a:pt x="46972" y="1000225"/>
                  <a:pt x="38637" y="1004988"/>
                </a:cubicBezTo>
                <a:cubicBezTo>
                  <a:pt x="3685" y="1024961"/>
                  <a:pt x="35420" y="1012501"/>
                  <a:pt x="0" y="1024306"/>
                </a:cubicBezTo>
                <a:cubicBezTo>
                  <a:pt x="2147" y="1030746"/>
                  <a:pt x="2200" y="1038324"/>
                  <a:pt x="6440" y="1043625"/>
                </a:cubicBezTo>
                <a:cubicBezTo>
                  <a:pt x="17730" y="1057738"/>
                  <a:pt x="30410" y="1056277"/>
                  <a:pt x="45076" y="1062943"/>
                </a:cubicBezTo>
                <a:cubicBezTo>
                  <a:pt x="124258" y="1098934"/>
                  <a:pt x="70744" y="1080085"/>
                  <a:pt x="115910" y="1095140"/>
                </a:cubicBezTo>
                <a:cubicBezTo>
                  <a:pt x="120203" y="1101580"/>
                  <a:pt x="122746" y="1109624"/>
                  <a:pt x="128789" y="1114459"/>
                </a:cubicBezTo>
                <a:cubicBezTo>
                  <a:pt x="152180" y="1133172"/>
                  <a:pt x="148107" y="1107206"/>
                  <a:pt x="148107" y="1133777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D52C132-DB3C-3649-A8F3-7E14098C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36538"/>
            <a:ext cx="3835400" cy="373062"/>
          </a:xfrm>
        </p:spPr>
        <p:txBody>
          <a:bodyPr/>
          <a:lstStyle/>
          <a:p>
            <a:r>
              <a:rPr lang="en-CA" altLang="en-US"/>
              <a:t>Asynchronous Functions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DCD96A5F-27F6-EB4F-885F-84D8D15D96A5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/>
              <a:t>Parameterized Callbacks</a:t>
            </a: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8AEA83AE-E9DC-7445-8AC3-3488EC9AC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246938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4334D57-4446-8F4F-8153-60F240C4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36538"/>
            <a:ext cx="3835400" cy="373062"/>
          </a:xfrm>
        </p:spPr>
        <p:txBody>
          <a:bodyPr/>
          <a:lstStyle/>
          <a:p>
            <a:r>
              <a:rPr lang="en-CA" altLang="en-US"/>
              <a:t>Asynchronous Functions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D57C1E54-C63B-954F-B145-8BBF93E1ECF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/>
              <a:t>Single Callback function parameter</a:t>
            </a:r>
          </a:p>
        </p:txBody>
      </p:sp>
      <p:pic>
        <p:nvPicPr>
          <p:cNvPr id="21508" name="Picture 3">
            <a:extLst>
              <a:ext uri="{FF2B5EF4-FFF2-40B4-BE49-F238E27FC236}">
                <a16:creationId xmlns:a16="http://schemas.microsoft.com/office/drawing/2014/main" id="{5CF5F820-C287-4549-9F50-A402971D2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873875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2753978C-04D7-5340-A17A-D95713A7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36538"/>
            <a:ext cx="3835400" cy="373062"/>
          </a:xfrm>
        </p:spPr>
        <p:txBody>
          <a:bodyPr/>
          <a:lstStyle/>
          <a:p>
            <a:r>
              <a:rPr lang="en-CA" altLang="en-US"/>
              <a:t>Asynchronous Functions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61A1E89B-1839-5947-9613-36573C218A0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/>
              <a:t>Single Callback parameter –chaining executions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18755935-9F1C-284D-A543-DBE009FC6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1512888"/>
            <a:ext cx="6575425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5E6E799-FFBE-6744-94E9-80D62129D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36538"/>
            <a:ext cx="3835400" cy="373062"/>
          </a:xfrm>
        </p:spPr>
        <p:txBody>
          <a:bodyPr/>
          <a:lstStyle/>
          <a:p>
            <a:r>
              <a:rPr lang="en-CA" altLang="en-US"/>
              <a:t>Asynchronous Functions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9DF3C918-F542-4143-9873-E2B4172CDDD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/>
              <a:t>Single Callback parameter –chaining executions</a:t>
            </a:r>
          </a:p>
        </p:txBody>
      </p:sp>
      <p:pic>
        <p:nvPicPr>
          <p:cNvPr id="23556" name="Picture 3">
            <a:extLst>
              <a:ext uri="{FF2B5EF4-FFF2-40B4-BE49-F238E27FC236}">
                <a16:creationId xmlns:a16="http://schemas.microsoft.com/office/drawing/2014/main" id="{F3A8E672-5D5B-5247-87DF-90AC4E01A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340475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17792586-3D5C-DA44-A546-149A1435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36538"/>
            <a:ext cx="3835400" cy="373062"/>
          </a:xfrm>
        </p:spPr>
        <p:txBody>
          <a:bodyPr/>
          <a:lstStyle/>
          <a:p>
            <a:r>
              <a:rPr lang="en-CA" altLang="en-US"/>
              <a:t>Asynchronous Functions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858F0D6B-FA38-6E44-BC4D-BAB46CC5C83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/>
              <a:t>Passing function definition as callback</a:t>
            </a: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BD1CC4E4-E555-A64E-B028-EB47BF8D0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942138" cy="45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142A0998-CB09-F94E-AC6C-6772C3C1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36538"/>
            <a:ext cx="3835400" cy="373062"/>
          </a:xfrm>
        </p:spPr>
        <p:txBody>
          <a:bodyPr/>
          <a:lstStyle/>
          <a:p>
            <a:r>
              <a:rPr lang="en-CA" altLang="en-US"/>
              <a:t>Asynchronous Functions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B3A8CE19-602A-9044-8052-6E1B0901CFA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/>
              <a:t>"Callback Hell"</a:t>
            </a:r>
          </a:p>
        </p:txBody>
      </p:sp>
      <p:pic>
        <p:nvPicPr>
          <p:cNvPr id="25604" name="Picture 3">
            <a:extLst>
              <a:ext uri="{FF2B5EF4-FFF2-40B4-BE49-F238E27FC236}">
                <a16:creationId xmlns:a16="http://schemas.microsoft.com/office/drawing/2014/main" id="{F76D7915-B63E-8147-9979-F3FD7A853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0485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47BDAB1C-D79A-DE4A-B1B4-4A679B14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950" y="220663"/>
            <a:ext cx="2847975" cy="373062"/>
          </a:xfrm>
        </p:spPr>
        <p:txBody>
          <a:bodyPr/>
          <a:lstStyle/>
          <a:p>
            <a:r>
              <a:rPr lang="en-CA" altLang="en-US"/>
              <a:t>matching brackets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3030D427-C0AD-F348-9B23-B85C45D68A6A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/>
              <a:t>Suggestion: use a editor that allows you to easily see matching brackets (here Notepad++)</a:t>
            </a:r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id="{46762C6A-0EE8-6244-A996-03B211C93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591300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1D64861-1686-D745-AD6A-D47F2F81F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3273425" cy="373063"/>
          </a:xfrm>
          <a:noFill/>
        </p:spPr>
        <p:txBody>
          <a:bodyPr/>
          <a:lstStyle/>
          <a:p>
            <a:r>
              <a:rPr lang="en-US" altLang="en-US"/>
              <a:t>Battling Callback Hell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62469A9-E407-0543-9F20-FF0343B8D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1628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FontTx/>
              <a:buNone/>
              <a:defRPr/>
            </a:pPr>
            <a:r>
              <a:rPr lang="en-US" altLang="en-US" sz="1800" dirty="0"/>
              <a:t>There are several techniques used to battle "Callback Hell".</a:t>
            </a:r>
            <a:br>
              <a:rPr lang="en-US" altLang="en-US" sz="1800" dirty="0"/>
            </a:br>
            <a:endParaRPr lang="en-US" altLang="en-US" sz="1800" dirty="0"/>
          </a:p>
          <a:p>
            <a:pPr marL="0" indent="0">
              <a:lnSpc>
                <a:spcPct val="100000"/>
              </a:lnSpc>
              <a:buFontTx/>
              <a:buNone/>
              <a:defRPr/>
            </a:pPr>
            <a:r>
              <a:rPr lang="en-US" altLang="en-US" sz="1800" dirty="0"/>
              <a:t>We will encounter them during the course.</a:t>
            </a:r>
            <a:br>
              <a:rPr lang="en-US" altLang="en-US" sz="1800" dirty="0"/>
            </a:br>
            <a:endParaRPr lang="en-US" altLang="en-US" sz="1800" dirty="0"/>
          </a:p>
          <a:p>
            <a:pPr marL="0" indent="0">
              <a:lnSpc>
                <a:spcPct val="100000"/>
              </a:lnSpc>
              <a:buFontTx/>
              <a:buNone/>
              <a:defRPr/>
            </a:pPr>
            <a:r>
              <a:rPr lang="en-US" altLang="en-US" sz="1800" dirty="0"/>
              <a:t>These include: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sz="1800" dirty="0"/>
              <a:t>Event Emitters/Handlers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sz="1800" dirty="0"/>
              <a:t>Middleware and Routing -</a:t>
            </a:r>
            <a:r>
              <a:rPr lang="en-US" altLang="en-US" sz="1800" dirty="0" err="1"/>
              <a:t>Express.js</a:t>
            </a:r>
            <a:endParaRPr lang="en-US" altLang="en-US" sz="1800" dirty="0"/>
          </a:p>
          <a:p>
            <a:pPr>
              <a:lnSpc>
                <a:spcPct val="100000"/>
              </a:lnSpc>
              <a:defRPr/>
            </a:pPr>
            <a:r>
              <a:rPr lang="en-US" altLang="en-US" sz="1800" dirty="0"/>
              <a:t>Promises –ES6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sz="1800" dirty="0" err="1"/>
              <a:t>Async</a:t>
            </a:r>
            <a:r>
              <a:rPr lang="en-US" altLang="en-US" sz="1800" dirty="0"/>
              <a:t>/Await –ES6</a:t>
            </a:r>
          </a:p>
          <a:p>
            <a:pPr marL="0" indent="0">
              <a:lnSpc>
                <a:spcPct val="100000"/>
              </a:lnSpc>
              <a:buFontTx/>
              <a:buNone/>
              <a:defRPr/>
            </a:pPr>
            <a:endParaRPr lang="en-US" altLang="en-US" sz="1800" dirty="0"/>
          </a:p>
          <a:p>
            <a:pPr marL="0" indent="0">
              <a:lnSpc>
                <a:spcPct val="10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FF0000"/>
                </a:solidFill>
              </a:rPr>
              <a:t>BUT always be able to handle cases that don't use fancy features. That is, be able to deal with "callback hell".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1A63290-D9D5-1A44-97EC-B007967A4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1822450" cy="373063"/>
          </a:xfrm>
          <a:noFill/>
        </p:spPr>
        <p:txBody>
          <a:bodyPr/>
          <a:lstStyle/>
          <a:p>
            <a:r>
              <a:rPr lang="en-US" altLang="en-US"/>
              <a:t>COMP 2406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B37854-B222-7B43-9829-39D02F90B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231" y="2544763"/>
            <a:ext cx="6591548" cy="255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 dirty="0"/>
              <a:t>Asynchronous Functions</a:t>
            </a:r>
            <a:br>
              <a:rPr lang="en-US" altLang="en-US" sz="4000" b="1" dirty="0"/>
            </a:br>
            <a:r>
              <a:rPr lang="en-US" altLang="en-US" sz="4000" b="1" dirty="0"/>
              <a:t>in JavaScript with Node.js</a:t>
            </a:r>
          </a:p>
          <a:p>
            <a:pPr algn="ctr"/>
            <a:endParaRPr lang="en-US" altLang="en-US" sz="4000" b="1" dirty="0"/>
          </a:p>
          <a:p>
            <a:pPr algn="ctr"/>
            <a:endParaRPr lang="en-US" altLang="en-US" sz="4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AC9FE19-0C08-1642-BED7-B8BDFFE88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5445125" cy="373063"/>
          </a:xfrm>
          <a:noFill/>
        </p:spPr>
        <p:txBody>
          <a:bodyPr/>
          <a:lstStyle/>
          <a:p>
            <a:r>
              <a:rPr lang="en-US" altLang="en-US"/>
              <a:t>Asynchronous Javascript Functions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D383D59-2B5E-604F-9E8C-F7D1D10AA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1628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800" dirty="0"/>
              <a:t>It is very typical the </a:t>
            </a:r>
            <a:r>
              <a:rPr lang="en-US" altLang="en-US" sz="1800" dirty="0" err="1"/>
              <a:t>Javascript</a:t>
            </a:r>
            <a:r>
              <a:rPr lang="en-US" altLang="en-US" sz="1800" dirty="0"/>
              <a:t> environments (Browsers, Node.js) to provide asynchronous functions.</a:t>
            </a:r>
          </a:p>
          <a:p>
            <a:pPr marL="0" indent="0">
              <a:lnSpc>
                <a:spcPct val="100000"/>
              </a:lnSpc>
              <a:buFontTx/>
              <a:buNone/>
            </a:pPr>
            <a:endParaRPr lang="en-US" altLang="en-US" sz="1800" dirty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800" dirty="0"/>
              <a:t>The </a:t>
            </a:r>
            <a:r>
              <a:rPr lang="en-US" altLang="en-US" sz="1800" dirty="0" err="1"/>
              <a:t>node.js</a:t>
            </a:r>
            <a:r>
              <a:rPr lang="en-US" altLang="en-US" sz="1800" dirty="0"/>
              <a:t> execution environment provides </a:t>
            </a:r>
            <a:r>
              <a:rPr lang="en-US" altLang="en-US" sz="1800" u="sng" dirty="0"/>
              <a:t>many</a:t>
            </a:r>
            <a:r>
              <a:rPr lang="en-US" altLang="en-US" sz="1800" dirty="0"/>
              <a:t> utility functions that are asynchronous (and take a call-back function parameter).</a:t>
            </a:r>
          </a:p>
          <a:p>
            <a:pPr marL="0" indent="0">
              <a:lnSpc>
                <a:spcPct val="100000"/>
              </a:lnSpc>
              <a:buFontTx/>
              <a:buNone/>
            </a:pPr>
            <a:endParaRPr lang="en-US" altLang="en-US" sz="1800" dirty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800" dirty="0"/>
              <a:t>Here we look at the motivation behind them and the style of programming that results which is often referred to as "Callback Hell" (as opposed to "Spaghetti Code").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800" dirty="0"/>
              <a:t>Callback Hell is characterized by a lot of nesting and brackets. (Use editors that will show you matching brackets.)</a:t>
            </a:r>
          </a:p>
          <a:p>
            <a:pPr marL="0" indent="0">
              <a:lnSpc>
                <a:spcPct val="100000"/>
              </a:lnSpc>
              <a:buFontTx/>
              <a:buNone/>
            </a:pPr>
            <a:endParaRPr lang="en-US" altLang="en-US" sz="18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5560999-5B80-7842-B07D-FD651B83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950" y="220663"/>
            <a:ext cx="3646488" cy="373062"/>
          </a:xfrm>
        </p:spPr>
        <p:txBody>
          <a:bodyPr/>
          <a:lstStyle/>
          <a:p>
            <a:r>
              <a:rPr lang="en-CA" altLang="en-US"/>
              <a:t>Synchronous Functions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DA89708D-A5CF-DF40-BE4F-ADCE14942B4A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/>
              <a:t>Traditional blocking function calls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8D528767-7DAB-1841-993E-20A4E7887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05000"/>
            <a:ext cx="5364163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240B8AA-66C4-214E-8E5C-D9DF6B304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36538"/>
            <a:ext cx="3835400" cy="373062"/>
          </a:xfrm>
        </p:spPr>
        <p:txBody>
          <a:bodyPr/>
          <a:lstStyle/>
          <a:p>
            <a:r>
              <a:rPr lang="en-CA" altLang="en-US"/>
              <a:t>Asynchronous Functions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D44431BE-B3F2-384E-BB30-1531B5949DE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04019" y="8382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 dirty="0"/>
              <a:t>Asynchronous function</a:t>
            </a:r>
          </a:p>
        </p:txBody>
      </p:sp>
      <p:pic>
        <p:nvPicPr>
          <p:cNvPr id="11268" name="Picture 3">
            <a:extLst>
              <a:ext uri="{FF2B5EF4-FFF2-40B4-BE49-F238E27FC236}">
                <a16:creationId xmlns:a16="http://schemas.microsoft.com/office/drawing/2014/main" id="{FACAB955-F450-9345-BEA5-D23E36C1B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12938"/>
            <a:ext cx="7056438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AED7E3-FFF4-EB40-B25F-ABF42996B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5445125" cy="373063"/>
          </a:xfrm>
          <a:noFill/>
        </p:spPr>
        <p:txBody>
          <a:bodyPr/>
          <a:lstStyle/>
          <a:p>
            <a:r>
              <a:rPr lang="en-US" altLang="en-US"/>
              <a:t>Asynchronous Javascript Functions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6DD8F80-A1FB-AB49-9985-9E95E49F2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825906"/>
            <a:ext cx="7162800" cy="129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altLang="en-US" sz="1800" dirty="0"/>
              <a:t>The previous examples use asynchronous utility functions (</a:t>
            </a:r>
            <a:r>
              <a:rPr lang="en-US" altLang="en-US" sz="1800" dirty="0" err="1"/>
              <a:t>setTimeout</a:t>
            </a:r>
            <a:r>
              <a:rPr lang="en-US" altLang="en-US" sz="1800" dirty="0"/>
              <a:t>) which "</a:t>
            </a:r>
            <a:r>
              <a:rPr lang="en-US" altLang="en-US" sz="1800" dirty="0" err="1"/>
              <a:t>condems</a:t>
            </a:r>
            <a:r>
              <a:rPr lang="en-US" altLang="en-US" sz="1800" dirty="0"/>
              <a:t>" the outer function to the effective be asynchronous as well.</a:t>
            </a:r>
          </a:p>
          <a:p>
            <a:pPr>
              <a:lnSpc>
                <a:spcPct val="100000"/>
              </a:lnSpc>
            </a:pPr>
            <a:r>
              <a:rPr lang="en-US" altLang="en-US" sz="1800" dirty="0"/>
              <a:t>Node.js, and browsers achieve asynchronous behavior by putting the function's body on an event queue but the function call return immediately.</a:t>
            </a:r>
          </a:p>
          <a:p>
            <a:pPr>
              <a:lnSpc>
                <a:spcPct val="100000"/>
              </a:lnSpc>
            </a:pPr>
            <a:endParaRPr lang="en-US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0ACB91-6E6E-1B48-BFE0-0445574C58E2}"/>
              </a:ext>
            </a:extLst>
          </p:cNvPr>
          <p:cNvSpPr txBox="1"/>
          <p:nvPr/>
        </p:nvSpPr>
        <p:spPr>
          <a:xfrm>
            <a:off x="5638800" y="2971800"/>
            <a:ext cx="2133600" cy="40005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Process(){…}</a:t>
            </a:r>
          </a:p>
          <a:p>
            <a:pPr>
              <a:defRPr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Read(){…}</a:t>
            </a:r>
          </a:p>
        </p:txBody>
      </p:sp>
      <p:pic>
        <p:nvPicPr>
          <p:cNvPr id="12293" name="Picture 4">
            <a:extLst>
              <a:ext uri="{FF2B5EF4-FFF2-40B4-BE49-F238E27FC236}">
                <a16:creationId xmlns:a16="http://schemas.microsoft.com/office/drawing/2014/main" id="{04C655E5-A090-F740-BFB4-8F7EB4CF4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2" t="38312" r="53123" b="-340"/>
          <a:stretch>
            <a:fillRect/>
          </a:stretch>
        </p:blipFill>
        <p:spPr bwMode="auto">
          <a:xfrm>
            <a:off x="1219200" y="2751138"/>
            <a:ext cx="2209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Box 2">
            <a:extLst>
              <a:ext uri="{FF2B5EF4-FFF2-40B4-BE49-F238E27FC236}">
                <a16:creationId xmlns:a16="http://schemas.microsoft.com/office/drawing/2014/main" id="{95AC1DDA-E761-7D45-BBA7-F04A06F0E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25738"/>
            <a:ext cx="8937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CA" altLang="en-US">
                <a:solidFill>
                  <a:srgbClr val="0070C0"/>
                </a:solidFill>
              </a:rPr>
              <a:t>FIFO Queue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6850E9D0-E2F8-1442-BD05-7D6CECF8D8A3}"/>
              </a:ext>
            </a:extLst>
          </p:cNvPr>
          <p:cNvSpPr/>
          <p:nvPr/>
        </p:nvSpPr>
        <p:spPr bwMode="auto">
          <a:xfrm>
            <a:off x="6019800" y="4044950"/>
            <a:ext cx="1219200" cy="762000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CA" dirty="0">
                <a:latin typeface="Arial" charset="0"/>
              </a:rPr>
              <a:t>Execution</a:t>
            </a:r>
          </a:p>
        </p:txBody>
      </p:sp>
      <p:cxnSp>
        <p:nvCxnSpPr>
          <p:cNvPr id="12296" name="Straight Arrow Connector 7">
            <a:extLst>
              <a:ext uri="{FF2B5EF4-FFF2-40B4-BE49-F238E27FC236}">
                <a16:creationId xmlns:a16="http://schemas.microsoft.com/office/drawing/2014/main" id="{BC74AFF9-4199-3F4B-B5CF-A9B2F80A3C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0" y="3276600"/>
            <a:ext cx="152400" cy="68580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triangle" w="med" len="med"/>
          </a:ln>
        </p:spPr>
      </p:cxnSp>
      <p:sp>
        <p:nvSpPr>
          <p:cNvPr id="12297" name="Freeform 8">
            <a:extLst>
              <a:ext uri="{FF2B5EF4-FFF2-40B4-BE49-F238E27FC236}">
                <a16:creationId xmlns:a16="http://schemas.microsoft.com/office/drawing/2014/main" id="{5BB375CA-8043-7947-A85E-C206D6EBC42C}"/>
              </a:ext>
            </a:extLst>
          </p:cNvPr>
          <p:cNvSpPr>
            <a:spLocks/>
          </p:cNvSpPr>
          <p:nvPr/>
        </p:nvSpPr>
        <p:spPr bwMode="auto">
          <a:xfrm>
            <a:off x="2286000" y="2260600"/>
            <a:ext cx="4314825" cy="2819400"/>
          </a:xfrm>
          <a:custGeom>
            <a:avLst/>
            <a:gdLst/>
            <a:ahLst/>
            <a:cxnLst/>
            <a:rect l="0" t="0" r="r" b="b"/>
            <a:pathLst>
              <a:path w="4314423" h="2820473">
                <a:moveTo>
                  <a:pt x="0" y="2801155"/>
                </a:moveTo>
                <a:cubicBezTo>
                  <a:pt x="46242" y="2804580"/>
                  <a:pt x="241924" y="2820473"/>
                  <a:pt x="302654" y="2820473"/>
                </a:cubicBezTo>
                <a:cubicBezTo>
                  <a:pt x="399269" y="2820473"/>
                  <a:pt x="495837" y="2816180"/>
                  <a:pt x="592428" y="2814034"/>
                </a:cubicBezTo>
                <a:cubicBezTo>
                  <a:pt x="651685" y="2809096"/>
                  <a:pt x="700802" y="2806527"/>
                  <a:pt x="759854" y="2794716"/>
                </a:cubicBezTo>
                <a:cubicBezTo>
                  <a:pt x="781319" y="2790423"/>
                  <a:pt x="802691" y="2785641"/>
                  <a:pt x="824248" y="2781837"/>
                </a:cubicBezTo>
                <a:cubicBezTo>
                  <a:pt x="839195" y="2779199"/>
                  <a:pt x="854353" y="2777892"/>
                  <a:pt x="869324" y="2775397"/>
                </a:cubicBezTo>
                <a:cubicBezTo>
                  <a:pt x="899064" y="2770440"/>
                  <a:pt x="922946" y="2763602"/>
                  <a:pt x="953037" y="2756079"/>
                </a:cubicBezTo>
                <a:cubicBezTo>
                  <a:pt x="963769" y="2749640"/>
                  <a:pt x="974039" y="2742358"/>
                  <a:pt x="985234" y="2736761"/>
                </a:cubicBezTo>
                <a:cubicBezTo>
                  <a:pt x="991305" y="2733725"/>
                  <a:pt x="998481" y="2733357"/>
                  <a:pt x="1004552" y="2730321"/>
                </a:cubicBezTo>
                <a:cubicBezTo>
                  <a:pt x="1060248" y="2702472"/>
                  <a:pt x="1013356" y="2716851"/>
                  <a:pt x="1062507" y="2704564"/>
                </a:cubicBezTo>
                <a:cubicBezTo>
                  <a:pt x="1098534" y="2686550"/>
                  <a:pt x="1119579" y="2675296"/>
                  <a:pt x="1159099" y="2659488"/>
                </a:cubicBezTo>
                <a:cubicBezTo>
                  <a:pt x="1182426" y="2650157"/>
                  <a:pt x="1206840" y="2643627"/>
                  <a:pt x="1229932" y="2633730"/>
                </a:cubicBezTo>
                <a:cubicBezTo>
                  <a:pt x="1251990" y="2624276"/>
                  <a:pt x="1272269" y="2610986"/>
                  <a:pt x="1294327" y="2601533"/>
                </a:cubicBezTo>
                <a:cubicBezTo>
                  <a:pt x="1317420" y="2591636"/>
                  <a:pt x="1342202" y="2585979"/>
                  <a:pt x="1365161" y="2575775"/>
                </a:cubicBezTo>
                <a:cubicBezTo>
                  <a:pt x="1380975" y="2568747"/>
                  <a:pt x="1394483" y="2557178"/>
                  <a:pt x="1410237" y="2550017"/>
                </a:cubicBezTo>
                <a:cubicBezTo>
                  <a:pt x="1418294" y="2546355"/>
                  <a:pt x="1427734" y="2546755"/>
                  <a:pt x="1435994" y="2543578"/>
                </a:cubicBezTo>
                <a:cubicBezTo>
                  <a:pt x="1588444" y="2484943"/>
                  <a:pt x="1421178" y="2542077"/>
                  <a:pt x="1532586" y="2504941"/>
                </a:cubicBezTo>
                <a:cubicBezTo>
                  <a:pt x="1541172" y="2498502"/>
                  <a:pt x="1549141" y="2491145"/>
                  <a:pt x="1558344" y="2485623"/>
                </a:cubicBezTo>
                <a:cubicBezTo>
                  <a:pt x="1570691" y="2478215"/>
                  <a:pt x="1584339" y="2473199"/>
                  <a:pt x="1596980" y="2466304"/>
                </a:cubicBezTo>
                <a:cubicBezTo>
                  <a:pt x="1614169" y="2456928"/>
                  <a:pt x="1653738" y="2431785"/>
                  <a:pt x="1667814" y="2421228"/>
                </a:cubicBezTo>
                <a:cubicBezTo>
                  <a:pt x="1676400" y="2414789"/>
                  <a:pt x="1684839" y="2408148"/>
                  <a:pt x="1693572" y="2401910"/>
                </a:cubicBezTo>
                <a:cubicBezTo>
                  <a:pt x="1699870" y="2397412"/>
                  <a:pt x="1706945" y="2393986"/>
                  <a:pt x="1712890" y="2389031"/>
                </a:cubicBezTo>
                <a:cubicBezTo>
                  <a:pt x="1761397" y="2348608"/>
                  <a:pt x="1692088" y="2391324"/>
                  <a:pt x="1777285" y="2337516"/>
                </a:cubicBezTo>
                <a:cubicBezTo>
                  <a:pt x="1802497" y="2321593"/>
                  <a:pt x="1828988" y="2307782"/>
                  <a:pt x="1854558" y="2292440"/>
                </a:cubicBezTo>
                <a:cubicBezTo>
                  <a:pt x="1871922" y="2282022"/>
                  <a:pt x="1887461" y="2268220"/>
                  <a:pt x="1906073" y="2260243"/>
                </a:cubicBezTo>
                <a:cubicBezTo>
                  <a:pt x="1921098" y="2253803"/>
                  <a:pt x="1936528" y="2248235"/>
                  <a:pt x="1951149" y="2240924"/>
                </a:cubicBezTo>
                <a:cubicBezTo>
                  <a:pt x="1983787" y="2224605"/>
                  <a:pt x="2014201" y="2203784"/>
                  <a:pt x="2047741" y="2189409"/>
                </a:cubicBezTo>
                <a:cubicBezTo>
                  <a:pt x="2059151" y="2184519"/>
                  <a:pt x="2103146" y="2166707"/>
                  <a:pt x="2118575" y="2157212"/>
                </a:cubicBezTo>
                <a:cubicBezTo>
                  <a:pt x="2138349" y="2145044"/>
                  <a:pt x="2157212" y="2131454"/>
                  <a:pt x="2176530" y="2118575"/>
                </a:cubicBezTo>
                <a:lnTo>
                  <a:pt x="2195848" y="2105696"/>
                </a:lnTo>
                <a:cubicBezTo>
                  <a:pt x="2240026" y="2039431"/>
                  <a:pt x="2167387" y="2143743"/>
                  <a:pt x="2234485" y="2067059"/>
                </a:cubicBezTo>
                <a:cubicBezTo>
                  <a:pt x="2242727" y="2057640"/>
                  <a:pt x="2247725" y="2045803"/>
                  <a:pt x="2253803" y="2034862"/>
                </a:cubicBezTo>
                <a:cubicBezTo>
                  <a:pt x="2258465" y="2026471"/>
                  <a:pt x="2260537" y="2016478"/>
                  <a:pt x="2266682" y="2009104"/>
                </a:cubicBezTo>
                <a:cubicBezTo>
                  <a:pt x="2271636" y="2003159"/>
                  <a:pt x="2279561" y="2000519"/>
                  <a:pt x="2286000" y="1996226"/>
                </a:cubicBezTo>
                <a:cubicBezTo>
                  <a:pt x="2292439" y="1983347"/>
                  <a:pt x="2298063" y="1970027"/>
                  <a:pt x="2305318" y="1957589"/>
                </a:cubicBezTo>
                <a:cubicBezTo>
                  <a:pt x="2321771" y="1929383"/>
                  <a:pt x="2344954" y="1904766"/>
                  <a:pt x="2356834" y="1873876"/>
                </a:cubicBezTo>
                <a:cubicBezTo>
                  <a:pt x="2394088" y="1777014"/>
                  <a:pt x="2360021" y="1848182"/>
                  <a:pt x="2389031" y="1790164"/>
                </a:cubicBezTo>
                <a:cubicBezTo>
                  <a:pt x="2419611" y="1667844"/>
                  <a:pt x="2385607" y="1793997"/>
                  <a:pt x="2414789" y="1706451"/>
                </a:cubicBezTo>
                <a:cubicBezTo>
                  <a:pt x="2417588" y="1698055"/>
                  <a:pt x="2418685" y="1689170"/>
                  <a:pt x="2421228" y="1680693"/>
                </a:cubicBezTo>
                <a:cubicBezTo>
                  <a:pt x="2425129" y="1667690"/>
                  <a:pt x="2429468" y="1654815"/>
                  <a:pt x="2434107" y="1642057"/>
                </a:cubicBezTo>
                <a:cubicBezTo>
                  <a:pt x="2438057" y="1631194"/>
                  <a:pt x="2441039" y="1619771"/>
                  <a:pt x="2446986" y="1609859"/>
                </a:cubicBezTo>
                <a:cubicBezTo>
                  <a:pt x="2454057" y="1598073"/>
                  <a:pt x="2464158" y="1588394"/>
                  <a:pt x="2472744" y="1577662"/>
                </a:cubicBezTo>
                <a:cubicBezTo>
                  <a:pt x="2477037" y="1560490"/>
                  <a:pt x="2477708" y="1541979"/>
                  <a:pt x="2485623" y="1526147"/>
                </a:cubicBezTo>
                <a:cubicBezTo>
                  <a:pt x="2489916" y="1517561"/>
                  <a:pt x="2495131" y="1509377"/>
                  <a:pt x="2498501" y="1500389"/>
                </a:cubicBezTo>
                <a:cubicBezTo>
                  <a:pt x="2504533" y="1484303"/>
                  <a:pt x="2508760" y="1450406"/>
                  <a:pt x="2511380" y="1435995"/>
                </a:cubicBezTo>
                <a:cubicBezTo>
                  <a:pt x="2513338" y="1425226"/>
                  <a:pt x="2514813" y="1414321"/>
                  <a:pt x="2517820" y="1403797"/>
                </a:cubicBezTo>
                <a:cubicBezTo>
                  <a:pt x="2523414" y="1384218"/>
                  <a:pt x="2537138" y="1345843"/>
                  <a:pt x="2537138" y="1345843"/>
                </a:cubicBezTo>
                <a:cubicBezTo>
                  <a:pt x="2539284" y="1332964"/>
                  <a:pt x="2540213" y="1319822"/>
                  <a:pt x="2543577" y="1307206"/>
                </a:cubicBezTo>
                <a:cubicBezTo>
                  <a:pt x="2548824" y="1287530"/>
                  <a:pt x="2558902" y="1269219"/>
                  <a:pt x="2562896" y="1249251"/>
                </a:cubicBezTo>
                <a:cubicBezTo>
                  <a:pt x="2567189" y="1227786"/>
                  <a:pt x="2568853" y="1205623"/>
                  <a:pt x="2575775" y="1184857"/>
                </a:cubicBezTo>
                <a:lnTo>
                  <a:pt x="2588654" y="1146220"/>
                </a:lnTo>
                <a:lnTo>
                  <a:pt x="2595093" y="1126902"/>
                </a:lnTo>
                <a:cubicBezTo>
                  <a:pt x="2608478" y="1006427"/>
                  <a:pt x="2591581" y="1121629"/>
                  <a:pt x="2614411" y="1030310"/>
                </a:cubicBezTo>
                <a:cubicBezTo>
                  <a:pt x="2616443" y="1022182"/>
                  <a:pt x="2633559" y="927619"/>
                  <a:pt x="2640169" y="914400"/>
                </a:cubicBezTo>
                <a:lnTo>
                  <a:pt x="2653048" y="888643"/>
                </a:lnTo>
                <a:cubicBezTo>
                  <a:pt x="2655194" y="877910"/>
                  <a:pt x="2656832" y="867063"/>
                  <a:pt x="2659487" y="856445"/>
                </a:cubicBezTo>
                <a:cubicBezTo>
                  <a:pt x="2664006" y="838369"/>
                  <a:pt x="2672903" y="822640"/>
                  <a:pt x="2678806" y="804930"/>
                </a:cubicBezTo>
                <a:cubicBezTo>
                  <a:pt x="2692667" y="763347"/>
                  <a:pt x="2675487" y="793809"/>
                  <a:pt x="2698124" y="759854"/>
                </a:cubicBezTo>
                <a:cubicBezTo>
                  <a:pt x="2708287" y="709034"/>
                  <a:pt x="2698053" y="745524"/>
                  <a:pt x="2717442" y="701899"/>
                </a:cubicBezTo>
                <a:cubicBezTo>
                  <a:pt x="2722137" y="691336"/>
                  <a:pt x="2726262" y="680525"/>
                  <a:pt x="2730321" y="669702"/>
                </a:cubicBezTo>
                <a:cubicBezTo>
                  <a:pt x="2732704" y="663346"/>
                  <a:pt x="2733464" y="656317"/>
                  <a:pt x="2736761" y="650383"/>
                </a:cubicBezTo>
                <a:cubicBezTo>
                  <a:pt x="2744278" y="636853"/>
                  <a:pt x="2754555" y="625019"/>
                  <a:pt x="2762518" y="611747"/>
                </a:cubicBezTo>
                <a:cubicBezTo>
                  <a:pt x="2767457" y="603516"/>
                  <a:pt x="2770800" y="594416"/>
                  <a:pt x="2775397" y="585989"/>
                </a:cubicBezTo>
                <a:cubicBezTo>
                  <a:pt x="2783684" y="570797"/>
                  <a:pt x="2792251" y="555752"/>
                  <a:pt x="2801155" y="540913"/>
                </a:cubicBezTo>
                <a:cubicBezTo>
                  <a:pt x="2818431" y="512120"/>
                  <a:pt x="2811549" y="528542"/>
                  <a:pt x="2833352" y="495837"/>
                </a:cubicBezTo>
                <a:cubicBezTo>
                  <a:pt x="2840294" y="485423"/>
                  <a:pt x="2845493" y="473893"/>
                  <a:pt x="2852670" y="463640"/>
                </a:cubicBezTo>
                <a:cubicBezTo>
                  <a:pt x="2860552" y="452380"/>
                  <a:pt x="2869377" y="441787"/>
                  <a:pt x="2878428" y="431443"/>
                </a:cubicBezTo>
                <a:cubicBezTo>
                  <a:pt x="2884425" y="424589"/>
                  <a:pt x="2892453" y="419535"/>
                  <a:pt x="2897746" y="412124"/>
                </a:cubicBezTo>
                <a:cubicBezTo>
                  <a:pt x="2903325" y="404313"/>
                  <a:pt x="2905120" y="394230"/>
                  <a:pt x="2910625" y="386366"/>
                </a:cubicBezTo>
                <a:cubicBezTo>
                  <a:pt x="2920239" y="372632"/>
                  <a:pt x="2932530" y="360963"/>
                  <a:pt x="2942823" y="347730"/>
                </a:cubicBezTo>
                <a:cubicBezTo>
                  <a:pt x="2979333" y="300789"/>
                  <a:pt x="2946811" y="298836"/>
                  <a:pt x="3032975" y="231820"/>
                </a:cubicBezTo>
                <a:cubicBezTo>
                  <a:pt x="3052293" y="216795"/>
                  <a:pt x="3073625" y="204050"/>
                  <a:pt x="3090930" y="186744"/>
                </a:cubicBezTo>
                <a:cubicBezTo>
                  <a:pt x="3103809" y="173865"/>
                  <a:pt x="3114995" y="159035"/>
                  <a:pt x="3129566" y="148107"/>
                </a:cubicBezTo>
                <a:cubicBezTo>
                  <a:pt x="3138152" y="141668"/>
                  <a:pt x="3146394" y="134742"/>
                  <a:pt x="3155324" y="128789"/>
                </a:cubicBezTo>
                <a:cubicBezTo>
                  <a:pt x="3165738" y="121847"/>
                  <a:pt x="3177642" y="117155"/>
                  <a:pt x="3187521" y="109471"/>
                </a:cubicBezTo>
                <a:cubicBezTo>
                  <a:pt x="3216037" y="87292"/>
                  <a:pt x="3204906" y="84679"/>
                  <a:pt x="3232597" y="70834"/>
                </a:cubicBezTo>
                <a:cubicBezTo>
                  <a:pt x="3238668" y="67798"/>
                  <a:pt x="3245676" y="67069"/>
                  <a:pt x="3251915" y="64395"/>
                </a:cubicBezTo>
                <a:cubicBezTo>
                  <a:pt x="3260738" y="60614"/>
                  <a:pt x="3268850" y="55297"/>
                  <a:pt x="3277673" y="51516"/>
                </a:cubicBezTo>
                <a:cubicBezTo>
                  <a:pt x="3283912" y="48842"/>
                  <a:pt x="3290490" y="47027"/>
                  <a:pt x="3296992" y="45076"/>
                </a:cubicBezTo>
                <a:cubicBezTo>
                  <a:pt x="3348446" y="29639"/>
                  <a:pt x="3331814" y="33906"/>
                  <a:pt x="3380704" y="25758"/>
                </a:cubicBezTo>
                <a:cubicBezTo>
                  <a:pt x="3400874" y="19035"/>
                  <a:pt x="3423683" y="10334"/>
                  <a:pt x="3445099" y="6440"/>
                </a:cubicBezTo>
                <a:cubicBezTo>
                  <a:pt x="3460032" y="3725"/>
                  <a:pt x="3475150" y="2147"/>
                  <a:pt x="3490175" y="0"/>
                </a:cubicBezTo>
                <a:cubicBezTo>
                  <a:pt x="3567448" y="2147"/>
                  <a:pt x="3644870" y="1181"/>
                  <a:pt x="3721994" y="6440"/>
                </a:cubicBezTo>
                <a:cubicBezTo>
                  <a:pt x="3760428" y="9061"/>
                  <a:pt x="3772942" y="21275"/>
                  <a:pt x="3805707" y="32197"/>
                </a:cubicBezTo>
                <a:cubicBezTo>
                  <a:pt x="3814103" y="34996"/>
                  <a:pt x="3822879" y="36490"/>
                  <a:pt x="3831465" y="38637"/>
                </a:cubicBezTo>
                <a:cubicBezTo>
                  <a:pt x="3854687" y="52570"/>
                  <a:pt x="3865665" y="60276"/>
                  <a:pt x="3889420" y="70834"/>
                </a:cubicBezTo>
                <a:cubicBezTo>
                  <a:pt x="3903662" y="77164"/>
                  <a:pt x="3933591" y="86943"/>
                  <a:pt x="3947375" y="96592"/>
                </a:cubicBezTo>
                <a:cubicBezTo>
                  <a:pt x="3961109" y="106206"/>
                  <a:pt x="3971868" y="119789"/>
                  <a:pt x="3986011" y="128789"/>
                </a:cubicBezTo>
                <a:cubicBezTo>
                  <a:pt x="3995763" y="134995"/>
                  <a:pt x="4008060" y="136133"/>
                  <a:pt x="4018208" y="141668"/>
                </a:cubicBezTo>
                <a:cubicBezTo>
                  <a:pt x="4087795" y="179625"/>
                  <a:pt x="4031065" y="158833"/>
                  <a:pt x="4076163" y="173865"/>
                </a:cubicBezTo>
                <a:cubicBezTo>
                  <a:pt x="4084749" y="180304"/>
                  <a:pt x="4093944" y="186003"/>
                  <a:pt x="4101921" y="193183"/>
                </a:cubicBezTo>
                <a:cubicBezTo>
                  <a:pt x="4164938" y="249898"/>
                  <a:pt x="4117369" y="216361"/>
                  <a:pt x="4159876" y="244699"/>
                </a:cubicBezTo>
                <a:cubicBezTo>
                  <a:pt x="4195086" y="297513"/>
                  <a:pt x="4139614" y="213896"/>
                  <a:pt x="4204952" y="315533"/>
                </a:cubicBezTo>
                <a:cubicBezTo>
                  <a:pt x="4213322" y="328553"/>
                  <a:pt x="4230710" y="354169"/>
                  <a:pt x="4230710" y="354169"/>
                </a:cubicBezTo>
                <a:cubicBezTo>
                  <a:pt x="4232856" y="360609"/>
                  <a:pt x="4235503" y="366903"/>
                  <a:pt x="4237149" y="373488"/>
                </a:cubicBezTo>
                <a:cubicBezTo>
                  <a:pt x="4239804" y="384106"/>
                  <a:pt x="4240444" y="395202"/>
                  <a:pt x="4243589" y="405685"/>
                </a:cubicBezTo>
                <a:cubicBezTo>
                  <a:pt x="4253581" y="438990"/>
                  <a:pt x="4262125" y="440418"/>
                  <a:pt x="4269346" y="476519"/>
                </a:cubicBezTo>
                <a:cubicBezTo>
                  <a:pt x="4271493" y="487251"/>
                  <a:pt x="4273828" y="497948"/>
                  <a:pt x="4275786" y="508716"/>
                </a:cubicBezTo>
                <a:cubicBezTo>
                  <a:pt x="4278122" y="521562"/>
                  <a:pt x="4279393" y="534607"/>
                  <a:pt x="4282225" y="547352"/>
                </a:cubicBezTo>
                <a:cubicBezTo>
                  <a:pt x="4283698" y="553978"/>
                  <a:pt x="4286518" y="560231"/>
                  <a:pt x="4288665" y="566671"/>
                </a:cubicBezTo>
                <a:cubicBezTo>
                  <a:pt x="4286518" y="598868"/>
                  <a:pt x="4282225" y="630994"/>
                  <a:pt x="4282225" y="663262"/>
                </a:cubicBezTo>
                <a:cubicBezTo>
                  <a:pt x="4282225" y="684834"/>
                  <a:pt x="4285614" y="620223"/>
                  <a:pt x="4288665" y="598868"/>
                </a:cubicBezTo>
                <a:cubicBezTo>
                  <a:pt x="4289917" y="590107"/>
                  <a:pt x="4293184" y="581749"/>
                  <a:pt x="4295104" y="573110"/>
                </a:cubicBezTo>
                <a:cubicBezTo>
                  <a:pt x="4297478" y="562426"/>
                  <a:pt x="4299170" y="551597"/>
                  <a:pt x="4301544" y="540913"/>
                </a:cubicBezTo>
                <a:cubicBezTo>
                  <a:pt x="4303464" y="532274"/>
                  <a:pt x="4306063" y="523794"/>
                  <a:pt x="4307983" y="515155"/>
                </a:cubicBezTo>
                <a:cubicBezTo>
                  <a:pt x="4310357" y="504471"/>
                  <a:pt x="4314423" y="493903"/>
                  <a:pt x="4314423" y="482958"/>
                </a:cubicBezTo>
                <a:cubicBezTo>
                  <a:pt x="4314423" y="476170"/>
                  <a:pt x="4311019" y="496205"/>
                  <a:pt x="4307983" y="502276"/>
                </a:cubicBezTo>
                <a:cubicBezTo>
                  <a:pt x="4304522" y="509198"/>
                  <a:pt x="4299397" y="515155"/>
                  <a:pt x="4295104" y="521595"/>
                </a:cubicBezTo>
                <a:cubicBezTo>
                  <a:pt x="4292958" y="534474"/>
                  <a:pt x="4292794" y="547845"/>
                  <a:pt x="4288665" y="560231"/>
                </a:cubicBezTo>
                <a:cubicBezTo>
                  <a:pt x="4286218" y="567573"/>
                  <a:pt x="4278504" y="572303"/>
                  <a:pt x="4275786" y="579550"/>
                </a:cubicBezTo>
                <a:cubicBezTo>
                  <a:pt x="4270253" y="594304"/>
                  <a:pt x="4263903" y="655297"/>
                  <a:pt x="4262907" y="663262"/>
                </a:cubicBezTo>
                <a:cubicBezTo>
                  <a:pt x="4256453" y="643900"/>
                  <a:pt x="4257460" y="641270"/>
                  <a:pt x="4243589" y="624626"/>
                </a:cubicBezTo>
                <a:cubicBezTo>
                  <a:pt x="4225785" y="603262"/>
                  <a:pt x="4223384" y="609972"/>
                  <a:pt x="4211392" y="585989"/>
                </a:cubicBezTo>
                <a:cubicBezTo>
                  <a:pt x="4208356" y="579918"/>
                  <a:pt x="4209192" y="571971"/>
                  <a:pt x="4204952" y="566671"/>
                </a:cubicBezTo>
                <a:cubicBezTo>
                  <a:pt x="4200117" y="560628"/>
                  <a:pt x="4185634" y="553792"/>
                  <a:pt x="4185634" y="553792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Freeform 9">
            <a:extLst>
              <a:ext uri="{FF2B5EF4-FFF2-40B4-BE49-F238E27FC236}">
                <a16:creationId xmlns:a16="http://schemas.microsoft.com/office/drawing/2014/main" id="{ED2654A1-AA6B-B043-BE76-1581B1AF910D}"/>
              </a:ext>
            </a:extLst>
          </p:cNvPr>
          <p:cNvSpPr>
            <a:spLocks/>
          </p:cNvSpPr>
          <p:nvPr/>
        </p:nvSpPr>
        <p:spPr bwMode="auto">
          <a:xfrm>
            <a:off x="4713288" y="4854575"/>
            <a:ext cx="1997075" cy="444500"/>
          </a:xfrm>
          <a:custGeom>
            <a:avLst/>
            <a:gdLst>
              <a:gd name="T0" fmla="*/ 1997027 w 1997027"/>
              <a:gd name="T1" fmla="*/ 0 h 444321"/>
              <a:gd name="T2" fmla="*/ 1977709 w 1997027"/>
              <a:gd name="T3" fmla="*/ 51516 h 444321"/>
              <a:gd name="T4" fmla="*/ 1964830 w 1997027"/>
              <a:gd name="T5" fmla="*/ 103031 h 444321"/>
              <a:gd name="T6" fmla="*/ 1939072 w 1997027"/>
              <a:gd name="T7" fmla="*/ 160986 h 444321"/>
              <a:gd name="T8" fmla="*/ 1932633 w 1997027"/>
              <a:gd name="T9" fmla="*/ 180304 h 444321"/>
              <a:gd name="T10" fmla="*/ 1906875 w 1997027"/>
              <a:gd name="T11" fmla="*/ 231820 h 444321"/>
              <a:gd name="T12" fmla="*/ 1887557 w 1997027"/>
              <a:gd name="T13" fmla="*/ 276896 h 444321"/>
              <a:gd name="T14" fmla="*/ 1868238 w 1997027"/>
              <a:gd name="T15" fmla="*/ 289775 h 444321"/>
              <a:gd name="T16" fmla="*/ 1861799 w 1997027"/>
              <a:gd name="T17" fmla="*/ 309093 h 444321"/>
              <a:gd name="T18" fmla="*/ 1784526 w 1997027"/>
              <a:gd name="T19" fmla="*/ 354169 h 444321"/>
              <a:gd name="T20" fmla="*/ 1726571 w 1997027"/>
              <a:gd name="T21" fmla="*/ 379927 h 444321"/>
              <a:gd name="T22" fmla="*/ 1700813 w 1997027"/>
              <a:gd name="T23" fmla="*/ 392806 h 444321"/>
              <a:gd name="T24" fmla="*/ 1649297 w 1997027"/>
              <a:gd name="T25" fmla="*/ 405685 h 444321"/>
              <a:gd name="T26" fmla="*/ 1501190 w 1997027"/>
              <a:gd name="T27" fmla="*/ 418564 h 444321"/>
              <a:gd name="T28" fmla="*/ 1430357 w 1997027"/>
              <a:gd name="T29" fmla="*/ 425003 h 444321"/>
              <a:gd name="T30" fmla="*/ 1411038 w 1997027"/>
              <a:gd name="T31" fmla="*/ 431442 h 444321"/>
              <a:gd name="T32" fmla="*/ 1378841 w 1997027"/>
              <a:gd name="T33" fmla="*/ 437882 h 444321"/>
              <a:gd name="T34" fmla="*/ 1353083 w 1997027"/>
              <a:gd name="T35" fmla="*/ 444321 h 444321"/>
              <a:gd name="T36" fmla="*/ 1089066 w 1997027"/>
              <a:gd name="T37" fmla="*/ 437882 h 444321"/>
              <a:gd name="T38" fmla="*/ 1056869 w 1997027"/>
              <a:gd name="T39" fmla="*/ 431442 h 444321"/>
              <a:gd name="T40" fmla="*/ 960278 w 1997027"/>
              <a:gd name="T41" fmla="*/ 418564 h 444321"/>
              <a:gd name="T42" fmla="*/ 915202 w 1997027"/>
              <a:gd name="T43" fmla="*/ 405685 h 444321"/>
              <a:gd name="T44" fmla="*/ 876565 w 1997027"/>
              <a:gd name="T45" fmla="*/ 399245 h 444321"/>
              <a:gd name="T46" fmla="*/ 715579 w 1997027"/>
              <a:gd name="T47" fmla="*/ 379927 h 444321"/>
              <a:gd name="T48" fmla="*/ 586790 w 1997027"/>
              <a:gd name="T49" fmla="*/ 354169 h 444321"/>
              <a:gd name="T50" fmla="*/ 477320 w 1997027"/>
              <a:gd name="T51" fmla="*/ 347730 h 444321"/>
              <a:gd name="T52" fmla="*/ 380728 w 1997027"/>
              <a:gd name="T53" fmla="*/ 334851 h 444321"/>
              <a:gd name="T54" fmla="*/ 322773 w 1997027"/>
              <a:gd name="T55" fmla="*/ 328411 h 444321"/>
              <a:gd name="T56" fmla="*/ 213303 w 1997027"/>
              <a:gd name="T57" fmla="*/ 321972 h 444321"/>
              <a:gd name="T58" fmla="*/ 168227 w 1997027"/>
              <a:gd name="T59" fmla="*/ 315533 h 444321"/>
              <a:gd name="T60" fmla="*/ 129590 w 1997027"/>
              <a:gd name="T61" fmla="*/ 309093 h 444321"/>
              <a:gd name="T62" fmla="*/ 32999 w 1997027"/>
              <a:gd name="T63" fmla="*/ 302654 h 444321"/>
              <a:gd name="T64" fmla="*/ 802 w 1997027"/>
              <a:gd name="T65" fmla="*/ 296214 h 444321"/>
              <a:gd name="T66" fmla="*/ 20120 w 1997027"/>
              <a:gd name="T67" fmla="*/ 289775 h 444321"/>
              <a:gd name="T68" fmla="*/ 71635 w 1997027"/>
              <a:gd name="T69" fmla="*/ 270457 h 444321"/>
              <a:gd name="T70" fmla="*/ 136030 w 1997027"/>
              <a:gd name="T71" fmla="*/ 251138 h 444321"/>
              <a:gd name="T72" fmla="*/ 155348 w 1997027"/>
              <a:gd name="T73" fmla="*/ 238259 h 444321"/>
              <a:gd name="T74" fmla="*/ 174666 w 1997027"/>
              <a:gd name="T75" fmla="*/ 231820 h 444321"/>
              <a:gd name="T76" fmla="*/ 136030 w 1997027"/>
              <a:gd name="T77" fmla="*/ 238259 h 444321"/>
              <a:gd name="T78" fmla="*/ 116711 w 1997027"/>
              <a:gd name="T79" fmla="*/ 244699 h 444321"/>
              <a:gd name="T80" fmla="*/ 71635 w 1997027"/>
              <a:gd name="T81" fmla="*/ 257578 h 444321"/>
              <a:gd name="T82" fmla="*/ 52317 w 1997027"/>
              <a:gd name="T83" fmla="*/ 270457 h 444321"/>
              <a:gd name="T84" fmla="*/ 13680 w 1997027"/>
              <a:gd name="T85" fmla="*/ 283335 h 444321"/>
              <a:gd name="T86" fmla="*/ 802 w 1997027"/>
              <a:gd name="T87" fmla="*/ 302654 h 444321"/>
              <a:gd name="T88" fmla="*/ 32999 w 1997027"/>
              <a:gd name="T89" fmla="*/ 379927 h 444321"/>
              <a:gd name="T90" fmla="*/ 45878 w 1997027"/>
              <a:gd name="T91" fmla="*/ 399245 h 444321"/>
              <a:gd name="T92" fmla="*/ 52317 w 1997027"/>
              <a:gd name="T93" fmla="*/ 418564 h 444321"/>
              <a:gd name="T94" fmla="*/ 65196 w 1997027"/>
              <a:gd name="T95" fmla="*/ 437882 h 44432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997027" h="444321">
                <a:moveTo>
                  <a:pt x="1997027" y="0"/>
                </a:moveTo>
                <a:cubicBezTo>
                  <a:pt x="1993082" y="9861"/>
                  <a:pt x="1981076" y="38048"/>
                  <a:pt x="1977709" y="51516"/>
                </a:cubicBezTo>
                <a:cubicBezTo>
                  <a:pt x="1968104" y="89934"/>
                  <a:pt x="1975867" y="73599"/>
                  <a:pt x="1964830" y="103031"/>
                </a:cubicBezTo>
                <a:cubicBezTo>
                  <a:pt x="1934875" y="182912"/>
                  <a:pt x="1968341" y="92691"/>
                  <a:pt x="1939072" y="160986"/>
                </a:cubicBezTo>
                <a:cubicBezTo>
                  <a:pt x="1936398" y="167225"/>
                  <a:pt x="1935442" y="174125"/>
                  <a:pt x="1932633" y="180304"/>
                </a:cubicBezTo>
                <a:cubicBezTo>
                  <a:pt x="1924689" y="197782"/>
                  <a:pt x="1912947" y="213607"/>
                  <a:pt x="1906875" y="231820"/>
                </a:cubicBezTo>
                <a:cubicBezTo>
                  <a:pt x="1902402" y="245238"/>
                  <a:pt x="1896395" y="266290"/>
                  <a:pt x="1887557" y="276896"/>
                </a:cubicBezTo>
                <a:cubicBezTo>
                  <a:pt x="1882602" y="282842"/>
                  <a:pt x="1874678" y="285482"/>
                  <a:pt x="1868238" y="289775"/>
                </a:cubicBezTo>
                <a:cubicBezTo>
                  <a:pt x="1866092" y="296214"/>
                  <a:pt x="1866144" y="303879"/>
                  <a:pt x="1861799" y="309093"/>
                </a:cubicBezTo>
                <a:cubicBezTo>
                  <a:pt x="1842820" y="331867"/>
                  <a:pt x="1806038" y="338034"/>
                  <a:pt x="1784526" y="354169"/>
                </a:cubicBezTo>
                <a:cubicBezTo>
                  <a:pt x="1750012" y="380055"/>
                  <a:pt x="1769292" y="371383"/>
                  <a:pt x="1726571" y="379927"/>
                </a:cubicBezTo>
                <a:cubicBezTo>
                  <a:pt x="1717985" y="384220"/>
                  <a:pt x="1709636" y="389025"/>
                  <a:pt x="1700813" y="392806"/>
                </a:cubicBezTo>
                <a:cubicBezTo>
                  <a:pt x="1684353" y="399860"/>
                  <a:pt x="1666798" y="402503"/>
                  <a:pt x="1649297" y="405685"/>
                </a:cubicBezTo>
                <a:cubicBezTo>
                  <a:pt x="1579869" y="418308"/>
                  <a:pt x="1608958" y="410866"/>
                  <a:pt x="1501190" y="418564"/>
                </a:cubicBezTo>
                <a:cubicBezTo>
                  <a:pt x="1477542" y="420253"/>
                  <a:pt x="1453968" y="422857"/>
                  <a:pt x="1430357" y="425003"/>
                </a:cubicBezTo>
                <a:cubicBezTo>
                  <a:pt x="1423917" y="427149"/>
                  <a:pt x="1417623" y="429796"/>
                  <a:pt x="1411038" y="431442"/>
                </a:cubicBezTo>
                <a:cubicBezTo>
                  <a:pt x="1400420" y="434097"/>
                  <a:pt x="1389525" y="435508"/>
                  <a:pt x="1378841" y="437882"/>
                </a:cubicBezTo>
                <a:cubicBezTo>
                  <a:pt x="1370202" y="439802"/>
                  <a:pt x="1361669" y="442175"/>
                  <a:pt x="1353083" y="444321"/>
                </a:cubicBezTo>
                <a:lnTo>
                  <a:pt x="1089066" y="437882"/>
                </a:lnTo>
                <a:cubicBezTo>
                  <a:pt x="1078131" y="437407"/>
                  <a:pt x="1067687" y="433106"/>
                  <a:pt x="1056869" y="431442"/>
                </a:cubicBezTo>
                <a:cubicBezTo>
                  <a:pt x="1020433" y="425836"/>
                  <a:pt x="996051" y="425068"/>
                  <a:pt x="960278" y="418564"/>
                </a:cubicBezTo>
                <a:cubicBezTo>
                  <a:pt x="883172" y="404545"/>
                  <a:pt x="977247" y="419473"/>
                  <a:pt x="915202" y="405685"/>
                </a:cubicBezTo>
                <a:cubicBezTo>
                  <a:pt x="902456" y="402853"/>
                  <a:pt x="889502" y="401009"/>
                  <a:pt x="876565" y="399245"/>
                </a:cubicBezTo>
                <a:cubicBezTo>
                  <a:pt x="809279" y="390069"/>
                  <a:pt x="777027" y="386754"/>
                  <a:pt x="715579" y="379927"/>
                </a:cubicBezTo>
                <a:cubicBezTo>
                  <a:pt x="673075" y="369301"/>
                  <a:pt x="630672" y="357826"/>
                  <a:pt x="586790" y="354169"/>
                </a:cubicBezTo>
                <a:cubicBezTo>
                  <a:pt x="550363" y="351133"/>
                  <a:pt x="513810" y="349876"/>
                  <a:pt x="477320" y="347730"/>
                </a:cubicBezTo>
                <a:cubicBezTo>
                  <a:pt x="432111" y="341271"/>
                  <a:pt x="427923" y="340403"/>
                  <a:pt x="380728" y="334851"/>
                </a:cubicBezTo>
                <a:cubicBezTo>
                  <a:pt x="361424" y="332580"/>
                  <a:pt x="342153" y="329902"/>
                  <a:pt x="322773" y="328411"/>
                </a:cubicBezTo>
                <a:cubicBezTo>
                  <a:pt x="286328" y="325607"/>
                  <a:pt x="249793" y="324118"/>
                  <a:pt x="213303" y="321972"/>
                </a:cubicBezTo>
                <a:lnTo>
                  <a:pt x="168227" y="315533"/>
                </a:lnTo>
                <a:cubicBezTo>
                  <a:pt x="155322" y="313548"/>
                  <a:pt x="142588" y="310331"/>
                  <a:pt x="129590" y="309093"/>
                </a:cubicBezTo>
                <a:cubicBezTo>
                  <a:pt x="97467" y="306034"/>
                  <a:pt x="65196" y="304800"/>
                  <a:pt x="32999" y="302654"/>
                </a:cubicBezTo>
                <a:cubicBezTo>
                  <a:pt x="22267" y="300507"/>
                  <a:pt x="8541" y="303953"/>
                  <a:pt x="802" y="296214"/>
                </a:cubicBezTo>
                <a:cubicBezTo>
                  <a:pt x="-3998" y="291414"/>
                  <a:pt x="14049" y="292811"/>
                  <a:pt x="20120" y="289775"/>
                </a:cubicBezTo>
                <a:cubicBezTo>
                  <a:pt x="64337" y="267666"/>
                  <a:pt x="9515" y="282880"/>
                  <a:pt x="71635" y="270457"/>
                </a:cubicBezTo>
                <a:cubicBezTo>
                  <a:pt x="144441" y="234054"/>
                  <a:pt x="39815" y="283211"/>
                  <a:pt x="136030" y="251138"/>
                </a:cubicBezTo>
                <a:cubicBezTo>
                  <a:pt x="143372" y="248691"/>
                  <a:pt x="148426" y="241720"/>
                  <a:pt x="155348" y="238259"/>
                </a:cubicBezTo>
                <a:cubicBezTo>
                  <a:pt x="161419" y="235223"/>
                  <a:pt x="181454" y="231820"/>
                  <a:pt x="174666" y="231820"/>
                </a:cubicBezTo>
                <a:cubicBezTo>
                  <a:pt x="161610" y="231820"/>
                  <a:pt x="148909" y="236113"/>
                  <a:pt x="136030" y="238259"/>
                </a:cubicBezTo>
                <a:cubicBezTo>
                  <a:pt x="129590" y="240406"/>
                  <a:pt x="123238" y="242834"/>
                  <a:pt x="116711" y="244699"/>
                </a:cubicBezTo>
                <a:cubicBezTo>
                  <a:pt x="107078" y="247451"/>
                  <a:pt x="81931" y="252430"/>
                  <a:pt x="71635" y="257578"/>
                </a:cubicBezTo>
                <a:cubicBezTo>
                  <a:pt x="64713" y="261039"/>
                  <a:pt x="59389" y="267314"/>
                  <a:pt x="52317" y="270457"/>
                </a:cubicBezTo>
                <a:cubicBezTo>
                  <a:pt x="39911" y="275970"/>
                  <a:pt x="13680" y="283335"/>
                  <a:pt x="13680" y="283335"/>
                </a:cubicBezTo>
                <a:cubicBezTo>
                  <a:pt x="9387" y="289775"/>
                  <a:pt x="1657" y="294962"/>
                  <a:pt x="802" y="302654"/>
                </a:cubicBezTo>
                <a:cubicBezTo>
                  <a:pt x="-3048" y="337307"/>
                  <a:pt x="15213" y="353249"/>
                  <a:pt x="32999" y="379927"/>
                </a:cubicBezTo>
                <a:lnTo>
                  <a:pt x="45878" y="399245"/>
                </a:lnTo>
                <a:cubicBezTo>
                  <a:pt x="48024" y="405685"/>
                  <a:pt x="49281" y="412493"/>
                  <a:pt x="52317" y="418564"/>
                </a:cubicBezTo>
                <a:cubicBezTo>
                  <a:pt x="55778" y="425486"/>
                  <a:pt x="65196" y="437882"/>
                  <a:pt x="65196" y="437882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TextBox 10">
            <a:extLst>
              <a:ext uri="{FF2B5EF4-FFF2-40B4-BE49-F238E27FC236}">
                <a16:creationId xmlns:a16="http://schemas.microsoft.com/office/drawing/2014/main" id="{2B2CA75F-BC88-954B-920E-763087EB9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5321300"/>
            <a:ext cx="15017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CA" altLang="en-US"/>
              <a:t>Return result, but how?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4D3B9CB-0BEF-B543-957A-ED4D7B9B91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124575" cy="373063"/>
          </a:xfrm>
          <a:noFill/>
        </p:spPr>
        <p:txBody>
          <a:bodyPr/>
          <a:lstStyle/>
          <a:p>
            <a:r>
              <a:rPr lang="en-US" altLang="en-US"/>
              <a:t>Motivation for Asynchronous Functions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BF5B403-2515-A249-9BC7-2DCF4F784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1628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800"/>
              <a:t>Accessing Data in memory, disk, network.</a:t>
            </a:r>
          </a:p>
        </p:txBody>
      </p:sp>
      <p:pic>
        <p:nvPicPr>
          <p:cNvPr id="14340" name="Picture 1">
            <a:extLst>
              <a:ext uri="{FF2B5EF4-FFF2-40B4-BE49-F238E27FC236}">
                <a16:creationId xmlns:a16="http://schemas.microsoft.com/office/drawing/2014/main" id="{7E2C9F66-0830-A842-B4BF-AF5DD64DD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5410200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2">
            <a:extLst>
              <a:ext uri="{FF2B5EF4-FFF2-40B4-BE49-F238E27FC236}">
                <a16:creationId xmlns:a16="http://schemas.microsoft.com/office/drawing/2014/main" id="{6070B866-793F-9B48-BEE1-F550E8819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1600"/>
            <a:ext cx="31019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734E0C5-794A-6B44-B881-E767204DD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124575" cy="373063"/>
          </a:xfrm>
          <a:noFill/>
        </p:spPr>
        <p:txBody>
          <a:bodyPr/>
          <a:lstStyle/>
          <a:p>
            <a:r>
              <a:rPr lang="en-US" altLang="en-US"/>
              <a:t>Motivation for Asynchronous Functions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CA208E1-6201-2243-8350-3C64DD083E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833438"/>
            <a:ext cx="71628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800" dirty="0"/>
              <a:t>What do servers and browsers spend most of their time doing?</a:t>
            </a:r>
          </a:p>
          <a:p>
            <a:pPr marL="0" indent="0">
              <a:lnSpc>
                <a:spcPct val="100000"/>
              </a:lnSpc>
              <a:buFontTx/>
              <a:buNone/>
            </a:pPr>
            <a:endParaRPr lang="en-US" altLang="en-US" sz="1800" dirty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800" dirty="0"/>
              <a:t>Node.js provides asynchronous functions for accessing the file system, network requests, streams, timers,  and other things.</a:t>
            </a:r>
          </a:p>
        </p:txBody>
      </p:sp>
      <p:pic>
        <p:nvPicPr>
          <p:cNvPr id="16388" name="Picture 1">
            <a:extLst>
              <a:ext uri="{FF2B5EF4-FFF2-40B4-BE49-F238E27FC236}">
                <a16:creationId xmlns:a16="http://schemas.microsoft.com/office/drawing/2014/main" id="{2EDB042A-F1CB-7348-91FF-06E5A584C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9800"/>
            <a:ext cx="5410200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2">
            <a:extLst>
              <a:ext uri="{FF2B5EF4-FFF2-40B4-BE49-F238E27FC236}">
                <a16:creationId xmlns:a16="http://schemas.microsoft.com/office/drawing/2014/main" id="{87AB0BB3-5EE9-024B-9876-6E679B4B3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1600"/>
            <a:ext cx="31019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F89F7294-26E9-CE4A-9CD1-7FC70B35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36538"/>
            <a:ext cx="3835400" cy="373062"/>
          </a:xfrm>
        </p:spPr>
        <p:txBody>
          <a:bodyPr/>
          <a:lstStyle/>
          <a:p>
            <a:r>
              <a:rPr lang="en-CA" altLang="en-US"/>
              <a:t>Asynchronous Functions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74549AE-C323-6944-AB01-5B64C83732F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/>
              <a:t>Order or exectution?</a:t>
            </a: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42360FF1-73B2-7441-B6F9-944042852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607175" cy="456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Freeform 1">
            <a:extLst>
              <a:ext uri="{FF2B5EF4-FFF2-40B4-BE49-F238E27FC236}">
                <a16:creationId xmlns:a16="http://schemas.microsoft.com/office/drawing/2014/main" id="{D710B523-6CD7-DA4B-A825-BFE59D81C8BC}"/>
              </a:ext>
            </a:extLst>
          </p:cNvPr>
          <p:cNvSpPr>
            <a:spLocks/>
          </p:cNvSpPr>
          <p:nvPr/>
        </p:nvSpPr>
        <p:spPr bwMode="auto">
          <a:xfrm>
            <a:off x="1371600" y="5768975"/>
            <a:ext cx="3948113" cy="561975"/>
          </a:xfrm>
          <a:custGeom>
            <a:avLst/>
            <a:gdLst>
              <a:gd name="T0" fmla="*/ 631064 w 3947374"/>
              <a:gd name="T1" fmla="*/ 83712 h 560585"/>
              <a:gd name="T2" fmla="*/ 1622738 w 3947374"/>
              <a:gd name="T3" fmla="*/ 64394 h 560585"/>
              <a:gd name="T4" fmla="*/ 1983346 w 3947374"/>
              <a:gd name="T5" fmla="*/ 32197 h 560585"/>
              <a:gd name="T6" fmla="*/ 2685245 w 3947374"/>
              <a:gd name="T7" fmla="*/ 6439 h 560585"/>
              <a:gd name="T8" fmla="*/ 3251915 w 3947374"/>
              <a:gd name="T9" fmla="*/ 6439 h 560585"/>
              <a:gd name="T10" fmla="*/ 3715554 w 3947374"/>
              <a:gd name="T11" fmla="*/ 25757 h 560585"/>
              <a:gd name="T12" fmla="*/ 3773509 w 3947374"/>
              <a:gd name="T13" fmla="*/ 45076 h 560585"/>
              <a:gd name="T14" fmla="*/ 3857222 w 3947374"/>
              <a:gd name="T15" fmla="*/ 83712 h 560585"/>
              <a:gd name="T16" fmla="*/ 3895859 w 3947374"/>
              <a:gd name="T17" fmla="*/ 103031 h 560585"/>
              <a:gd name="T18" fmla="*/ 3947374 w 3947374"/>
              <a:gd name="T19" fmla="*/ 160985 h 560585"/>
              <a:gd name="T20" fmla="*/ 3915177 w 3947374"/>
              <a:gd name="T21" fmla="*/ 289774 h 560585"/>
              <a:gd name="T22" fmla="*/ 3792828 w 3947374"/>
              <a:gd name="T23" fmla="*/ 392805 h 560585"/>
              <a:gd name="T24" fmla="*/ 3683357 w 3947374"/>
              <a:gd name="T25" fmla="*/ 437881 h 560585"/>
              <a:gd name="T26" fmla="*/ 3593205 w 3947374"/>
              <a:gd name="T27" fmla="*/ 463639 h 560585"/>
              <a:gd name="T28" fmla="*/ 3387143 w 3947374"/>
              <a:gd name="T29" fmla="*/ 482957 h 560585"/>
              <a:gd name="T30" fmla="*/ 3129566 w 3947374"/>
              <a:gd name="T31" fmla="*/ 502276 h 560585"/>
              <a:gd name="T32" fmla="*/ 2878428 w 3947374"/>
              <a:gd name="T33" fmla="*/ 528033 h 560585"/>
              <a:gd name="T34" fmla="*/ 1603419 w 3947374"/>
              <a:gd name="T35" fmla="*/ 547352 h 560585"/>
              <a:gd name="T36" fmla="*/ 978794 w 3947374"/>
              <a:gd name="T37" fmla="*/ 547352 h 560585"/>
              <a:gd name="T38" fmla="*/ 888642 w 3947374"/>
              <a:gd name="T39" fmla="*/ 534473 h 560585"/>
              <a:gd name="T40" fmla="*/ 785611 w 3947374"/>
              <a:gd name="T41" fmla="*/ 508715 h 560585"/>
              <a:gd name="T42" fmla="*/ 631064 w 3947374"/>
              <a:gd name="T43" fmla="*/ 463639 h 560585"/>
              <a:gd name="T44" fmla="*/ 502276 w 3947374"/>
              <a:gd name="T45" fmla="*/ 437881 h 560585"/>
              <a:gd name="T46" fmla="*/ 360608 w 3947374"/>
              <a:gd name="T47" fmla="*/ 418563 h 560585"/>
              <a:gd name="T48" fmla="*/ 238259 w 3947374"/>
              <a:gd name="T49" fmla="*/ 392805 h 560585"/>
              <a:gd name="T50" fmla="*/ 122349 w 3947374"/>
              <a:gd name="T51" fmla="*/ 360608 h 560585"/>
              <a:gd name="T52" fmla="*/ 70833 w 3947374"/>
              <a:gd name="T53" fmla="*/ 347729 h 560585"/>
              <a:gd name="T54" fmla="*/ 32197 w 3947374"/>
              <a:gd name="T55" fmla="*/ 328411 h 560585"/>
              <a:gd name="T56" fmla="*/ 6439 w 3947374"/>
              <a:gd name="T57" fmla="*/ 199622 h 560585"/>
              <a:gd name="T58" fmla="*/ 38636 w 3947374"/>
              <a:gd name="T59" fmla="*/ 154546 h 560585"/>
              <a:gd name="T60" fmla="*/ 128788 w 3947374"/>
              <a:gd name="T61" fmla="*/ 96591 h 560585"/>
              <a:gd name="T62" fmla="*/ 212501 w 3947374"/>
              <a:gd name="T63" fmla="*/ 57955 h 560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47374" h="560585">
                <a:moveTo>
                  <a:pt x="225380" y="96591"/>
                </a:moveTo>
                <a:cubicBezTo>
                  <a:pt x="392213" y="72759"/>
                  <a:pt x="233549" y="93527"/>
                  <a:pt x="631064" y="83712"/>
                </a:cubicBezTo>
                <a:cubicBezTo>
                  <a:pt x="797869" y="79593"/>
                  <a:pt x="803806" y="73546"/>
                  <a:pt x="978794" y="70833"/>
                </a:cubicBezTo>
                <a:lnTo>
                  <a:pt x="1622738" y="64394"/>
                </a:lnTo>
                <a:cubicBezTo>
                  <a:pt x="1863213" y="50248"/>
                  <a:pt x="1768935" y="58789"/>
                  <a:pt x="1906073" y="45076"/>
                </a:cubicBezTo>
                <a:cubicBezTo>
                  <a:pt x="1935881" y="39114"/>
                  <a:pt x="1951387" y="35393"/>
                  <a:pt x="1983346" y="32197"/>
                </a:cubicBezTo>
                <a:cubicBezTo>
                  <a:pt x="2036187" y="26913"/>
                  <a:pt x="2127043" y="22229"/>
                  <a:pt x="2176529" y="19318"/>
                </a:cubicBezTo>
                <a:cubicBezTo>
                  <a:pt x="2384139" y="-6635"/>
                  <a:pt x="2167976" y="18468"/>
                  <a:pt x="2685245" y="6439"/>
                </a:cubicBezTo>
                <a:cubicBezTo>
                  <a:pt x="2717505" y="5689"/>
                  <a:pt x="2749639" y="2146"/>
                  <a:pt x="2781836" y="0"/>
                </a:cubicBezTo>
                <a:lnTo>
                  <a:pt x="3251915" y="6439"/>
                </a:lnTo>
                <a:cubicBezTo>
                  <a:pt x="3277755" y="7047"/>
                  <a:pt x="3303381" y="11444"/>
                  <a:pt x="3329188" y="12878"/>
                </a:cubicBezTo>
                <a:cubicBezTo>
                  <a:pt x="3445114" y="19318"/>
                  <a:pt x="3605895" y="22711"/>
                  <a:pt x="3715554" y="25757"/>
                </a:cubicBezTo>
                <a:lnTo>
                  <a:pt x="3754191" y="38636"/>
                </a:lnTo>
                <a:cubicBezTo>
                  <a:pt x="3760630" y="40783"/>
                  <a:pt x="3767689" y="41584"/>
                  <a:pt x="3773509" y="45076"/>
                </a:cubicBezTo>
                <a:cubicBezTo>
                  <a:pt x="3787164" y="53269"/>
                  <a:pt x="3815047" y="71117"/>
                  <a:pt x="3831464" y="77273"/>
                </a:cubicBezTo>
                <a:cubicBezTo>
                  <a:pt x="3839751" y="80380"/>
                  <a:pt x="3848636" y="81566"/>
                  <a:pt x="3857222" y="83712"/>
                </a:cubicBezTo>
                <a:cubicBezTo>
                  <a:pt x="3863661" y="88005"/>
                  <a:pt x="3869618" y="93130"/>
                  <a:pt x="3876540" y="96591"/>
                </a:cubicBezTo>
                <a:cubicBezTo>
                  <a:pt x="3882611" y="99627"/>
                  <a:pt x="3889620" y="100357"/>
                  <a:pt x="3895859" y="103031"/>
                </a:cubicBezTo>
                <a:cubicBezTo>
                  <a:pt x="3904682" y="106812"/>
                  <a:pt x="3913030" y="111616"/>
                  <a:pt x="3921616" y="115909"/>
                </a:cubicBezTo>
                <a:cubicBezTo>
                  <a:pt x="3929460" y="126367"/>
                  <a:pt x="3947374" y="144595"/>
                  <a:pt x="3947374" y="160985"/>
                </a:cubicBezTo>
                <a:cubicBezTo>
                  <a:pt x="3947374" y="188972"/>
                  <a:pt x="3944406" y="216927"/>
                  <a:pt x="3940935" y="244698"/>
                </a:cubicBezTo>
                <a:cubicBezTo>
                  <a:pt x="3938716" y="262448"/>
                  <a:pt x="3926526" y="277163"/>
                  <a:pt x="3915177" y="289774"/>
                </a:cubicBezTo>
                <a:cubicBezTo>
                  <a:pt x="3846409" y="366183"/>
                  <a:pt x="3906781" y="299166"/>
                  <a:pt x="3844343" y="347729"/>
                </a:cubicBezTo>
                <a:cubicBezTo>
                  <a:pt x="3820438" y="366322"/>
                  <a:pt x="3819954" y="379242"/>
                  <a:pt x="3792828" y="392805"/>
                </a:cubicBezTo>
                <a:cubicBezTo>
                  <a:pt x="3776424" y="401007"/>
                  <a:pt x="3758270" y="405141"/>
                  <a:pt x="3741312" y="412124"/>
                </a:cubicBezTo>
                <a:cubicBezTo>
                  <a:pt x="3721764" y="420173"/>
                  <a:pt x="3703266" y="430771"/>
                  <a:pt x="3683357" y="437881"/>
                </a:cubicBezTo>
                <a:cubicBezTo>
                  <a:pt x="3673050" y="441562"/>
                  <a:pt x="3661684" y="441314"/>
                  <a:pt x="3651160" y="444321"/>
                </a:cubicBezTo>
                <a:cubicBezTo>
                  <a:pt x="3631580" y="449915"/>
                  <a:pt x="3612960" y="458700"/>
                  <a:pt x="3593205" y="463639"/>
                </a:cubicBezTo>
                <a:cubicBezTo>
                  <a:pt x="3575229" y="468133"/>
                  <a:pt x="3494365" y="475668"/>
                  <a:pt x="3483735" y="476518"/>
                </a:cubicBezTo>
                <a:cubicBezTo>
                  <a:pt x="3451569" y="479091"/>
                  <a:pt x="3419271" y="479945"/>
                  <a:pt x="3387143" y="482957"/>
                </a:cubicBezTo>
                <a:cubicBezTo>
                  <a:pt x="3350562" y="486386"/>
                  <a:pt x="3314312" y="493088"/>
                  <a:pt x="3277673" y="495836"/>
                </a:cubicBezTo>
                <a:cubicBezTo>
                  <a:pt x="3228396" y="499532"/>
                  <a:pt x="3178920" y="499808"/>
                  <a:pt x="3129566" y="502276"/>
                </a:cubicBezTo>
                <a:lnTo>
                  <a:pt x="3020095" y="508715"/>
                </a:lnTo>
                <a:cubicBezTo>
                  <a:pt x="2972873" y="515154"/>
                  <a:pt x="2926005" y="525234"/>
                  <a:pt x="2878428" y="528033"/>
                </a:cubicBezTo>
                <a:lnTo>
                  <a:pt x="2627290" y="540912"/>
                </a:lnTo>
                <a:lnTo>
                  <a:pt x="1603419" y="547352"/>
                </a:lnTo>
                <a:cubicBezTo>
                  <a:pt x="1562636" y="551645"/>
                  <a:pt x="1522075" y="559712"/>
                  <a:pt x="1481070" y="560231"/>
                </a:cubicBezTo>
                <a:cubicBezTo>
                  <a:pt x="1357941" y="561789"/>
                  <a:pt x="1132607" y="558339"/>
                  <a:pt x="978794" y="547352"/>
                </a:cubicBezTo>
                <a:cubicBezTo>
                  <a:pt x="957277" y="545815"/>
                  <a:pt x="935865" y="543059"/>
                  <a:pt x="914400" y="540912"/>
                </a:cubicBezTo>
                <a:cubicBezTo>
                  <a:pt x="905814" y="538766"/>
                  <a:pt x="897119" y="537016"/>
                  <a:pt x="888642" y="534473"/>
                </a:cubicBezTo>
                <a:cubicBezTo>
                  <a:pt x="875639" y="530572"/>
                  <a:pt x="863175" y="524887"/>
                  <a:pt x="850005" y="521594"/>
                </a:cubicBezTo>
                <a:cubicBezTo>
                  <a:pt x="828769" y="516285"/>
                  <a:pt x="806377" y="515637"/>
                  <a:pt x="785611" y="508715"/>
                </a:cubicBezTo>
                <a:cubicBezTo>
                  <a:pt x="708703" y="483079"/>
                  <a:pt x="779620" y="505620"/>
                  <a:pt x="721216" y="489397"/>
                </a:cubicBezTo>
                <a:cubicBezTo>
                  <a:pt x="691103" y="481032"/>
                  <a:pt x="661892" y="468777"/>
                  <a:pt x="631064" y="463639"/>
                </a:cubicBezTo>
                <a:cubicBezTo>
                  <a:pt x="597718" y="458082"/>
                  <a:pt x="591746" y="457513"/>
                  <a:pt x="560231" y="450760"/>
                </a:cubicBezTo>
                <a:cubicBezTo>
                  <a:pt x="540881" y="446613"/>
                  <a:pt x="521847" y="440817"/>
                  <a:pt x="502276" y="437881"/>
                </a:cubicBezTo>
                <a:cubicBezTo>
                  <a:pt x="478830" y="434364"/>
                  <a:pt x="455053" y="433588"/>
                  <a:pt x="431442" y="431442"/>
                </a:cubicBezTo>
                <a:cubicBezTo>
                  <a:pt x="397943" y="424742"/>
                  <a:pt x="396320" y="424057"/>
                  <a:pt x="360608" y="418563"/>
                </a:cubicBezTo>
                <a:cubicBezTo>
                  <a:pt x="322112" y="412641"/>
                  <a:pt x="303556" y="410627"/>
                  <a:pt x="264016" y="405684"/>
                </a:cubicBezTo>
                <a:cubicBezTo>
                  <a:pt x="255430" y="401391"/>
                  <a:pt x="247247" y="396175"/>
                  <a:pt x="238259" y="392805"/>
                </a:cubicBezTo>
                <a:cubicBezTo>
                  <a:pt x="194670" y="376459"/>
                  <a:pt x="229522" y="395501"/>
                  <a:pt x="193183" y="379926"/>
                </a:cubicBezTo>
                <a:cubicBezTo>
                  <a:pt x="144019" y="358855"/>
                  <a:pt x="192471" y="370625"/>
                  <a:pt x="122349" y="360608"/>
                </a:cubicBezTo>
                <a:cubicBezTo>
                  <a:pt x="115910" y="358462"/>
                  <a:pt x="109616" y="355815"/>
                  <a:pt x="103031" y="354169"/>
                </a:cubicBezTo>
                <a:cubicBezTo>
                  <a:pt x="92413" y="351514"/>
                  <a:pt x="81081" y="351572"/>
                  <a:pt x="70833" y="347729"/>
                </a:cubicBezTo>
                <a:cubicBezTo>
                  <a:pt x="63587" y="345012"/>
                  <a:pt x="58437" y="338311"/>
                  <a:pt x="51515" y="334850"/>
                </a:cubicBezTo>
                <a:cubicBezTo>
                  <a:pt x="45444" y="331814"/>
                  <a:pt x="38636" y="330557"/>
                  <a:pt x="32197" y="328411"/>
                </a:cubicBezTo>
                <a:cubicBezTo>
                  <a:pt x="2674" y="284126"/>
                  <a:pt x="11334" y="304458"/>
                  <a:pt x="0" y="270456"/>
                </a:cubicBezTo>
                <a:cubicBezTo>
                  <a:pt x="2146" y="246845"/>
                  <a:pt x="1471" y="222804"/>
                  <a:pt x="6439" y="199622"/>
                </a:cubicBezTo>
                <a:cubicBezTo>
                  <a:pt x="8061" y="192055"/>
                  <a:pt x="14820" y="186602"/>
                  <a:pt x="19318" y="180304"/>
                </a:cubicBezTo>
                <a:cubicBezTo>
                  <a:pt x="25556" y="171571"/>
                  <a:pt x="31569" y="162623"/>
                  <a:pt x="38636" y="154546"/>
                </a:cubicBezTo>
                <a:cubicBezTo>
                  <a:pt x="48966" y="142740"/>
                  <a:pt x="75024" y="117034"/>
                  <a:pt x="90152" y="109470"/>
                </a:cubicBezTo>
                <a:cubicBezTo>
                  <a:pt x="102294" y="103399"/>
                  <a:pt x="117493" y="104121"/>
                  <a:pt x="128788" y="96591"/>
                </a:cubicBezTo>
                <a:cubicBezTo>
                  <a:pt x="181474" y="61467"/>
                  <a:pt x="148586" y="77135"/>
                  <a:pt x="193183" y="64394"/>
                </a:cubicBezTo>
                <a:cubicBezTo>
                  <a:pt x="199709" y="62529"/>
                  <a:pt x="205741" y="58569"/>
                  <a:pt x="212501" y="57955"/>
                </a:cubicBezTo>
                <a:cubicBezTo>
                  <a:pt x="229602" y="56400"/>
                  <a:pt x="246844" y="57955"/>
                  <a:pt x="264016" y="57955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1501</TotalTime>
  <Pages>26</Pages>
  <Words>325</Words>
  <Application>Microsoft Macintosh PowerPoint</Application>
  <PresentationFormat>Letter Paper (8.5x11 in)</PresentationFormat>
  <Paragraphs>64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Times New Roman</vt:lpstr>
      <vt:lpstr>Courier New</vt:lpstr>
      <vt:lpstr>Default Design</vt:lpstr>
      <vt:lpstr>COMP 2406</vt:lpstr>
      <vt:lpstr>COMP 2406</vt:lpstr>
      <vt:lpstr>Asynchronous Javascript Functions</vt:lpstr>
      <vt:lpstr>Synchronous Functions</vt:lpstr>
      <vt:lpstr>Asynchronous Functions</vt:lpstr>
      <vt:lpstr>Asynchronous Javascript Functions</vt:lpstr>
      <vt:lpstr>Motivation for Asynchronous Functions</vt:lpstr>
      <vt:lpstr>Motivation for Asynchronous Functions</vt:lpstr>
      <vt:lpstr>Asynchronous Functions</vt:lpstr>
      <vt:lpstr>Asynchronous Functions</vt:lpstr>
      <vt:lpstr>Asynchronous Functions</vt:lpstr>
      <vt:lpstr>Asynchronous Functions</vt:lpstr>
      <vt:lpstr>Asynchronous Functions</vt:lpstr>
      <vt:lpstr>Asynchronous Functions</vt:lpstr>
      <vt:lpstr>Asynchronous Functions</vt:lpstr>
      <vt:lpstr>Asynchronous Functions</vt:lpstr>
      <vt:lpstr>matching brackets</vt:lpstr>
      <vt:lpstr>Battling Callback Hell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subject/>
  <dc:creator>Louis Nel</dc:creator>
  <cp:keywords/>
  <dc:description/>
  <cp:lastModifiedBy>Lou Nel</cp:lastModifiedBy>
  <cp:revision>139</cp:revision>
  <cp:lastPrinted>2018-09-08T19:15:09Z</cp:lastPrinted>
  <dcterms:created xsi:type="dcterms:W3CDTF">1996-11-21T11:25:08Z</dcterms:created>
  <dcterms:modified xsi:type="dcterms:W3CDTF">2018-09-08T19:16:13Z</dcterms:modified>
</cp:coreProperties>
</file>