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3FA1CD-5F45-4A20-877C-87C1F593A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1F0189-66E6-4501-B3D0-2E575D536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D78B3B-5B01-4C89-8C21-46806D9E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9988D4-A4B6-4F24-AB18-C8DBD0CA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FF7619-F574-4884-BBBB-933534D0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753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2F685-9538-4568-9806-9C489BF4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B56FA50-DC88-4A5B-A59E-F5D6BE22A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EC912C-2F4D-4DFB-B552-B307D39C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B6E6BF-35D2-442D-B457-01747B52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64F3C5-A4F2-4631-A092-C3C7F1DD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16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140F2E1-8BBB-4875-B95B-49977FF5E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5819F4-E5CE-4F35-A2C8-2E9B267B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47AC2E-8BD2-4CE8-A146-757A690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7270CB-D69C-4C20-A061-C8483EA9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111ACF-6439-48AD-9649-5615B0C4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16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3987AB-C5B9-4ADE-A6FC-3AEED2CD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169145-D6B8-44B0-9F60-ADB24530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36C2-790A-487B-9006-5566C1BD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9E5FCD-F8D8-4E0D-B314-A836F230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412160-881C-45B3-9A19-79864A00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9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1D34B0-C3AD-4440-84AF-F6BA1FF1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13F1BD-A80D-4EC8-9DAF-E12BD1A9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479A64-14DB-4A34-9259-0AF973A0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7320C6-E892-41B3-96CC-CE22CACD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599C18-0F28-4A64-A4C6-F69ADE36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99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1B5004-4F6B-4AC5-8AB8-75EBC53E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16BFB-55B2-4228-9096-67EF8E517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3F6FD0-144C-40D7-BCF4-301F5B5C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E02AD6-110D-45AF-95CE-C769D057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ACE2E5-B9BF-41BA-A5A8-DFB3AA13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4CB94D-4A92-4842-962D-A83405E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9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82F3-1F9D-44D1-BF76-89C21889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3BD12B-06CF-4893-8F0F-E90224F0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E36794-F969-4EEF-A408-616B9C9E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842A7D3-3034-4376-B753-54F6BE1E9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2EAFAF-3E37-4EBD-BC7F-3789810D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3B1ADCE-5480-48A4-B1A8-FC9F49DC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B42D288-F74F-4255-A25A-AA54DA6D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EB18F01-DAAA-406A-A271-96557536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9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36CD81-C2C0-4CA4-B0AB-68265C0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328BAB-E651-4777-BDA8-1B3CF1F5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D51822D-E3A5-433C-9E14-F9B0C3F1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6D9A27-0A67-4478-B85C-2EA22F31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95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BD16154-A61B-4C7D-8ED8-2538E3AA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099FBBF-0934-4EF6-B1E1-FBDEB37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D49E95-6D26-4A2D-B494-3A8AE234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9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291F4-F9C4-46CD-929B-2E1DAE02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5D7A10-91CA-473F-BEA9-FC943213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26826B7-DDAB-48A9-8641-EC681EA23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55EE4F-36CB-4511-A2BE-2EC5B12E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D542DE-2B5A-4724-BA1F-D3CCFD7D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6E0620-7428-4A70-A5B2-4AC65BAF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8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7EDD9C-D2D9-460C-B620-BD7120C9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FC768FB-8BC8-4421-8C18-B999D966B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1D91E7-62B7-4565-865F-756201A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42C710-27DE-4E0F-BCEB-6A94DD42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CA35DE-7E5F-4FB3-8505-F8375F8B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B6503F-7EE5-46AA-B218-6A76065E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0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34B6EAB-2EE2-477A-834D-E5BF94EF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25DB96-3BB3-4BC9-9100-C8772AAE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14C265-A7AF-4F08-A560-DDAADEDAC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6E6AB-CF7E-41FB-A689-E2EB377301B0}" type="datetimeFigureOut">
              <a:rPr lang="hu-HU" smtClean="0"/>
              <a:t>2023.05.30.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A955E-CF86-4817-A218-A8F05F58A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FD0925-B799-4A81-BAD1-D4DD99DA7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6631-BC1C-4BE3-9762-62F5A6CC33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B55A3-0C05-48D0-B789-8A8112CC0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232"/>
            <a:ext cx="9144000" cy="2049139"/>
          </a:xfrm>
        </p:spPr>
        <p:txBody>
          <a:bodyPr>
            <a:normAutofit/>
          </a:bodyPr>
          <a:lstStyle/>
          <a:p>
            <a:pPr>
              <a:lnSpc>
                <a:spcPts val="6400"/>
              </a:lnSpc>
              <a:spcBef>
                <a:spcPts val="1800"/>
              </a:spcBef>
            </a:pPr>
            <a:r>
              <a:rPr lang="hu-HU" sz="57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TETRIS-PROJECT</a:t>
            </a:r>
            <a:br>
              <a:rPr lang="hu-HU" sz="4000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hu-HU" sz="4000" dirty="0">
                <a:solidFill>
                  <a:schemeClr val="bg1"/>
                </a:solidFill>
                <a:latin typeface="Berlin Sans FB Demi" panose="020E0802020502020306" pitchFamily="34" charset="0"/>
              </a:rPr>
              <a:t>SZAKDOLGOZATVÉDÉS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E54C043-7B63-4EF5-8F3A-672E8655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79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hu-HU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Készítették:</a:t>
            </a:r>
          </a:p>
          <a:p>
            <a:r>
              <a:rPr lang="hu-HU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Kiss Tamás</a:t>
            </a:r>
          </a:p>
          <a:p>
            <a:r>
              <a:rPr lang="hu-HU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Kovács Levente</a:t>
            </a:r>
          </a:p>
          <a:p>
            <a:r>
              <a:rPr lang="hu-HU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Kurucz Milán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DE6B8353-6B4B-4FCA-A322-7EE89F661298}"/>
              </a:ext>
            </a:extLst>
          </p:cNvPr>
          <p:cNvCxnSpPr/>
          <p:nvPr/>
        </p:nvCxnSpPr>
        <p:spPr>
          <a:xfrm>
            <a:off x="3376612" y="2066925"/>
            <a:ext cx="543877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ím 1">
            <a:extLst>
              <a:ext uri="{FF2B5EF4-FFF2-40B4-BE49-F238E27FC236}">
                <a16:creationId xmlns:a16="http://schemas.microsoft.com/office/drawing/2014/main" id="{69497196-2CAB-4A9C-89C9-6F64EEA4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7" y="500882"/>
            <a:ext cx="3543300" cy="568212"/>
          </a:xfrm>
        </p:spPr>
        <p:txBody>
          <a:bodyPr>
            <a:no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KONCEPCIÓ</a:t>
            </a:r>
          </a:p>
        </p:txBody>
      </p:sp>
      <p:pic>
        <p:nvPicPr>
          <p:cNvPr id="34" name="Kép 33">
            <a:extLst>
              <a:ext uri="{FF2B5EF4-FFF2-40B4-BE49-F238E27FC236}">
                <a16:creationId xmlns:a16="http://schemas.microsoft.com/office/drawing/2014/main" id="{E219E37F-D232-43C4-866A-3EF7176E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6" y="101599"/>
            <a:ext cx="4991101" cy="6654801"/>
          </a:xfrm>
          <a:prstGeom prst="rect">
            <a:avLst/>
          </a:prstGeom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9B050ED4-B34A-4BDE-BD2F-ED39B9F5C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5" y="1392717"/>
            <a:ext cx="5986650" cy="45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54E284C-1F46-4685-8C2D-4384D998D10E}"/>
              </a:ext>
            </a:extLst>
          </p:cNvPr>
          <p:cNvSpPr/>
          <p:nvPr/>
        </p:nvSpPr>
        <p:spPr>
          <a:xfrm>
            <a:off x="5329237" y="2090738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main</a:t>
            </a: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3D49FDB-A8B6-4DD7-9CBA-D1D556D13F8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6000" y="2528888"/>
            <a:ext cx="0" cy="533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E79F3B94-7D11-425E-8F57-C55813392F78}"/>
              </a:ext>
            </a:extLst>
          </p:cNvPr>
          <p:cNvSpPr/>
          <p:nvPr/>
        </p:nvSpPr>
        <p:spPr>
          <a:xfrm>
            <a:off x="5329237" y="3062288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</a:t>
            </a:r>
            <a:endParaRPr lang="hu-HU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F2F76394-410E-4DC7-9C5F-AC82DFF7595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286250" y="3500438"/>
            <a:ext cx="1645444" cy="7620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769588D6-0B24-4000-9A03-14267D98A695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096000" y="3500438"/>
            <a:ext cx="0" cy="7620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62D25447-0040-4474-A2CC-66ABEDBEA5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260307" y="3500438"/>
            <a:ext cx="1645443" cy="7620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ím 1">
            <a:extLst>
              <a:ext uri="{FF2B5EF4-FFF2-40B4-BE49-F238E27FC236}">
                <a16:creationId xmlns:a16="http://schemas.microsoft.com/office/drawing/2014/main" id="{69497196-2CAB-4A9C-89C9-6F64EEA4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4825"/>
            <a:ext cx="10515600" cy="568212"/>
          </a:xfrm>
        </p:spPr>
        <p:txBody>
          <a:bodyPr>
            <a:no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GITHUB BRANCHEK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C73CCDB4-A392-41A8-AE2B-B530BF75D11D}"/>
              </a:ext>
            </a:extLst>
          </p:cNvPr>
          <p:cNvSpPr/>
          <p:nvPr/>
        </p:nvSpPr>
        <p:spPr>
          <a:xfrm>
            <a:off x="3519487" y="4262439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tomi</a:t>
            </a:r>
            <a:endParaRPr lang="hu-HU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7EA5DBB-9A32-48C4-B5E5-58B61251DDEE}"/>
              </a:ext>
            </a:extLst>
          </p:cNvPr>
          <p:cNvSpPr/>
          <p:nvPr/>
        </p:nvSpPr>
        <p:spPr>
          <a:xfrm>
            <a:off x="5329237" y="4262439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levi</a:t>
            </a:r>
            <a:endParaRPr lang="hu-HU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43ED78CF-372F-4A69-8844-22AB566FBF72}"/>
              </a:ext>
            </a:extLst>
          </p:cNvPr>
          <p:cNvSpPr/>
          <p:nvPr/>
        </p:nvSpPr>
        <p:spPr>
          <a:xfrm>
            <a:off x="7138987" y="4262439"/>
            <a:ext cx="1533525" cy="438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b="1" spc="50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milan</a:t>
            </a:r>
            <a:endParaRPr lang="hu-HU" b="1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2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E00F9ADB-D3ED-4BDF-8F44-F85756BD2B7A}"/>
              </a:ext>
            </a:extLst>
          </p:cNvPr>
          <p:cNvSpPr txBox="1">
            <a:spLocks/>
          </p:cNvSpPr>
          <p:nvPr/>
        </p:nvSpPr>
        <p:spPr>
          <a:xfrm>
            <a:off x="228600" y="4267200"/>
            <a:ext cx="4505324" cy="568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414556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A30BA952-3E2A-4ADC-A957-951B7711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568212"/>
          </a:xfrm>
        </p:spPr>
        <p:txBody>
          <a:bodyPr>
            <a:no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104673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448FB32E-EC97-4775-AD51-BBBC945F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7"/>
            <a:ext cx="12192000" cy="6204063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F3CEED39-05DD-436A-9D7A-119A60D83E94}"/>
              </a:ext>
            </a:extLst>
          </p:cNvPr>
          <p:cNvSpPr txBox="1">
            <a:spLocks/>
          </p:cNvSpPr>
          <p:nvPr/>
        </p:nvSpPr>
        <p:spPr>
          <a:xfrm>
            <a:off x="838200" y="85725"/>
            <a:ext cx="10515600" cy="568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1755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FE6D8AC-31A5-40A3-A8C0-C847F2D3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061"/>
            <a:ext cx="12192000" cy="6200939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F693BFB0-086A-4661-B071-D939692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568212"/>
          </a:xfrm>
        </p:spPr>
        <p:txBody>
          <a:bodyPr>
            <a:noAutofit/>
          </a:bodyPr>
          <a:lstStyle/>
          <a:p>
            <a:pPr algn="ctr"/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68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3E1279BC-8676-4224-A409-2C47DE7F3711}"/>
              </a:ext>
            </a:extLst>
          </p:cNvPr>
          <p:cNvSpPr txBox="1">
            <a:spLocks/>
          </p:cNvSpPr>
          <p:nvPr/>
        </p:nvSpPr>
        <p:spPr>
          <a:xfrm>
            <a:off x="838200" y="123825"/>
            <a:ext cx="10515600" cy="568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DESKTOP APP</a:t>
            </a:r>
          </a:p>
        </p:txBody>
      </p:sp>
    </p:spTree>
    <p:extLst>
      <p:ext uri="{BB962C8B-B14F-4D97-AF65-F5344CB8AC3E}">
        <p14:creationId xmlns:p14="http://schemas.microsoft.com/office/powerpoint/2010/main" val="35429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25</Words>
  <Application>Microsoft Office PowerPoint</Application>
  <PresentationFormat>Szélesvásznú</PresentationFormat>
  <Paragraphs>17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Berlin Sans FB</vt:lpstr>
      <vt:lpstr>Berlin Sans FB Demi</vt:lpstr>
      <vt:lpstr>Calibri</vt:lpstr>
      <vt:lpstr>Calibri Light</vt:lpstr>
      <vt:lpstr>Office-téma</vt:lpstr>
      <vt:lpstr>TETRIS-PROJECT SZAKDOLGOZATVÉDÉS</vt:lpstr>
      <vt:lpstr>KONCEPCIÓ</vt:lpstr>
      <vt:lpstr>GITHUB BRANCHEK</vt:lpstr>
      <vt:lpstr>PowerPoint-bemutató</vt:lpstr>
      <vt:lpstr>DISCORD</vt:lpstr>
      <vt:lpstr>PowerPoint-bemutató</vt:lpstr>
      <vt:lpstr>FRONTEND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nagyk</dc:creator>
  <cp:lastModifiedBy>nagyk</cp:lastModifiedBy>
  <cp:revision>52</cp:revision>
  <dcterms:created xsi:type="dcterms:W3CDTF">2023-05-28T21:35:41Z</dcterms:created>
  <dcterms:modified xsi:type="dcterms:W3CDTF">2023-05-30T22:14:24Z</dcterms:modified>
</cp:coreProperties>
</file>