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57" r:id="rId13"/>
    <p:sldId id="25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2C406-D185-4298-BCA1-B9A1A51CC6E2}" v="212" dt="2020-03-21T18:41:12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_BABP_0005@diakoffice.onmicrosoft.com" userId="aad40082-9baf-409d-a720-9aa4df1e45a8" providerId="ADAL" clId="{0B6EBF93-D62B-AF45-A2EE-92F3AB78B4A5}"/>
    <pc:docChg chg="addSld modSld">
      <pc:chgData name="EDU_BABP_0005@diakoffice.onmicrosoft.com" userId="aad40082-9baf-409d-a720-9aa4df1e45a8" providerId="ADAL" clId="{0B6EBF93-D62B-AF45-A2EE-92F3AB78B4A5}" dt="2020-03-10T14:12:30.555" v="196" actId="20577"/>
      <pc:docMkLst>
        <pc:docMk/>
      </pc:docMkLst>
      <pc:sldChg chg="modSp new">
        <pc:chgData name="EDU_BABP_0005@diakoffice.onmicrosoft.com" userId="aad40082-9baf-409d-a720-9aa4df1e45a8" providerId="ADAL" clId="{0B6EBF93-D62B-AF45-A2EE-92F3AB78B4A5}" dt="2020-03-10T14:12:30.555" v="196" actId="20577"/>
        <pc:sldMkLst>
          <pc:docMk/>
          <pc:sldMk cId="3105075250" sldId="258"/>
        </pc:sldMkLst>
        <pc:spChg chg="mod">
          <ac:chgData name="EDU_BABP_0005@diakoffice.onmicrosoft.com" userId="aad40082-9baf-409d-a720-9aa4df1e45a8" providerId="ADAL" clId="{0B6EBF93-D62B-AF45-A2EE-92F3AB78B4A5}" dt="2020-03-10T14:11:18.252" v="7" actId="20577"/>
          <ac:spMkLst>
            <pc:docMk/>
            <pc:sldMk cId="3105075250" sldId="258"/>
            <ac:spMk id="2" creationId="{D27C3A6F-341B-A647-897E-A089FB2A48AE}"/>
          </ac:spMkLst>
        </pc:spChg>
        <pc:spChg chg="mod">
          <ac:chgData name="EDU_BABP_0005@diakoffice.onmicrosoft.com" userId="aad40082-9baf-409d-a720-9aa4df1e45a8" providerId="ADAL" clId="{0B6EBF93-D62B-AF45-A2EE-92F3AB78B4A5}" dt="2020-03-10T14:12:30.555" v="196" actId="20577"/>
          <ac:spMkLst>
            <pc:docMk/>
            <pc:sldMk cId="3105075250" sldId="258"/>
            <ac:spMk id="3" creationId="{BE7C261E-E3EE-484F-B7C4-B2D4F11FE7D0}"/>
          </ac:spMkLst>
        </pc:spChg>
      </pc:sldChg>
    </pc:docChg>
  </pc:docChgLst>
  <pc:docChgLst>
    <pc:chgData name="EDU_BABP_0005@diakoffice.onmicrosoft.com" userId="aad40082-9baf-409d-a720-9aa4df1e45a8" providerId="ADAL" clId="{11A2C406-D185-4298-BCA1-B9A1A51CC6E2}"/>
    <pc:docChg chg="undo custSel mod addSld delSld modSld sldOrd modMainMaster">
      <pc:chgData name="EDU_BABP_0005@diakoffice.onmicrosoft.com" userId="aad40082-9baf-409d-a720-9aa4df1e45a8" providerId="ADAL" clId="{11A2C406-D185-4298-BCA1-B9A1A51CC6E2}" dt="2020-03-21T18:41:35.585" v="1289" actId="1076"/>
      <pc:docMkLst>
        <pc:docMk/>
      </pc:docMkLst>
      <pc:sldChg chg="addSp delSp modSp mod modTransition setBg modAnim">
        <pc:chgData name="EDU_BABP_0005@diakoffice.onmicrosoft.com" userId="aad40082-9baf-409d-a720-9aa4df1e45a8" providerId="ADAL" clId="{11A2C406-D185-4298-BCA1-B9A1A51CC6E2}" dt="2020-03-21T18:35:26.939" v="1243"/>
        <pc:sldMkLst>
          <pc:docMk/>
          <pc:sldMk cId="3719839671" sldId="256"/>
        </pc:sldMkLst>
        <pc:spChg chg="mod">
          <ac:chgData name="EDU_BABP_0005@diakoffice.onmicrosoft.com" userId="aad40082-9baf-409d-a720-9aa4df1e45a8" providerId="ADAL" clId="{11A2C406-D185-4298-BCA1-B9A1A51CC6E2}" dt="2020-03-21T13:21:38.849" v="343" actId="1076"/>
          <ac:spMkLst>
            <pc:docMk/>
            <pc:sldMk cId="3719839671" sldId="256"/>
            <ac:spMk id="2" creationId="{00000000-0000-0000-0000-000000000000}"/>
          </ac:spMkLst>
        </pc:spChg>
        <pc:spChg chg="mod">
          <ac:chgData name="EDU_BABP_0005@diakoffice.onmicrosoft.com" userId="aad40082-9baf-409d-a720-9aa4df1e45a8" providerId="ADAL" clId="{11A2C406-D185-4298-BCA1-B9A1A51CC6E2}" dt="2020-03-21T13:21:35.713" v="342" actId="1076"/>
          <ac:spMkLst>
            <pc:docMk/>
            <pc:sldMk cId="3719839671" sldId="256"/>
            <ac:spMk id="3" creationId="{00000000-0000-0000-0000-000000000000}"/>
          </ac:spMkLst>
        </pc:spChg>
        <pc:picChg chg="add del mod">
          <ac:chgData name="EDU_BABP_0005@diakoffice.onmicrosoft.com" userId="aad40082-9baf-409d-a720-9aa4df1e45a8" providerId="ADAL" clId="{11A2C406-D185-4298-BCA1-B9A1A51CC6E2}" dt="2020-03-19T13:17:04.778" v="1" actId="21"/>
          <ac:picMkLst>
            <pc:docMk/>
            <pc:sldMk cId="3719839671" sldId="256"/>
            <ac:picMk id="5" creationId="{F8384AD9-C7F4-4BB8-83FB-7BF1F3F3B7F1}"/>
          </ac:picMkLst>
        </pc:picChg>
      </pc:sldChg>
      <pc:sldChg chg="ord modTransition">
        <pc:chgData name="EDU_BABP_0005@diakoffice.onmicrosoft.com" userId="aad40082-9baf-409d-a720-9aa4df1e45a8" providerId="ADAL" clId="{11A2C406-D185-4298-BCA1-B9A1A51CC6E2}" dt="2020-03-21T18:35:26.939" v="1243"/>
        <pc:sldMkLst>
          <pc:docMk/>
          <pc:sldMk cId="4048136179" sldId="257"/>
        </pc:sldMkLst>
      </pc:sldChg>
      <pc:sldChg chg="ord modTransition">
        <pc:chgData name="EDU_BABP_0005@diakoffice.onmicrosoft.com" userId="aad40082-9baf-409d-a720-9aa4df1e45a8" providerId="ADAL" clId="{11A2C406-D185-4298-BCA1-B9A1A51CC6E2}" dt="2020-03-21T18:35:26.939" v="1243"/>
        <pc:sldMkLst>
          <pc:docMk/>
          <pc:sldMk cId="3105075250" sldId="258"/>
        </pc:sldMkLst>
      </pc:sldChg>
      <pc:sldChg chg="addSp modSp mod modTransition setBg modAnim">
        <pc:chgData name="EDU_BABP_0005@diakoffice.onmicrosoft.com" userId="aad40082-9baf-409d-a720-9aa4df1e45a8" providerId="ADAL" clId="{11A2C406-D185-4298-BCA1-B9A1A51CC6E2}" dt="2020-03-21T18:38:04.424" v="1260"/>
        <pc:sldMkLst>
          <pc:docMk/>
          <pc:sldMk cId="2611654406" sldId="259"/>
        </pc:sldMkLst>
        <pc:spChg chg="mod">
          <ac:chgData name="EDU_BABP_0005@diakoffice.onmicrosoft.com" userId="aad40082-9baf-409d-a720-9aa4df1e45a8" providerId="ADAL" clId="{11A2C406-D185-4298-BCA1-B9A1A51CC6E2}" dt="2020-03-21T15:15:48.432" v="463" actId="2711"/>
          <ac:spMkLst>
            <pc:docMk/>
            <pc:sldMk cId="2611654406" sldId="259"/>
            <ac:spMk id="2" creationId="{96F05D16-F554-4D10-A1AC-62049FD18172}"/>
          </ac:spMkLst>
        </pc:spChg>
        <pc:spChg chg="mod">
          <ac:chgData name="EDU_BABP_0005@diakoffice.onmicrosoft.com" userId="aad40082-9baf-409d-a720-9aa4df1e45a8" providerId="ADAL" clId="{11A2C406-D185-4298-BCA1-B9A1A51CC6E2}" dt="2020-03-21T15:16:36.362" v="466" actId="2711"/>
          <ac:spMkLst>
            <pc:docMk/>
            <pc:sldMk cId="2611654406" sldId="259"/>
            <ac:spMk id="3" creationId="{94915EC6-16A8-445A-B080-A247195F4550}"/>
          </ac:spMkLst>
        </pc:spChg>
        <pc:grpChg chg="add mod">
          <ac:chgData name="EDU_BABP_0005@diakoffice.onmicrosoft.com" userId="aad40082-9baf-409d-a720-9aa4df1e45a8" providerId="ADAL" clId="{11A2C406-D185-4298-BCA1-B9A1A51CC6E2}" dt="2020-03-21T13:32:55.009" v="378" actId="1076"/>
          <ac:grpSpMkLst>
            <pc:docMk/>
            <pc:sldMk cId="2611654406" sldId="259"/>
            <ac:grpSpMk id="12" creationId="{F28104F8-0CBB-4B7A-940C-AF8AA929F0CB}"/>
          </ac:grpSpMkLst>
        </pc:grpChg>
        <pc:picChg chg="add mod">
          <ac:chgData name="EDU_BABP_0005@diakoffice.onmicrosoft.com" userId="aad40082-9baf-409d-a720-9aa4df1e45a8" providerId="ADAL" clId="{11A2C406-D185-4298-BCA1-B9A1A51CC6E2}" dt="2020-03-21T13:32:46.495" v="376" actId="164"/>
          <ac:picMkLst>
            <pc:docMk/>
            <pc:sldMk cId="2611654406" sldId="259"/>
            <ac:picMk id="5" creationId="{320EDA22-51D5-47FA-AE62-88F8C2AB2649}"/>
          </ac:picMkLst>
        </pc:picChg>
        <pc:picChg chg="add mod">
          <ac:chgData name="EDU_BABP_0005@diakoffice.onmicrosoft.com" userId="aad40082-9baf-409d-a720-9aa4df1e45a8" providerId="ADAL" clId="{11A2C406-D185-4298-BCA1-B9A1A51CC6E2}" dt="2020-03-21T13:32:46.495" v="376" actId="164"/>
          <ac:picMkLst>
            <pc:docMk/>
            <pc:sldMk cId="2611654406" sldId="259"/>
            <ac:picMk id="7" creationId="{4D6230AB-1948-49E4-807F-43D9082FB335}"/>
          </ac:picMkLst>
        </pc:picChg>
        <pc:picChg chg="add mod">
          <ac:chgData name="EDU_BABP_0005@diakoffice.onmicrosoft.com" userId="aad40082-9baf-409d-a720-9aa4df1e45a8" providerId="ADAL" clId="{11A2C406-D185-4298-BCA1-B9A1A51CC6E2}" dt="2020-03-21T13:32:46.495" v="376" actId="164"/>
          <ac:picMkLst>
            <pc:docMk/>
            <pc:sldMk cId="2611654406" sldId="259"/>
            <ac:picMk id="9" creationId="{367C31D0-199B-4531-AA44-1CD3A77EF9E7}"/>
          </ac:picMkLst>
        </pc:picChg>
        <pc:picChg chg="add mod">
          <ac:chgData name="EDU_BABP_0005@diakoffice.onmicrosoft.com" userId="aad40082-9baf-409d-a720-9aa4df1e45a8" providerId="ADAL" clId="{11A2C406-D185-4298-BCA1-B9A1A51CC6E2}" dt="2020-03-21T13:32:46.495" v="376" actId="164"/>
          <ac:picMkLst>
            <pc:docMk/>
            <pc:sldMk cId="2611654406" sldId="259"/>
            <ac:picMk id="11" creationId="{DF49CC46-0348-4900-9C3E-D9881618CD2B}"/>
          </ac:picMkLst>
        </pc:picChg>
      </pc:sldChg>
      <pc:sldChg chg="addSp modSp mod modTransition setBg modAnim">
        <pc:chgData name="EDU_BABP_0005@diakoffice.onmicrosoft.com" userId="aad40082-9baf-409d-a720-9aa4df1e45a8" providerId="ADAL" clId="{11A2C406-D185-4298-BCA1-B9A1A51CC6E2}" dt="2020-03-21T18:38:16.447" v="1261"/>
        <pc:sldMkLst>
          <pc:docMk/>
          <pc:sldMk cId="971670304" sldId="260"/>
        </pc:sldMkLst>
        <pc:spChg chg="mod">
          <ac:chgData name="EDU_BABP_0005@diakoffice.onmicrosoft.com" userId="aad40082-9baf-409d-a720-9aa4df1e45a8" providerId="ADAL" clId="{11A2C406-D185-4298-BCA1-B9A1A51CC6E2}" dt="2020-03-21T15:24:40.948" v="467" actId="2711"/>
          <ac:spMkLst>
            <pc:docMk/>
            <pc:sldMk cId="971670304" sldId="260"/>
            <ac:spMk id="2" creationId="{4E81CDE4-9F19-40B2-85F3-00D588C92FC2}"/>
          </ac:spMkLst>
        </pc:spChg>
        <pc:spChg chg="mod">
          <ac:chgData name="EDU_BABP_0005@diakoffice.onmicrosoft.com" userId="aad40082-9baf-409d-a720-9aa4df1e45a8" providerId="ADAL" clId="{11A2C406-D185-4298-BCA1-B9A1A51CC6E2}" dt="2020-03-21T18:32:28.273" v="1228" actId="27636"/>
          <ac:spMkLst>
            <pc:docMk/>
            <pc:sldMk cId="971670304" sldId="260"/>
            <ac:spMk id="3" creationId="{0D639346-7B81-49E5-8927-D6AECD8BF080}"/>
          </ac:spMkLst>
        </pc:spChg>
        <pc:picChg chg="add mod">
          <ac:chgData name="EDU_BABP_0005@diakoffice.onmicrosoft.com" userId="aad40082-9baf-409d-a720-9aa4df1e45a8" providerId="ADAL" clId="{11A2C406-D185-4298-BCA1-B9A1A51CC6E2}" dt="2020-03-21T18:27:34.154" v="1160" actId="1076"/>
          <ac:picMkLst>
            <pc:docMk/>
            <pc:sldMk cId="971670304" sldId="260"/>
            <ac:picMk id="5" creationId="{8CE8A97B-6CC1-4C6F-8255-C779B859FC29}"/>
          </ac:picMkLst>
        </pc:picChg>
      </pc:sldChg>
      <pc:sldChg chg="addSp modSp mod modTransition setBg modAnim">
        <pc:chgData name="EDU_BABP_0005@diakoffice.onmicrosoft.com" userId="aad40082-9baf-409d-a720-9aa4df1e45a8" providerId="ADAL" clId="{11A2C406-D185-4298-BCA1-B9A1A51CC6E2}" dt="2020-03-21T18:38:51.934" v="1266"/>
        <pc:sldMkLst>
          <pc:docMk/>
          <pc:sldMk cId="2655546007" sldId="261"/>
        </pc:sldMkLst>
        <pc:spChg chg="mod">
          <ac:chgData name="EDU_BABP_0005@diakoffice.onmicrosoft.com" userId="aad40082-9baf-409d-a720-9aa4df1e45a8" providerId="ADAL" clId="{11A2C406-D185-4298-BCA1-B9A1A51CC6E2}" dt="2020-03-21T17:44:20.581" v="502" actId="2711"/>
          <ac:spMkLst>
            <pc:docMk/>
            <pc:sldMk cId="2655546007" sldId="261"/>
            <ac:spMk id="2" creationId="{BC2EC12A-72A0-41D7-8AB6-CE66450751A0}"/>
          </ac:spMkLst>
        </pc:spChg>
        <pc:spChg chg="mod">
          <ac:chgData name="EDU_BABP_0005@diakoffice.onmicrosoft.com" userId="aad40082-9baf-409d-a720-9aa4df1e45a8" providerId="ADAL" clId="{11A2C406-D185-4298-BCA1-B9A1A51CC6E2}" dt="2020-03-21T18:32:18.880" v="1226" actId="948"/>
          <ac:spMkLst>
            <pc:docMk/>
            <pc:sldMk cId="2655546007" sldId="261"/>
            <ac:spMk id="3" creationId="{4B9FC8B0-AEBE-4DC9-952E-DC58E705CE14}"/>
          </ac:spMkLst>
        </pc:spChg>
        <pc:picChg chg="add mod">
          <ac:chgData name="EDU_BABP_0005@diakoffice.onmicrosoft.com" userId="aad40082-9baf-409d-a720-9aa4df1e45a8" providerId="ADAL" clId="{11A2C406-D185-4298-BCA1-B9A1A51CC6E2}" dt="2020-03-21T18:27:46.484" v="1164" actId="1076"/>
          <ac:picMkLst>
            <pc:docMk/>
            <pc:sldMk cId="2655546007" sldId="261"/>
            <ac:picMk id="5" creationId="{3AEF9127-C12F-43B0-BDC4-4CF6BA160375}"/>
          </ac:picMkLst>
        </pc:picChg>
      </pc:sldChg>
      <pc:sldChg chg="modSp mod modTransition setBg modAnim">
        <pc:chgData name="EDU_BABP_0005@diakoffice.onmicrosoft.com" userId="aad40082-9baf-409d-a720-9aa4df1e45a8" providerId="ADAL" clId="{11A2C406-D185-4298-BCA1-B9A1A51CC6E2}" dt="2020-03-21T18:39:57.510" v="1272"/>
        <pc:sldMkLst>
          <pc:docMk/>
          <pc:sldMk cId="2737488955" sldId="262"/>
        </pc:sldMkLst>
        <pc:spChg chg="mod">
          <ac:chgData name="EDU_BABP_0005@diakoffice.onmicrosoft.com" userId="aad40082-9baf-409d-a720-9aa4df1e45a8" providerId="ADAL" clId="{11A2C406-D185-4298-BCA1-B9A1A51CC6E2}" dt="2020-03-21T18:09:06.716" v="565" actId="207"/>
          <ac:spMkLst>
            <pc:docMk/>
            <pc:sldMk cId="2737488955" sldId="262"/>
            <ac:spMk id="2" creationId="{9E5642CD-6BB9-427E-BFC1-B03812C42047}"/>
          </ac:spMkLst>
        </pc:spChg>
        <pc:spChg chg="mod">
          <ac:chgData name="EDU_BABP_0005@diakoffice.onmicrosoft.com" userId="aad40082-9baf-409d-a720-9aa4df1e45a8" providerId="ADAL" clId="{11A2C406-D185-4298-BCA1-B9A1A51CC6E2}" dt="2020-03-21T18:11:10.449" v="686" actId="20577"/>
          <ac:spMkLst>
            <pc:docMk/>
            <pc:sldMk cId="2737488955" sldId="262"/>
            <ac:spMk id="3" creationId="{367F9C43-9B6B-49C1-86FD-5CDCF4816C3E}"/>
          </ac:spMkLst>
        </pc:spChg>
      </pc:sldChg>
      <pc:sldChg chg="addSp modSp mod modTransition setBg modAnim">
        <pc:chgData name="EDU_BABP_0005@diakoffice.onmicrosoft.com" userId="aad40082-9baf-409d-a720-9aa4df1e45a8" providerId="ADAL" clId="{11A2C406-D185-4298-BCA1-B9A1A51CC6E2}" dt="2020-03-21T18:40:07.313" v="1275"/>
        <pc:sldMkLst>
          <pc:docMk/>
          <pc:sldMk cId="1371464367" sldId="263"/>
        </pc:sldMkLst>
        <pc:spChg chg="mod">
          <ac:chgData name="EDU_BABP_0005@diakoffice.onmicrosoft.com" userId="aad40082-9baf-409d-a720-9aa4df1e45a8" providerId="ADAL" clId="{11A2C406-D185-4298-BCA1-B9A1A51CC6E2}" dt="2020-03-21T18:31:26.794" v="1222" actId="20577"/>
          <ac:spMkLst>
            <pc:docMk/>
            <pc:sldMk cId="1371464367" sldId="263"/>
            <ac:spMk id="2" creationId="{29EB2F3C-0253-42F4-86D1-6C08A72DCD5A}"/>
          </ac:spMkLst>
        </pc:spChg>
        <pc:spChg chg="mod">
          <ac:chgData name="EDU_BABP_0005@diakoffice.onmicrosoft.com" userId="aad40082-9baf-409d-a720-9aa4df1e45a8" providerId="ADAL" clId="{11A2C406-D185-4298-BCA1-B9A1A51CC6E2}" dt="2020-03-21T18:11:37.365" v="692" actId="207"/>
          <ac:spMkLst>
            <pc:docMk/>
            <pc:sldMk cId="1371464367" sldId="263"/>
            <ac:spMk id="3" creationId="{52195C89-EFA1-47DE-924D-CCC940849DF2}"/>
          </ac:spMkLst>
        </pc:spChg>
        <pc:picChg chg="add">
          <ac:chgData name="EDU_BABP_0005@diakoffice.onmicrosoft.com" userId="aad40082-9baf-409d-a720-9aa4df1e45a8" providerId="ADAL" clId="{11A2C406-D185-4298-BCA1-B9A1A51CC6E2}" dt="2020-03-21T18:30:20.195" v="1189"/>
          <ac:picMkLst>
            <pc:docMk/>
            <pc:sldMk cId="1371464367" sldId="263"/>
            <ac:picMk id="4" creationId="{A0F82F18-7594-42E2-A2BB-9B6812AB5D5F}"/>
          </ac:picMkLst>
        </pc:picChg>
      </pc:sldChg>
      <pc:sldChg chg="addSp delSp modSp mod modTransition setBg modAnim">
        <pc:chgData name="EDU_BABP_0005@diakoffice.onmicrosoft.com" userId="aad40082-9baf-409d-a720-9aa4df1e45a8" providerId="ADAL" clId="{11A2C406-D185-4298-BCA1-B9A1A51CC6E2}" dt="2020-03-21T18:40:19.679" v="1278"/>
        <pc:sldMkLst>
          <pc:docMk/>
          <pc:sldMk cId="884671023" sldId="264"/>
        </pc:sldMkLst>
        <pc:spChg chg="mod">
          <ac:chgData name="EDU_BABP_0005@diakoffice.onmicrosoft.com" userId="aad40082-9baf-409d-a720-9aa4df1e45a8" providerId="ADAL" clId="{11A2C406-D185-4298-BCA1-B9A1A51CC6E2}" dt="2020-03-21T18:11:47.047" v="696" actId="207"/>
          <ac:spMkLst>
            <pc:docMk/>
            <pc:sldMk cId="884671023" sldId="264"/>
            <ac:spMk id="2" creationId="{21D31931-F8A5-4C64-A04E-6AF5F129EF9A}"/>
          </ac:spMkLst>
        </pc:spChg>
        <pc:spChg chg="mod">
          <ac:chgData name="EDU_BABP_0005@diakoffice.onmicrosoft.com" userId="aad40082-9baf-409d-a720-9aa4df1e45a8" providerId="ADAL" clId="{11A2C406-D185-4298-BCA1-B9A1A51CC6E2}" dt="2020-03-21T18:11:49.123" v="697" actId="207"/>
          <ac:spMkLst>
            <pc:docMk/>
            <pc:sldMk cId="884671023" sldId="264"/>
            <ac:spMk id="3" creationId="{5375FDF5-8196-4B2E-9897-B49E02B8644B}"/>
          </ac:spMkLst>
        </pc:spChg>
        <pc:picChg chg="add del mod">
          <ac:chgData name="EDU_BABP_0005@diakoffice.onmicrosoft.com" userId="aad40082-9baf-409d-a720-9aa4df1e45a8" providerId="ADAL" clId="{11A2C406-D185-4298-BCA1-B9A1A51CC6E2}" dt="2020-03-21T18:30:18.482" v="1188" actId="21"/>
          <ac:picMkLst>
            <pc:docMk/>
            <pc:sldMk cId="884671023" sldId="264"/>
            <ac:picMk id="5" creationId="{CC840F39-1E22-4C04-9E16-4740BB9EB92E}"/>
          </ac:picMkLst>
        </pc:picChg>
        <pc:picChg chg="add mod">
          <ac:chgData name="EDU_BABP_0005@diakoffice.onmicrosoft.com" userId="aad40082-9baf-409d-a720-9aa4df1e45a8" providerId="ADAL" clId="{11A2C406-D185-4298-BCA1-B9A1A51CC6E2}" dt="2020-03-21T18:31:02.931" v="1198" actId="14100"/>
          <ac:picMkLst>
            <pc:docMk/>
            <pc:sldMk cId="884671023" sldId="264"/>
            <ac:picMk id="7" creationId="{D18B37B3-4341-4D07-B894-A4D7B424B403}"/>
          </ac:picMkLst>
        </pc:picChg>
      </pc:sldChg>
      <pc:sldChg chg="modSp mod modTransition setBg modAnim">
        <pc:chgData name="EDU_BABP_0005@diakoffice.onmicrosoft.com" userId="aad40082-9baf-409d-a720-9aa4df1e45a8" providerId="ADAL" clId="{11A2C406-D185-4298-BCA1-B9A1A51CC6E2}" dt="2020-03-21T18:40:40.125" v="1281"/>
        <pc:sldMkLst>
          <pc:docMk/>
          <pc:sldMk cId="3772013140" sldId="265"/>
        </pc:sldMkLst>
        <pc:spChg chg="mod">
          <ac:chgData name="EDU_BABP_0005@diakoffice.onmicrosoft.com" userId="aad40082-9baf-409d-a720-9aa4df1e45a8" providerId="ADAL" clId="{11A2C406-D185-4298-BCA1-B9A1A51CC6E2}" dt="2020-03-21T18:07:03.999" v="555" actId="2711"/>
          <ac:spMkLst>
            <pc:docMk/>
            <pc:sldMk cId="3772013140" sldId="265"/>
            <ac:spMk id="2" creationId="{EB4521E3-E60F-49FD-9FAA-E687A0EAA01F}"/>
          </ac:spMkLst>
        </pc:spChg>
        <pc:spChg chg="mod">
          <ac:chgData name="EDU_BABP_0005@diakoffice.onmicrosoft.com" userId="aad40082-9baf-409d-a720-9aa4df1e45a8" providerId="ADAL" clId="{11A2C406-D185-4298-BCA1-B9A1A51CC6E2}" dt="2020-03-21T18:31:57.511" v="1223" actId="948"/>
          <ac:spMkLst>
            <pc:docMk/>
            <pc:sldMk cId="3772013140" sldId="265"/>
            <ac:spMk id="3" creationId="{605738EF-071E-4AE4-88D0-1C63C061D18C}"/>
          </ac:spMkLst>
        </pc:spChg>
      </pc:sldChg>
      <pc:sldChg chg="modSp mod modTransition setBg modAnim">
        <pc:chgData name="EDU_BABP_0005@diakoffice.onmicrosoft.com" userId="aad40082-9baf-409d-a720-9aa4df1e45a8" providerId="ADAL" clId="{11A2C406-D185-4298-BCA1-B9A1A51CC6E2}" dt="2020-03-21T18:41:04.595" v="1285"/>
        <pc:sldMkLst>
          <pc:docMk/>
          <pc:sldMk cId="2411953580" sldId="266"/>
        </pc:sldMkLst>
        <pc:spChg chg="mod">
          <ac:chgData name="EDU_BABP_0005@diakoffice.onmicrosoft.com" userId="aad40082-9baf-409d-a720-9aa4df1e45a8" providerId="ADAL" clId="{11A2C406-D185-4298-BCA1-B9A1A51CC6E2}" dt="2020-03-21T18:07:19.750" v="559" actId="2711"/>
          <ac:spMkLst>
            <pc:docMk/>
            <pc:sldMk cId="2411953580" sldId="266"/>
            <ac:spMk id="2" creationId="{F8463C1B-4619-49C3-950B-598EAC0BC528}"/>
          </ac:spMkLst>
        </pc:spChg>
        <pc:spChg chg="mod">
          <ac:chgData name="EDU_BABP_0005@diakoffice.onmicrosoft.com" userId="aad40082-9baf-409d-a720-9aa4df1e45a8" providerId="ADAL" clId="{11A2C406-D185-4298-BCA1-B9A1A51CC6E2}" dt="2020-03-21T18:33:07.414" v="1233" actId="948"/>
          <ac:spMkLst>
            <pc:docMk/>
            <pc:sldMk cId="2411953580" sldId="266"/>
            <ac:spMk id="3" creationId="{44D8EDFD-D102-4927-8845-A51D59365F65}"/>
          </ac:spMkLst>
        </pc:spChg>
      </pc:sldChg>
      <pc:sldChg chg="addSp delSp modSp add mod modTransition setBg modAnim">
        <pc:chgData name="EDU_BABP_0005@diakoffice.onmicrosoft.com" userId="aad40082-9baf-409d-a720-9aa4df1e45a8" providerId="ADAL" clId="{11A2C406-D185-4298-BCA1-B9A1A51CC6E2}" dt="2020-03-21T18:39:47.583" v="1269"/>
        <pc:sldMkLst>
          <pc:docMk/>
          <pc:sldMk cId="1782944866" sldId="267"/>
        </pc:sldMkLst>
        <pc:spChg chg="mod">
          <ac:chgData name="EDU_BABP_0005@diakoffice.onmicrosoft.com" userId="aad40082-9baf-409d-a720-9aa4df1e45a8" providerId="ADAL" clId="{11A2C406-D185-4298-BCA1-B9A1A51CC6E2}" dt="2020-03-21T18:28:34.220" v="1179" actId="20577"/>
          <ac:spMkLst>
            <pc:docMk/>
            <pc:sldMk cId="1782944866" sldId="267"/>
            <ac:spMk id="2" creationId="{10E42F8C-4536-44E7-8C89-06B7F2DAE4CE}"/>
          </ac:spMkLst>
        </pc:spChg>
        <pc:spChg chg="del">
          <ac:chgData name="EDU_BABP_0005@diakoffice.onmicrosoft.com" userId="aad40082-9baf-409d-a720-9aa4df1e45a8" providerId="ADAL" clId="{11A2C406-D185-4298-BCA1-B9A1A51CC6E2}" dt="2020-03-21T13:34:22.114" v="389" actId="931"/>
          <ac:spMkLst>
            <pc:docMk/>
            <pc:sldMk cId="1782944866" sldId="267"/>
            <ac:spMk id="3" creationId="{88142128-AE81-4CD4-B604-E08F1E55D3CD}"/>
          </ac:spMkLst>
        </pc:spChg>
        <pc:spChg chg="add del mod">
          <ac:chgData name="EDU_BABP_0005@diakoffice.onmicrosoft.com" userId="aad40082-9baf-409d-a720-9aa4df1e45a8" providerId="ADAL" clId="{11A2C406-D185-4298-BCA1-B9A1A51CC6E2}" dt="2020-03-21T13:35:45.117" v="406" actId="931"/>
          <ac:spMkLst>
            <pc:docMk/>
            <pc:sldMk cId="1782944866" sldId="267"/>
            <ac:spMk id="7" creationId="{FB9E4BF8-E015-4C4A-AB1E-5B675204E104}"/>
          </ac:spMkLst>
        </pc:spChg>
        <pc:spChg chg="add del">
          <ac:chgData name="EDU_BABP_0005@diakoffice.onmicrosoft.com" userId="aad40082-9baf-409d-a720-9aa4df1e45a8" providerId="ADAL" clId="{11A2C406-D185-4298-BCA1-B9A1A51CC6E2}" dt="2020-03-21T17:49:47.480" v="509" actId="26606"/>
          <ac:spMkLst>
            <pc:docMk/>
            <pc:sldMk cId="1782944866" sldId="267"/>
            <ac:spMk id="14" creationId="{5922BD39-6B5B-493A-BE62-58ECD0F7A75A}"/>
          </ac:spMkLst>
        </pc:spChg>
        <pc:spChg chg="add del">
          <ac:chgData name="EDU_BABP_0005@diakoffice.onmicrosoft.com" userId="aad40082-9baf-409d-a720-9aa4df1e45a8" providerId="ADAL" clId="{11A2C406-D185-4298-BCA1-B9A1A51CC6E2}" dt="2020-03-21T17:49:47.480" v="509" actId="26606"/>
          <ac:spMkLst>
            <pc:docMk/>
            <pc:sldMk cId="1782944866" sldId="267"/>
            <ac:spMk id="18" creationId="{53FD85F6-ECDC-4124-9916-6444E142C663}"/>
          </ac:spMkLst>
        </pc:spChg>
        <pc:spChg chg="add del">
          <ac:chgData name="EDU_BABP_0005@diakoffice.onmicrosoft.com" userId="aad40082-9baf-409d-a720-9aa4df1e45a8" providerId="ADAL" clId="{11A2C406-D185-4298-BCA1-B9A1A51CC6E2}" dt="2020-03-21T17:49:47.480" v="509" actId="26606"/>
          <ac:spMkLst>
            <pc:docMk/>
            <pc:sldMk cId="1782944866" sldId="267"/>
            <ac:spMk id="20" creationId="{FB5D26B4-74AD-4118-8F13-7051DA3BFA87}"/>
          </ac:spMkLst>
        </pc:spChg>
        <pc:picChg chg="add del mod">
          <ac:chgData name="EDU_BABP_0005@diakoffice.onmicrosoft.com" userId="aad40082-9baf-409d-a720-9aa4df1e45a8" providerId="ADAL" clId="{11A2C406-D185-4298-BCA1-B9A1A51CC6E2}" dt="2020-03-21T13:35:35.417" v="405" actId="21"/>
          <ac:picMkLst>
            <pc:docMk/>
            <pc:sldMk cId="1782944866" sldId="267"/>
            <ac:picMk id="5" creationId="{1D61516F-BC4E-47D7-BC95-D7158411F724}"/>
          </ac:picMkLst>
        </pc:picChg>
        <pc:picChg chg="add del">
          <ac:chgData name="EDU_BABP_0005@diakoffice.onmicrosoft.com" userId="aad40082-9baf-409d-a720-9aa4df1e45a8" providerId="ADAL" clId="{11A2C406-D185-4298-BCA1-B9A1A51CC6E2}" dt="2020-03-21T18:27:58.707" v="1166" actId="21"/>
          <ac:picMkLst>
            <pc:docMk/>
            <pc:sldMk cId="1782944866" sldId="267"/>
            <ac:picMk id="8" creationId="{B2479634-83EB-42E8-A0D8-714A414763F8}"/>
          </ac:picMkLst>
        </pc:picChg>
        <pc:picChg chg="add mod">
          <ac:chgData name="EDU_BABP_0005@diakoffice.onmicrosoft.com" userId="aad40082-9baf-409d-a720-9aa4df1e45a8" providerId="ADAL" clId="{11A2C406-D185-4298-BCA1-B9A1A51CC6E2}" dt="2020-03-21T17:51:58.585" v="518" actId="1076"/>
          <ac:picMkLst>
            <pc:docMk/>
            <pc:sldMk cId="1782944866" sldId="267"/>
            <ac:picMk id="9" creationId="{71FA308E-194F-470F-A1AE-D5D94F54A2DB}"/>
          </ac:picMkLst>
        </pc:picChg>
        <pc:picChg chg="add del">
          <ac:chgData name="EDU_BABP_0005@diakoffice.onmicrosoft.com" userId="aad40082-9baf-409d-a720-9aa4df1e45a8" providerId="ADAL" clId="{11A2C406-D185-4298-BCA1-B9A1A51CC6E2}" dt="2020-03-21T17:49:47.480" v="509" actId="26606"/>
          <ac:picMkLst>
            <pc:docMk/>
            <pc:sldMk cId="1782944866" sldId="267"/>
            <ac:picMk id="16" creationId="{4741521E-DC76-41B9-8A47-448CD4F9FA46}"/>
          </ac:picMkLst>
        </pc:picChg>
      </pc:sldChg>
      <pc:sldChg chg="delSp modSp add mod modTransition setBg modAnim">
        <pc:chgData name="EDU_BABP_0005@diakoffice.onmicrosoft.com" userId="aad40082-9baf-409d-a720-9aa4df1e45a8" providerId="ADAL" clId="{11A2C406-D185-4298-BCA1-B9A1A51CC6E2}" dt="2020-03-21T18:41:35.585" v="1289" actId="1076"/>
        <pc:sldMkLst>
          <pc:docMk/>
          <pc:sldMk cId="534932037" sldId="268"/>
        </pc:sldMkLst>
        <pc:spChg chg="mod">
          <ac:chgData name="EDU_BABP_0005@diakoffice.onmicrosoft.com" userId="aad40082-9baf-409d-a720-9aa4df1e45a8" providerId="ADAL" clId="{11A2C406-D185-4298-BCA1-B9A1A51CC6E2}" dt="2020-03-21T18:41:35.585" v="1289" actId="1076"/>
          <ac:spMkLst>
            <pc:docMk/>
            <pc:sldMk cId="534932037" sldId="268"/>
            <ac:spMk id="2" creationId="{270D5D10-C916-41CF-BE9C-D8D682446167}"/>
          </ac:spMkLst>
        </pc:spChg>
        <pc:spChg chg="del">
          <ac:chgData name="EDU_BABP_0005@diakoffice.onmicrosoft.com" userId="aad40082-9baf-409d-a720-9aa4df1e45a8" providerId="ADAL" clId="{11A2C406-D185-4298-BCA1-B9A1A51CC6E2}" dt="2020-03-21T18:17:31.184" v="1052" actId="478"/>
          <ac:spMkLst>
            <pc:docMk/>
            <pc:sldMk cId="534932037" sldId="268"/>
            <ac:spMk id="3" creationId="{B9947FD7-141B-4710-BCD1-1919FB27D02F}"/>
          </ac:spMkLst>
        </pc:spChg>
      </pc:sldChg>
      <pc:sldChg chg="add del">
        <pc:chgData name="EDU_BABP_0005@diakoffice.onmicrosoft.com" userId="aad40082-9baf-409d-a720-9aa4df1e45a8" providerId="ADAL" clId="{11A2C406-D185-4298-BCA1-B9A1A51CC6E2}" dt="2020-03-21T18:16:18.912" v="1003"/>
        <pc:sldMkLst>
          <pc:docMk/>
          <pc:sldMk cId="3465242389" sldId="268"/>
        </pc:sldMkLst>
      </pc:sldChg>
      <pc:sldChg chg="add del">
        <pc:chgData name="EDU_BABP_0005@diakoffice.onmicrosoft.com" userId="aad40082-9baf-409d-a720-9aa4df1e45a8" providerId="ADAL" clId="{11A2C406-D185-4298-BCA1-B9A1A51CC6E2}" dt="2020-03-21T18:28:58.720" v="1181"/>
        <pc:sldMkLst>
          <pc:docMk/>
          <pc:sldMk cId="4013784487" sldId="269"/>
        </pc:sldMkLst>
      </pc:sldChg>
      <pc:sldMasterChg chg="modTransition modSldLayout">
        <pc:chgData name="EDU_BABP_0005@diakoffice.onmicrosoft.com" userId="aad40082-9baf-409d-a720-9aa4df1e45a8" providerId="ADAL" clId="{11A2C406-D185-4298-BCA1-B9A1A51CC6E2}" dt="2020-03-21T18:35:26.939" v="1243"/>
        <pc:sldMasterMkLst>
          <pc:docMk/>
          <pc:sldMasterMk cId="1602546036" sldId="2147483648"/>
        </pc:sldMasterMkLst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4094834077" sldId="2147483649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319165393" sldId="2147483650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486878058" sldId="2147483651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2088898402" sldId="2147483652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2644272200" sldId="2147483653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3765936148" sldId="2147483654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3604246615" sldId="2147483655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2218567609" sldId="2147483656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3842868728" sldId="2147483657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1644370634" sldId="2147483658"/>
          </pc:sldLayoutMkLst>
        </pc:sldLayoutChg>
        <pc:sldLayoutChg chg="modTransition">
          <pc:chgData name="EDU_BABP_0005@diakoffice.onmicrosoft.com" userId="aad40082-9baf-409d-a720-9aa4df1e45a8" providerId="ADAL" clId="{11A2C406-D185-4298-BCA1-B9A1A51CC6E2}" dt="2020-03-21T18:35:26.939" v="1243"/>
          <pc:sldLayoutMkLst>
            <pc:docMk/>
            <pc:sldMasterMk cId="1602546036" sldId="2147483648"/>
            <pc:sldLayoutMk cId="677345050" sldId="2147483659"/>
          </pc:sldLayoutMkLst>
        </pc:sldLayoutChg>
      </pc:sldMasterChg>
    </pc:docChg>
  </pc:docChgLst>
  <pc:docChgLst>
    <pc:chgData name="EDU_BABP_0005@diakoffice.onmicrosoft.com" userId="S::edu_babp_0005@diakoffice.onmicrosoft.com::aad40082-9baf-409d-a720-9aa4df1e45a8" providerId="AD" clId="Web-{CA957398-266A-4629-AEE7-25F91ADBAAC9}"/>
    <pc:docChg chg="addSld modSld">
      <pc:chgData name="EDU_BABP_0005@diakoffice.onmicrosoft.com" userId="S::edu_babp_0005@diakoffice.onmicrosoft.com::aad40082-9baf-409d-a720-9aa4df1e45a8" providerId="AD" clId="Web-{CA957398-266A-4629-AEE7-25F91ADBAAC9}" dt="2020-03-13T08:32:26.220" v="4049" actId="20577"/>
      <pc:docMkLst>
        <pc:docMk/>
      </pc:docMkLst>
      <pc:sldChg chg="modSp">
        <pc:chgData name="EDU_BABP_0005@diakoffice.onmicrosoft.com" userId="S::edu_babp_0005@diakoffice.onmicrosoft.com::aad40082-9baf-409d-a720-9aa4df1e45a8" providerId="AD" clId="Web-{CA957398-266A-4629-AEE7-25F91ADBAAC9}" dt="2020-03-13T06:40:58.401" v="28" actId="20577"/>
        <pc:sldMkLst>
          <pc:docMk/>
          <pc:sldMk cId="3105075250" sldId="258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6:40:58.401" v="28" actId="20577"/>
          <ac:spMkLst>
            <pc:docMk/>
            <pc:sldMk cId="3105075250" sldId="258"/>
            <ac:spMk id="2" creationId="{D27C3A6F-341B-A647-897E-A089FB2A48AE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7:38:19.101" v="684" actId="20577"/>
        <pc:sldMkLst>
          <pc:docMk/>
          <pc:sldMk cId="2611654406" sldId="259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7:25:46.082" v="48" actId="20577"/>
          <ac:spMkLst>
            <pc:docMk/>
            <pc:sldMk cId="2611654406" sldId="259"/>
            <ac:spMk id="2" creationId="{96F05D16-F554-4D10-A1AC-62049FD18172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7:38:19.101" v="684" actId="20577"/>
          <ac:spMkLst>
            <pc:docMk/>
            <pc:sldMk cId="2611654406" sldId="259"/>
            <ac:spMk id="3" creationId="{94915EC6-16A8-445A-B080-A247195F4550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7:41:51.759" v="1103" actId="20577"/>
        <pc:sldMkLst>
          <pc:docMk/>
          <pc:sldMk cId="971670304" sldId="260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7:38:24.836" v="688" actId="20577"/>
          <ac:spMkLst>
            <pc:docMk/>
            <pc:sldMk cId="971670304" sldId="260"/>
            <ac:spMk id="2" creationId="{4E81CDE4-9F19-40B2-85F3-00D588C92FC2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7:41:51.759" v="1103" actId="20577"/>
          <ac:spMkLst>
            <pc:docMk/>
            <pc:sldMk cId="971670304" sldId="260"/>
            <ac:spMk id="3" creationId="{0D639346-7B81-49E5-8927-D6AECD8BF080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7:45:52.900" v="1569" actId="20577"/>
        <pc:sldMkLst>
          <pc:docMk/>
          <pc:sldMk cId="2655546007" sldId="261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7:43:26.353" v="1123" actId="20577"/>
          <ac:spMkLst>
            <pc:docMk/>
            <pc:sldMk cId="2655546007" sldId="261"/>
            <ac:spMk id="2" creationId="{BC2EC12A-72A0-41D7-8AB6-CE66450751A0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7:45:52.900" v="1569" actId="20577"/>
          <ac:spMkLst>
            <pc:docMk/>
            <pc:sldMk cId="2655546007" sldId="261"/>
            <ac:spMk id="3" creationId="{4B9FC8B0-AEBE-4DC9-952E-DC58E705CE14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8:15:44.216" v="2509" actId="20577"/>
        <pc:sldMkLst>
          <pc:docMk/>
          <pc:sldMk cId="2737488955" sldId="262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7:46:43.260" v="1585" actId="20577"/>
          <ac:spMkLst>
            <pc:docMk/>
            <pc:sldMk cId="2737488955" sldId="262"/>
            <ac:spMk id="2" creationId="{9E5642CD-6BB9-427E-BFC1-B03812C42047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8:15:44.216" v="2509" actId="20577"/>
          <ac:spMkLst>
            <pc:docMk/>
            <pc:sldMk cId="2737488955" sldId="262"/>
            <ac:spMk id="3" creationId="{367F9C43-9B6B-49C1-86FD-5CDCF4816C3E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8:18:22.342" v="2886" actId="20577"/>
        <pc:sldMkLst>
          <pc:docMk/>
          <pc:sldMk cId="1371464367" sldId="263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8:16:51.638" v="2578" actId="20577"/>
          <ac:spMkLst>
            <pc:docMk/>
            <pc:sldMk cId="1371464367" sldId="263"/>
            <ac:spMk id="2" creationId="{29EB2F3C-0253-42F4-86D1-6C08A72DCD5A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8:18:22.342" v="2886" actId="20577"/>
          <ac:spMkLst>
            <pc:docMk/>
            <pc:sldMk cId="1371464367" sldId="263"/>
            <ac:spMk id="3" creationId="{52195C89-EFA1-47DE-924D-CCC940849DF2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8:25:10.390" v="3316" actId="20577"/>
        <pc:sldMkLst>
          <pc:docMk/>
          <pc:sldMk cId="884671023" sldId="264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8:18:33.389" v="2906" actId="20577"/>
          <ac:spMkLst>
            <pc:docMk/>
            <pc:sldMk cId="884671023" sldId="264"/>
            <ac:spMk id="2" creationId="{21D31931-F8A5-4C64-A04E-6AF5F129EF9A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8:25:10.390" v="3316" actId="20577"/>
          <ac:spMkLst>
            <pc:docMk/>
            <pc:sldMk cId="884671023" sldId="264"/>
            <ac:spMk id="3" creationId="{5375FDF5-8196-4B2E-9897-B49E02B8644B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8:30:32.001" v="3789" actId="20577"/>
        <pc:sldMkLst>
          <pc:docMk/>
          <pc:sldMk cId="3772013140" sldId="265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8:27:04.361" v="3336" actId="20577"/>
          <ac:spMkLst>
            <pc:docMk/>
            <pc:sldMk cId="3772013140" sldId="265"/>
            <ac:spMk id="2" creationId="{EB4521E3-E60F-49FD-9FAA-E687A0EAA01F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8:30:32.001" v="3789" actId="20577"/>
          <ac:spMkLst>
            <pc:docMk/>
            <pc:sldMk cId="3772013140" sldId="265"/>
            <ac:spMk id="3" creationId="{605738EF-071E-4AE4-88D0-1C63C061D18C}"/>
          </ac:spMkLst>
        </pc:spChg>
      </pc:sldChg>
      <pc:sldChg chg="modSp new">
        <pc:chgData name="EDU_BABP_0005@diakoffice.onmicrosoft.com" userId="S::edu_babp_0005@diakoffice.onmicrosoft.com::aad40082-9baf-409d-a720-9aa4df1e45a8" providerId="AD" clId="Web-{CA957398-266A-4629-AEE7-25F91ADBAAC9}" dt="2020-03-13T08:32:26.220" v="4048" actId="20577"/>
        <pc:sldMkLst>
          <pc:docMk/>
          <pc:sldMk cId="2411953580" sldId="266"/>
        </pc:sldMkLst>
        <pc:spChg chg="mod">
          <ac:chgData name="EDU_BABP_0005@diakoffice.onmicrosoft.com" userId="S::edu_babp_0005@diakoffice.onmicrosoft.com::aad40082-9baf-409d-a720-9aa4df1e45a8" providerId="AD" clId="Web-{CA957398-266A-4629-AEE7-25F91ADBAAC9}" dt="2020-03-13T08:30:55.345" v="3803" actId="20577"/>
          <ac:spMkLst>
            <pc:docMk/>
            <pc:sldMk cId="2411953580" sldId="266"/>
            <ac:spMk id="2" creationId="{F8463C1B-4619-49C3-950B-598EAC0BC528}"/>
          </ac:spMkLst>
        </pc:spChg>
        <pc:spChg chg="mod">
          <ac:chgData name="EDU_BABP_0005@diakoffice.onmicrosoft.com" userId="S::edu_babp_0005@diakoffice.onmicrosoft.com::aad40082-9baf-409d-a720-9aa4df1e45a8" providerId="AD" clId="Web-{CA957398-266A-4629-AEE7-25F91ADBAAC9}" dt="2020-03-13T08:32:26.220" v="4048" actId="20577"/>
          <ac:spMkLst>
            <pc:docMk/>
            <pc:sldMk cId="2411953580" sldId="266"/>
            <ac:spMk id="3" creationId="{44D8EDFD-D102-4927-8845-A51D59365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83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37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734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6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687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89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27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93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24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56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86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C960-B131-4CCD-A89F-565FEBB5188B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922C-E4BE-418D-8A88-F798C078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5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29843" y="2360613"/>
            <a:ext cx="6628134" cy="1068387"/>
          </a:xfrm>
        </p:spPr>
        <p:txBody>
          <a:bodyPr>
            <a:normAutofit/>
          </a:bodyPr>
          <a:lstStyle/>
          <a:p>
            <a:pPr algn="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Light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Airlines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49961" y="3429000"/>
            <a:ext cx="6108016" cy="1000896"/>
          </a:xfrm>
        </p:spPr>
        <p:txBody>
          <a:bodyPr/>
          <a:lstStyle/>
          <a:p>
            <a:pPr algn="r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Egy fiktív légitársaság Android applikációja</a:t>
            </a:r>
          </a:p>
          <a:p>
            <a:pPr algn="r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Nyírő Levente</a:t>
            </a:r>
          </a:p>
        </p:txBody>
      </p:sp>
    </p:spTree>
    <p:extLst>
      <p:ext uri="{BB962C8B-B14F-4D97-AF65-F5344CB8AC3E}">
        <p14:creationId xmlns:p14="http://schemas.microsoft.com/office/powerpoint/2010/main" val="371983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63C1B-4619-49C3-950B-598EAC0B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D8EDFD-D102-4927-8845-A51D5936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Nagy tapasztalatszerzés</a:t>
            </a:r>
          </a:p>
          <a:p>
            <a:pPr lvl="1"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 </a:t>
            </a: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Studioban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Adobe programokban</a:t>
            </a:r>
          </a:p>
          <a:p>
            <a:pPr lvl="1"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Backendben és frontendben</a:t>
            </a:r>
          </a:p>
          <a:p>
            <a:pPr lvl="1"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Előrelépés a mobilapplikáció fejlesztésben</a:t>
            </a:r>
          </a:p>
          <a:p>
            <a:pPr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 első lényegesebb szakdolgozat az életemben</a:t>
            </a:r>
          </a:p>
          <a:p>
            <a:pPr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Egy nagyobb projekt koordinálásának megtanulása</a:t>
            </a:r>
          </a:p>
          <a:p>
            <a:pPr lvl="1"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GitHub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241195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0D5D10-C916-41CF-BE9C-D8D682446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2931319"/>
            <a:ext cx="7188200" cy="995362"/>
          </a:xfrm>
        </p:spPr>
        <p:txBody>
          <a:bodyPr>
            <a:normAutofit/>
          </a:bodyPr>
          <a:lstStyle/>
          <a:p>
            <a:pPr algn="r"/>
            <a:r>
              <a:rPr lang="hu-HU" sz="5400" dirty="0">
                <a:latin typeface="Segoe UI" panose="020B0502040204020203" pitchFamily="34" charset="0"/>
                <a:cs typeface="Segoe UI" panose="020B0502040204020203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3493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lehet írni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Bevezetés 1-2 dia</a:t>
            </a:r>
          </a:p>
          <a:p>
            <a:pPr lvl="1"/>
            <a:r>
              <a:rPr lang="hu-HU" dirty="0"/>
              <a:t>Témaválasztás – miért pont </a:t>
            </a:r>
            <a:r>
              <a:rPr lang="hu-HU" dirty="0" err="1"/>
              <a:t>android</a:t>
            </a:r>
            <a:endParaRPr lang="hu-HU" dirty="0"/>
          </a:p>
          <a:p>
            <a:pPr lvl="1"/>
            <a:r>
              <a:rPr lang="hu-HU" dirty="0"/>
              <a:t>Célok</a:t>
            </a:r>
          </a:p>
          <a:p>
            <a:r>
              <a:rPr lang="hu-HU" dirty="0"/>
              <a:t>Inkább felhasználói szempontból milyen az </a:t>
            </a:r>
            <a:r>
              <a:rPr lang="hu-HU" dirty="0" err="1"/>
              <a:t>app</a:t>
            </a:r>
            <a:endParaRPr lang="hu-HU" dirty="0"/>
          </a:p>
          <a:p>
            <a:pPr lvl="1"/>
            <a:r>
              <a:rPr lang="hu-HU" dirty="0"/>
              <a:t>Lépésről-lépésre</a:t>
            </a:r>
          </a:p>
          <a:p>
            <a:pPr lvl="1"/>
            <a:r>
              <a:rPr lang="hu-HU" dirty="0"/>
              <a:t>Fontos kódrészleteket be lehet mutatni</a:t>
            </a:r>
          </a:p>
          <a:p>
            <a:r>
              <a:rPr lang="hu-HU" dirty="0"/>
              <a:t>Összefoglalás – </a:t>
            </a:r>
            <a:r>
              <a:rPr lang="hu-HU"/>
              <a:t>1 dia</a:t>
            </a:r>
            <a:endParaRPr lang="hu-HU" dirty="0"/>
          </a:p>
          <a:p>
            <a:pPr lvl="1"/>
            <a:r>
              <a:rPr lang="hu-HU" dirty="0"/>
              <a:t>Milyen tapasztalatokat szereztem</a:t>
            </a:r>
          </a:p>
        </p:txBody>
      </p:sp>
    </p:spTree>
    <p:extLst>
      <p:ext uri="{BB962C8B-B14F-4D97-AF65-F5344CB8AC3E}">
        <p14:creationId xmlns:p14="http://schemas.microsoft.com/office/powerpoint/2010/main" val="404813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7C3A6F-341B-A647-897E-A089FB2A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Miről lehet írni 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7C261E-E3EE-484F-B7C4-B2D4F11F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Funkciókról beszélni</a:t>
            </a:r>
          </a:p>
          <a:p>
            <a:r>
              <a:rPr lang="hu-HU"/>
              <a:t>A táblában történő funkciókról beszélni</a:t>
            </a:r>
          </a:p>
          <a:p>
            <a:pPr lvl="1"/>
            <a:r>
              <a:rPr lang="hu-HU"/>
              <a:t>Egy kettőt kiemelni 2-3 dián át</a:t>
            </a:r>
          </a:p>
          <a:p>
            <a:r>
              <a:rPr lang="hu-HU"/>
              <a:t>Adatbázis kapcsolatról beszélni kivetítve</a:t>
            </a:r>
          </a:p>
          <a:p>
            <a:r>
              <a:rPr lang="hu-HU"/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310507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F05D16-F554-4D10-A1AC-62049FD1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15EC6-16A8-445A-B080-A247195F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Menetrendböngészési, helyfoglalási rendszer</a:t>
            </a:r>
          </a:p>
          <a:p>
            <a:pPr lvl="1"/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Érdeklődés a légiközlekedéshez tartozó dolgok iránt</a:t>
            </a:r>
          </a:p>
          <a:p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Miért pont Android?</a:t>
            </a:r>
          </a:p>
          <a:p>
            <a:pPr lvl="1"/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Mobilapplikáció fejlesztés iránti elhivatottság</a:t>
            </a:r>
          </a:p>
          <a:p>
            <a:pPr lvl="1"/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 ebben lévő rendszer teljes megértése, megtanulása</a:t>
            </a:r>
          </a:p>
          <a:p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Felhasznált eszközök</a:t>
            </a:r>
          </a:p>
          <a:p>
            <a:pPr lvl="1"/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 </a:t>
            </a: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Studio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JetBrains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DataGrip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Adobe </a:t>
            </a: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Illustrator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Adobe XD</a:t>
            </a: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28104F8-0CBB-4B7A-940C-AF8AA929F0CB}"/>
              </a:ext>
            </a:extLst>
          </p:cNvPr>
          <p:cNvGrpSpPr/>
          <p:nvPr/>
        </p:nvGrpSpPr>
        <p:grpSpPr>
          <a:xfrm>
            <a:off x="838200" y="5324809"/>
            <a:ext cx="4213290" cy="722162"/>
            <a:chOff x="1604142" y="5366754"/>
            <a:chExt cx="4213290" cy="722162"/>
          </a:xfrm>
        </p:grpSpPr>
        <p:pic>
          <p:nvPicPr>
            <p:cNvPr id="5" name="Ábra 4">
              <a:extLst>
                <a:ext uri="{FF2B5EF4-FFF2-40B4-BE49-F238E27FC236}">
                  <a16:creationId xmlns:a16="http://schemas.microsoft.com/office/drawing/2014/main" id="{320EDA22-51D5-47FA-AE62-88F8C2AB2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4142" y="5366754"/>
              <a:ext cx="720000" cy="720000"/>
            </a:xfrm>
            <a:prstGeom prst="rect">
              <a:avLst/>
            </a:prstGeom>
          </p:spPr>
        </p:pic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4D6230AB-1948-49E4-807F-43D9082FB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56264" y="5368916"/>
              <a:ext cx="720000" cy="720000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367C31D0-199B-4531-AA44-1CD3A77E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08386" y="5366754"/>
              <a:ext cx="738462" cy="720000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DF49CC46-0348-4900-9C3E-D9881618C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8970" y="5366754"/>
              <a:ext cx="738462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65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1CDE4-9F19-40B2-85F3-00D588C9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639346-7B81-49E5-8927-D6AECD8B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Funkcionálisan ki tudjon váltani egy webalkalmazást is</a:t>
            </a:r>
          </a:p>
          <a:p>
            <a:pPr lvl="1">
              <a:lnSpc>
                <a:spcPct val="150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amellett is tudjon szinkronban működni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Adatbázis legtökéletesebb rendszerezése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Egy letisztult, átlátható frontend felület kiépítése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 </a:t>
            </a: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Studio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magabiztos használata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Kutatómunkák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Tapasztalatszerzés</a:t>
            </a:r>
          </a:p>
        </p:txBody>
      </p:sp>
      <p:pic>
        <p:nvPicPr>
          <p:cNvPr id="5" name="Ábra 4" descr="Villanykörte">
            <a:extLst>
              <a:ext uri="{FF2B5EF4-FFF2-40B4-BE49-F238E27FC236}">
                <a16:creationId xmlns:a16="http://schemas.microsoft.com/office/drawing/2014/main" id="{8CE8A97B-6CC1-4C6F-8255-C779B859F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1751" y="455612"/>
            <a:ext cx="1144588" cy="11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7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2EC12A-72A0-41D7-8AB6-CE664507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9FC8B0-AEBE-4DC9-952E-DC58E705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SQLite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alapú offline szerver</a:t>
            </a:r>
          </a:p>
          <a:p>
            <a:pPr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Létrehozását és az interakciókat az applikáció maga végzi</a:t>
            </a:r>
          </a:p>
          <a:p>
            <a:pPr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 fő tábla: </a:t>
            </a:r>
            <a:r>
              <a:rPr lang="hu-HU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jarat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és </a:t>
            </a:r>
            <a:r>
              <a:rPr lang="hu-HU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  <a:endParaRPr lang="hu-HU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ts val="4000"/>
              </a:lnSpc>
            </a:pPr>
            <a:r>
              <a:rPr lang="hu-HU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jarat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tábla normalizált állapota: </a:t>
            </a:r>
            <a:r>
              <a:rPr lang="hu-HU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utvonal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hu-HU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airport</a:t>
            </a:r>
            <a:endParaRPr lang="hu-HU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5. tábla: </a:t>
            </a:r>
            <a:r>
              <a:rPr lang="hu-HU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foglalas</a:t>
            </a:r>
            <a:endParaRPr lang="hu-HU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Ez a két főtáblából kér adatokat</a:t>
            </a:r>
          </a:p>
        </p:txBody>
      </p:sp>
      <p:pic>
        <p:nvPicPr>
          <p:cNvPr id="5" name="Ábra 4" descr="Adatbázis">
            <a:extLst>
              <a:ext uri="{FF2B5EF4-FFF2-40B4-BE49-F238E27FC236}">
                <a16:creationId xmlns:a16="http://schemas.microsoft.com/office/drawing/2014/main" id="{3AEF9127-C12F-43B0-BDC4-4CF6BA160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0" y="475456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E42F8C-4536-44E7-8C89-06B7F2DA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Adatbázi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Tartalom helye 8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1FA308E-194F-470F-A1AE-D5D94F54A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503389"/>
            <a:ext cx="9363075" cy="4327472"/>
          </a:xfrm>
        </p:spPr>
      </p:pic>
    </p:spTree>
    <p:extLst>
      <p:ext uri="{BB962C8B-B14F-4D97-AF65-F5344CB8AC3E}">
        <p14:creationId xmlns:p14="http://schemas.microsoft.com/office/powerpoint/2010/main" val="178294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642CD-6BB9-427E-BFC1-B03812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7F9C43-9B6B-49C1-86FD-5CDCF481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Belépve az applikációba - bejelentkezési felület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Regisztrációba átlépés - felhasználónév, e-mail cím, jelszó, stb.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 mégis van profil - visszalépés</a:t>
            </a:r>
          </a:p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Belépéskor 2 lehetőség: általános- és </a:t>
            </a:r>
            <a:r>
              <a:rPr lang="hu-HU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admin</a:t>
            </a:r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felhasználó</a:t>
            </a:r>
          </a:p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Közös funkciók a két profilnak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Járatböngészés, keresés - kártyák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Beállítások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Jelszómódosítás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Átlagfelhasználónak emellett nevek és e-mail cím módosítása</a:t>
            </a:r>
          </a:p>
        </p:txBody>
      </p:sp>
    </p:spTree>
    <p:extLst>
      <p:ext uri="{BB962C8B-B14F-4D97-AF65-F5344CB8AC3E}">
        <p14:creationId xmlns:p14="http://schemas.microsoft.com/office/powerpoint/2010/main" val="273748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EB2F3C-0253-42F4-86D1-6C08A72D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Alap felhasználó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195C89-EFA1-47DE-924D-CCC94084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Járatinformációk megtekintése</a:t>
            </a:r>
          </a:p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Helyfoglalás</a:t>
            </a:r>
          </a:p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Foglalások böngészése</a:t>
            </a:r>
          </a:p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Jegy információinak megtekintése a generált QR kóddal</a:t>
            </a:r>
          </a:p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Foglalás lemondása - jelszómegerősítést igénylő folyamat</a:t>
            </a:r>
          </a:p>
        </p:txBody>
      </p:sp>
      <p:pic>
        <p:nvPicPr>
          <p:cNvPr id="4" name="Kép 3" descr="A képen képernyőkép, számítógép látható&#10;&#10;Automatikusan generált leírás">
            <a:extLst>
              <a:ext uri="{FF2B5EF4-FFF2-40B4-BE49-F238E27FC236}">
                <a16:creationId xmlns:a16="http://schemas.microsoft.com/office/drawing/2014/main" id="{A0F82F18-7594-42E2-A2BB-9B6812AB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4496610"/>
            <a:ext cx="3427046" cy="21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D31931-F8A5-4C64-A04E-6AF5F129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felhasználó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75FDF5-8196-4B2E-9897-B49E02B8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Járatoknál a foglalt helyek megtekintése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Egy helyre nyomva az utas adatainak kilistázása - utaslista</a:t>
            </a:r>
          </a:p>
          <a:p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Járat hozzáadás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légitársaság által inicializált útvonalak közül választható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Mikor indul, percre pontosan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Ezután a járat azonnal megjelenik minden felületen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Azonnal foglalható</a:t>
            </a:r>
          </a:p>
        </p:txBody>
      </p:sp>
      <p:pic>
        <p:nvPicPr>
          <p:cNvPr id="7" name="Kép 6" descr="A képen képernyőkép, számítógép látható&#10;&#10;Automatikusan generált leírás">
            <a:extLst>
              <a:ext uri="{FF2B5EF4-FFF2-40B4-BE49-F238E27FC236}">
                <a16:creationId xmlns:a16="http://schemas.microsoft.com/office/drawing/2014/main" id="{D18B37B3-4341-4D07-B894-A4D7B424B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4448175"/>
            <a:ext cx="3441700" cy="21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4521E3-E60F-49FD-9FAA-E687A0E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738EF-071E-4AE4-88D0-1C63C061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Rengeteg feladat, komplex fejlesztések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Kutatómunkával megoldható - tapasztalatszerzés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Nehezebb feladatok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Járatok kilistázása </a:t>
            </a: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kártyaszerűen</a:t>
            </a:r>
            <a:endParaRPr lang="hu-H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hu-H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Adatbázisbeli</a:t>
            </a: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lekérdezések összetettsége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hu-H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Jelszavak tökéletes titkosítása</a:t>
            </a:r>
          </a:p>
        </p:txBody>
      </p:sp>
    </p:spTree>
    <p:extLst>
      <p:ext uri="{BB962C8B-B14F-4D97-AF65-F5344CB8AC3E}">
        <p14:creationId xmlns:p14="http://schemas.microsoft.com/office/powerpoint/2010/main" val="377201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339</Words>
  <Application>Microsoft Office PowerPoint</Application>
  <PresentationFormat>Szélesvásznú</PresentationFormat>
  <Paragraphs>82</Paragraphs>
  <Slides>13</Slides>
  <Notes>0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Semilight</vt:lpstr>
      <vt:lpstr>Office-téma</vt:lpstr>
      <vt:lpstr>Light Airlines</vt:lpstr>
      <vt:lpstr>Bevezetés</vt:lpstr>
      <vt:lpstr>Célok</vt:lpstr>
      <vt:lpstr>Adatbázis</vt:lpstr>
      <vt:lpstr>Adatbázis</vt:lpstr>
      <vt:lpstr>Funkciók</vt:lpstr>
      <vt:lpstr>Alap felhasználó funkciói</vt:lpstr>
      <vt:lpstr>Admin felhasználó funkciói</vt:lpstr>
      <vt:lpstr>Nehézségek</vt:lpstr>
      <vt:lpstr>Összefoglalás</vt:lpstr>
      <vt:lpstr>Köszönöm a figyelmet!</vt:lpstr>
      <vt:lpstr>Miről lehet írni</vt:lpstr>
      <vt:lpstr>Miről lehet írni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Airlines</dc:title>
  <dc:creator>Levente Nyírő</dc:creator>
  <cp:lastModifiedBy>Levente Nyírő</cp:lastModifiedBy>
  <cp:revision>1</cp:revision>
  <dcterms:created xsi:type="dcterms:W3CDTF">2020-03-21T13:34:55Z</dcterms:created>
  <dcterms:modified xsi:type="dcterms:W3CDTF">2020-03-21T18:41:43Z</dcterms:modified>
</cp:coreProperties>
</file>