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4AC128-CCF9-FF79-36B0-86B4EB75CC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4627F98-ECC1-E9E5-3D4E-4DA3FEB3E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9399DE-4473-1D19-ABFE-D8A0ABDC7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F360-7123-4C11-A0CA-B251F08C9842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391915-245B-0B5C-E81F-C88B0131F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23FF8C-9E15-217D-667C-4B20E032B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3AD26-2EB4-4824-B07B-45F1364AC0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411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21AD3F-7D1F-8C9A-BB48-9D53AB4BE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99F510-5048-47DA-C6CA-E998B5DF3B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CC449D-46D3-B00A-C9CE-9B09C1BAD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F360-7123-4C11-A0CA-B251F08C9842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326DEF-9CCC-C89F-1A61-98433130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1D356E-EADC-9F18-D432-720358F69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3AD26-2EB4-4824-B07B-45F1364AC0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424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3BBE184-37A7-B317-ADD6-4851514B50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A30CBE-5959-3C91-E741-D234817A46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498663-A3ED-F8B0-BC01-834DDCB54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F360-7123-4C11-A0CA-B251F08C9842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3A72F5-53D4-000E-52CD-4727791B1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89227E-8638-8005-E238-AAC86C9FC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3AD26-2EB4-4824-B07B-45F1364AC0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504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413472-2375-CC62-9481-F534604AE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B4A9E7-8D98-7AF7-02CE-F1CB87F69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D4C952-54BE-8F14-F98B-508C28389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F360-7123-4C11-A0CA-B251F08C9842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7056E3-61B3-6E0B-13E8-38E190B9D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9848E0-DD15-572F-D6DE-19B4BDBD0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3AD26-2EB4-4824-B07B-45F1364AC0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992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C34C0D-A0E6-281B-04D8-B903CED4C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10231A-64FC-EB25-FB41-1AC12DAB8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7284C7-847A-2EE4-570E-295773780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F360-7123-4C11-A0CA-B251F08C9842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46E1F9-153A-E9DC-8FD9-038F459A8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C9B678-070B-EA27-F6AD-9622A8686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3AD26-2EB4-4824-B07B-45F1364AC0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047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99843-14FB-043A-794E-E7C71B37B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53ADA2-6D66-8CE6-28E8-277DB97BFB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33A639-CB55-9E9C-D6B7-CCE7DE924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44204D-4593-9787-6883-3A4B55E84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F360-7123-4C11-A0CA-B251F08C9842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161DF1-89B9-A07C-060A-A8BAEA9B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78B185-1CE5-2622-2E7E-15EC2A6D2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3AD26-2EB4-4824-B07B-45F1364AC0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38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406890-27A4-2901-E093-BCA061199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35A46E-82C4-F20D-B4E0-A9E498880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264B0D-9D32-B3BA-A281-B0BBC7D40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42C4C9-71CB-F400-E012-6354F80353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04EDAC8-3513-F514-9160-1D18C01F26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1482C8D-CDCF-CB2E-CD20-E16A860EA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F360-7123-4C11-A0CA-B251F08C9842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9296043-80A2-B973-8D3B-A0558BFC8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8218794-5D83-06B4-8B36-589F0500B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3AD26-2EB4-4824-B07B-45F1364AC0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373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F77ADD-1D6F-C8DB-7DCA-CB626DA68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2E1FE17-BA7C-6681-484A-5D1863BC7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F360-7123-4C11-A0CA-B251F08C9842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12436B5-CDEE-292F-A175-2470D251E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B4BCAAB-89A3-A8DC-5078-4A20A70DB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3AD26-2EB4-4824-B07B-45F1364AC0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135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1CC9EC9-895E-FA68-1419-409A5AC0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F360-7123-4C11-A0CA-B251F08C9842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4B8EB4F-2A11-BCF1-45A4-6D18AFA04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B69960-AA91-E27A-D715-7C650996B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3AD26-2EB4-4824-B07B-45F1364AC0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044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CDD3C2-EFA6-032E-0C4A-A502800B9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3CBE51-4B8B-06F2-1096-D41795E6F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1CDAF1-080B-26F9-8ED3-EABF2FDA1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5AE776-BD34-0845-66D7-09AF9CD46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F360-7123-4C11-A0CA-B251F08C9842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684B7B-5AB2-1F99-E099-469A732FB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6945A3-6F3B-E599-E594-77838CFD7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3AD26-2EB4-4824-B07B-45F1364AC0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711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E0CE53-824C-68FC-2459-3F15E2E62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ADB3071-0D2E-9D70-89DF-7086059098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C3E098-016D-0D56-74B4-0AE7E582F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CAFF7F-2A86-FB11-80C7-B2EC52011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F360-7123-4C11-A0CA-B251F08C9842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8F99E2-C5BD-11B7-77E9-06D3B57A4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BC577F-DBB2-AF19-E430-75DBCC937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3AD26-2EB4-4824-B07B-45F1364AC0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187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816AD14-1593-E50E-78C0-593A013CA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527C2C-8D9A-4964-F313-23B737EB1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3CC344-5871-F927-B6EA-89C5445B73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3F360-7123-4C11-A0CA-B251F08C9842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59B69B-E975-74FC-C094-C61D2EC852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5141B9-34D7-6B80-CCA6-BEC7C190B1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3AD26-2EB4-4824-B07B-45F1364AC0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880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16178357-6DF8-B7A6-424B-1F2DEA5B3ABB}"/>
              </a:ext>
            </a:extLst>
          </p:cNvPr>
          <p:cNvSpPr/>
          <p:nvPr/>
        </p:nvSpPr>
        <p:spPr>
          <a:xfrm>
            <a:off x="701040" y="518160"/>
            <a:ext cx="10789920" cy="60655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338544C-9E83-6607-5D64-2825A2AD5A8C}"/>
              </a:ext>
            </a:extLst>
          </p:cNvPr>
          <p:cNvSpPr/>
          <p:nvPr/>
        </p:nvSpPr>
        <p:spPr>
          <a:xfrm>
            <a:off x="1483360" y="1117600"/>
            <a:ext cx="9225280" cy="4866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3B7A990-FDEA-FD74-BC38-EA6239B0D0EA}"/>
              </a:ext>
            </a:extLst>
          </p:cNvPr>
          <p:cNvSpPr/>
          <p:nvPr/>
        </p:nvSpPr>
        <p:spPr>
          <a:xfrm>
            <a:off x="2814320" y="2133600"/>
            <a:ext cx="3464560" cy="2590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B7B6253-4FCF-1856-69E1-0B5825E26323}"/>
              </a:ext>
            </a:extLst>
          </p:cNvPr>
          <p:cNvSpPr/>
          <p:nvPr/>
        </p:nvSpPr>
        <p:spPr>
          <a:xfrm>
            <a:off x="5530128" y="2265680"/>
            <a:ext cx="3674832" cy="2326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34072C6-EA4C-098D-FE2D-035F45E89A5E}"/>
              </a:ext>
            </a:extLst>
          </p:cNvPr>
          <p:cNvSpPr txBox="1"/>
          <p:nvPr/>
        </p:nvSpPr>
        <p:spPr>
          <a:xfrm>
            <a:off x="1483360" y="658614"/>
            <a:ext cx="6245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CFG / </a:t>
            </a:r>
            <a:r>
              <a:rPr lang="zh-CN" altLang="en-US" b="1" dirty="0">
                <a:solidFill>
                  <a:srgbClr val="FF0000"/>
                </a:solidFill>
              </a:rPr>
              <a:t>以终结状态方式接受的 </a:t>
            </a:r>
            <a:r>
              <a:rPr lang="en-US" altLang="zh-CN" b="1" dirty="0">
                <a:solidFill>
                  <a:srgbClr val="FF0000"/>
                </a:solidFill>
              </a:rPr>
              <a:t>PDA / </a:t>
            </a:r>
            <a:r>
              <a:rPr lang="zh-CN" altLang="en-US" b="1" dirty="0">
                <a:solidFill>
                  <a:srgbClr val="FF0000"/>
                </a:solidFill>
              </a:rPr>
              <a:t>以空栈方式接受的 </a:t>
            </a:r>
            <a:r>
              <a:rPr lang="en-US" altLang="zh-CN" b="1" dirty="0">
                <a:solidFill>
                  <a:srgbClr val="FF0000"/>
                </a:solidFill>
              </a:rPr>
              <a:t>PDA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88FD7F1-CB91-C3BB-AB33-4DEC4386194B}"/>
              </a:ext>
            </a:extLst>
          </p:cNvPr>
          <p:cNvSpPr txBox="1"/>
          <p:nvPr/>
        </p:nvSpPr>
        <p:spPr>
          <a:xfrm>
            <a:off x="8453120" y="1281668"/>
            <a:ext cx="205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非固有歧义的 </a:t>
            </a:r>
            <a:r>
              <a:rPr lang="en-US" altLang="zh-CN" b="1" dirty="0">
                <a:solidFill>
                  <a:srgbClr val="FF0000"/>
                </a:solidFill>
              </a:rPr>
              <a:t>CFG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B0292C9-F0E9-B7A2-A6BE-0F7F9F2F51C7}"/>
              </a:ext>
            </a:extLst>
          </p:cNvPr>
          <p:cNvSpPr txBox="1"/>
          <p:nvPr/>
        </p:nvSpPr>
        <p:spPr>
          <a:xfrm>
            <a:off x="2814320" y="3244334"/>
            <a:ext cx="2715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以空栈方式接受的 </a:t>
            </a:r>
            <a:r>
              <a:rPr lang="en-US" altLang="zh-CN" b="1" dirty="0">
                <a:solidFill>
                  <a:srgbClr val="FF0000"/>
                </a:solidFill>
              </a:rPr>
              <a:t>DPDA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353411D-4DB2-605E-A026-1B93E433AAFA}"/>
                  </a:ext>
                </a:extLst>
              </p:cNvPr>
              <p:cNvSpPr txBox="1"/>
              <p:nvPr/>
            </p:nvSpPr>
            <p:spPr>
              <a:xfrm>
                <a:off x="6391535" y="3227754"/>
                <a:ext cx="280237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FF0000"/>
                    </a:solidFill>
                  </a:rPr>
                  <a:t>RE / DFA / NFA /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ϵ</m:t>
                    </m:r>
                  </m:oMath>
                </a14:m>
                <a:r>
                  <a:rPr lang="en-US" altLang="zh-CN" b="1" dirty="0">
                    <a:solidFill>
                      <a:srgbClr val="FF0000"/>
                    </a:solidFill>
                  </a:rPr>
                  <a:t> - NFA</a:t>
                </a:r>
              </a:p>
              <a:p>
                <a:endParaRPr lang="en-US" altLang="zh-CN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353411D-4DB2-605E-A026-1B93E433A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1535" y="3227754"/>
                <a:ext cx="2802370" cy="646331"/>
              </a:xfrm>
              <a:prstGeom prst="rect">
                <a:avLst/>
              </a:prstGeom>
              <a:blipFill>
                <a:blip r:embed="rId2"/>
                <a:stretch>
                  <a:fillRect l="-1739" t="-4673" r="-1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椭圆 11">
            <a:extLst>
              <a:ext uri="{FF2B5EF4-FFF2-40B4-BE49-F238E27FC236}">
                <a16:creationId xmlns:a16="http://schemas.microsoft.com/office/drawing/2014/main" id="{E9946AAB-E688-C879-D2DD-C113EB5F2F97}"/>
              </a:ext>
            </a:extLst>
          </p:cNvPr>
          <p:cNvSpPr/>
          <p:nvPr/>
        </p:nvSpPr>
        <p:spPr>
          <a:xfrm>
            <a:off x="2158004" y="1466334"/>
            <a:ext cx="7875992" cy="41099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2804D47-4227-41D9-04E1-C63A3C254C5B}"/>
              </a:ext>
            </a:extLst>
          </p:cNvPr>
          <p:cNvSpPr txBox="1"/>
          <p:nvPr/>
        </p:nvSpPr>
        <p:spPr>
          <a:xfrm>
            <a:off x="4507263" y="4852739"/>
            <a:ext cx="3177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以终结状态方式接受的 </a:t>
            </a:r>
            <a:r>
              <a:rPr lang="en-US" altLang="zh-CN" b="1" dirty="0">
                <a:solidFill>
                  <a:srgbClr val="FF0000"/>
                </a:solidFill>
              </a:rPr>
              <a:t>DPDA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584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45</Words>
  <Application>Microsoft Office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 Math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泽恩 熊</dc:creator>
  <cp:lastModifiedBy>泽恩 熊</cp:lastModifiedBy>
  <cp:revision>1</cp:revision>
  <dcterms:created xsi:type="dcterms:W3CDTF">2023-10-11T00:35:30Z</dcterms:created>
  <dcterms:modified xsi:type="dcterms:W3CDTF">2023-10-11T00:39:55Z</dcterms:modified>
</cp:coreProperties>
</file>