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F1C47-8276-4F0C-A5EB-56F5729E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825789-E6B7-461E-B973-E89048DAF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B136A-83C1-4C7E-BC6D-F9C7A432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C048F-33A3-48BA-95D0-CC3D255B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53E6C-26C5-4509-9112-417E8D21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4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1DE73-DAA8-4B74-A389-3086544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1391FC-A118-4944-A4AC-3EA018F7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3477-28FF-4CCA-9BA4-514A8B86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2C402-508A-4CBE-B74A-95B4A540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85448-6CFF-4B61-9740-2A353B2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8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FE28D3-A75E-4866-9796-E896968D5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583297-2735-4027-B0CD-964BC6B5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BCCCE-B185-4A21-8287-EA416B8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BC17F-66F1-4AD7-8AA8-E8BB0D52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DF1E9-FBE7-48CC-A8FE-BD639536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8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0927-BE1E-477D-BC80-B22D6107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63229-8EC3-4C64-A8DF-0B2214516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0D01D-669F-4608-93CD-C0BB1A58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0F607-7CFE-4414-8C8B-40773931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3EFE5-F928-4A16-AFC1-BD9A9F44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8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898E8-BE16-4B40-AF8E-B4F5F94E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8E9D8-7D25-4BF0-B9DE-0C9BAFAE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B1DA1-E14E-4A38-8150-232158D3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6D93B-7C0C-4BFF-9AD8-33B245E5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A4036-DF9A-4585-9944-2C706A71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9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44563-AF1A-4BF5-83D7-85895EC6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DA7F7-2D4C-4C61-B564-247D2172A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70764-AB01-4E37-AE48-1210DF985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F952F-F8C4-4785-9EFA-A7C16CB3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BAD52-BB50-4F1D-922C-BCB067EB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3BA52-7393-4B50-9C79-0E7D3E39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0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78B9-92E1-42B5-8883-E50536C0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A3BC8-8038-49EE-8AE9-B9C3F758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E18B2A-6925-464B-9AD3-520678FC5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DA64E-EAF7-4B90-AA78-94DBFA04E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D9BD67-44E8-4F0A-8E3A-F34901371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F717F-8748-4734-AE45-813626D6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378514-C830-4654-A617-4D4FD0F0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EA35E7-CFEF-4855-8D2E-186D01F5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8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EE137-D598-4398-8338-E5FC1A79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0CACAB-EA17-4127-850D-4E55F9AA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A1ED42-2A0A-476F-BF24-2A4882BD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0FECBB-1B1E-4C2F-BEBF-1C127897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807C0-7FA1-4BBF-A7E8-A7B3FBD9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C8C0D2-05A2-468D-9C2C-B22290E6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0850A-AC8C-40A2-A23E-840A50E4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8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B3AB1-69B1-4E99-9C99-CAF8DEBC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22AE3-57B4-4F25-89DF-B5368C3B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E1D4C-FF2E-4762-9896-1B4501034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2C352-A46E-43D0-94D5-8DB4C48C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1E11E-4D2F-48FD-8F81-E668CA3F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B9114-9E75-4583-9416-37D6A451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6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81FF1-1DF0-4141-B445-B4D7EB04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267D9-C178-4589-BD80-767BC7A3D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B011B-378D-48D6-9CDB-9F3AD925B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A0718-40A1-417C-85CE-0ECE60F8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F0730-304E-4BF2-8995-9DEABC25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67BF2-8CCD-4371-83CE-696DA00D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3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B74D8E-71A1-4F70-AAF2-78AD3328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84FEC1-6239-47B6-AAB6-D2E1141E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7F4FF-2AAD-4E7A-BBA2-3560E9AC8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96EC-6CBD-458D-9B83-20CF31964DB9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FBC39-3644-4B43-BF77-16A89B566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AC531-6D01-429F-A11E-7031DB0B8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5FD4-9EBD-49C0-9ED4-03DE8723F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2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Case Study</a:t>
            </a:r>
            <a:endParaRPr lang="zh-CN" altLang="en-US" dirty="0"/>
          </a:p>
        </p:txBody>
      </p:sp>
      <p:pic>
        <p:nvPicPr>
          <p:cNvPr id="52230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09" y="969962"/>
            <a:ext cx="3960813" cy="567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矩形 6"/>
          <p:cNvSpPr>
            <a:spLocks noChangeArrowheads="1"/>
          </p:cNvSpPr>
          <p:nvPr/>
        </p:nvSpPr>
        <p:spPr bwMode="auto">
          <a:xfrm>
            <a:off x="156775" y="5545137"/>
            <a:ext cx="23526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har char="–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har char="•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har char="–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Source: </a:t>
            </a:r>
            <a:r>
              <a:rPr lang="zh-CN" altLang="en-US" sz="1400" b="0">
                <a:solidFill>
                  <a:schemeClr val="tx1"/>
                </a:solidFill>
              </a:rPr>
              <a:t>Jeffrey W. Vincoli. Basic Guide to System Safety. Hoboken,New Jersey: John Wiley &amp; Sons, Inc., 2014</a:t>
            </a:r>
            <a:r>
              <a:rPr lang="en-US" altLang="zh-CN" sz="1400" b="0">
                <a:solidFill>
                  <a:schemeClr val="tx1"/>
                </a:solidFill>
              </a:rPr>
              <a:t>.</a:t>
            </a:r>
            <a:r>
              <a:rPr lang="zh-CN" altLang="en-US" sz="1400" b="0">
                <a:solidFill>
                  <a:schemeClr val="tx1"/>
                </a:solidFill>
              </a:rPr>
              <a:t> </a:t>
            </a:r>
            <a:r>
              <a:rPr lang="en-US" altLang="zh-CN" sz="1400" b="0">
                <a:solidFill>
                  <a:schemeClr val="tx1"/>
                </a:solidFill>
              </a:rPr>
              <a:t>p105</a:t>
            </a:r>
            <a:endParaRPr lang="zh-CN" altLang="en-US" sz="1400" b="0">
              <a:solidFill>
                <a:schemeClr val="tx1"/>
              </a:solidFill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118AD298-C5F2-4267-911F-1BA89177F4A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50" y="1027906"/>
            <a:ext cx="5634038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1E9097-E2B9-482A-A871-58AD73C1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035" y="6436617"/>
            <a:ext cx="1481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har char="–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har char="•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har char="–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Original Design</a:t>
            </a:r>
            <a:endParaRPr lang="zh-CN" altLang="en-US" sz="1400" b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3A336D-5BB0-430A-B99B-33113C75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056" y="6282728"/>
            <a:ext cx="20015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buChar char="–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buChar char="•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buChar char="–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24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b="0">
                <a:solidFill>
                  <a:schemeClr val="tx1"/>
                </a:solidFill>
              </a:rPr>
              <a:t>Improved Design</a:t>
            </a:r>
            <a:endParaRPr lang="zh-CN" altLang="en-US" sz="1400" b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834088-95D4-48ED-8192-D968AFA46DCA}"/>
              </a:ext>
            </a:extLst>
          </p:cNvPr>
          <p:cNvSpPr/>
          <p:nvPr/>
        </p:nvSpPr>
        <p:spPr>
          <a:xfrm>
            <a:off x="2855167" y="113606"/>
            <a:ext cx="8602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Please tell what's wrong with the original design and explain what component arrangement principles are followed for what components in the improved design. 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Answer the question concisely.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zzli</dc:creator>
  <cp:lastModifiedBy>zzli</cp:lastModifiedBy>
  <cp:revision>2</cp:revision>
  <dcterms:created xsi:type="dcterms:W3CDTF">2025-03-13T01:50:50Z</dcterms:created>
  <dcterms:modified xsi:type="dcterms:W3CDTF">2025-03-13T02:11:17Z</dcterms:modified>
</cp:coreProperties>
</file>