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2FDB383-0C80-EF49-8A8F-959B0C10424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F90177D-3874-2D48-AA69-F2565551F5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Room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Christopher Levesque</a:t>
            </a:r>
          </a:p>
          <a:p>
            <a:r>
              <a:rPr lang="en-US" dirty="0" smtClean="0"/>
              <a:t>Co-mentor: Kayla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</a:t>
            </a:r>
            <a:r>
              <a:rPr lang="en-US" dirty="0"/>
              <a:t>t</a:t>
            </a:r>
            <a:r>
              <a:rPr lang="en-US" dirty="0" smtClean="0"/>
              <a:t>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have each nurse in the hospital log in.</a:t>
            </a:r>
          </a:p>
          <a:p>
            <a:r>
              <a:rPr lang="en-US" dirty="0" smtClean="0"/>
              <a:t>Each Nurse can view a list of their patients</a:t>
            </a:r>
          </a:p>
          <a:p>
            <a:r>
              <a:rPr lang="en-US" dirty="0" smtClean="0"/>
              <a:t>Check out items in the stock room and associate them with a patient. </a:t>
            </a:r>
          </a:p>
          <a:p>
            <a:r>
              <a:rPr lang="en-US" dirty="0" smtClean="0"/>
              <a:t>Reduce the amount of unaccounted for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Storyboard</a:t>
            </a:r>
          </a:p>
          <a:p>
            <a:r>
              <a:rPr lang="en-US" dirty="0" smtClean="0"/>
              <a:t>Database Schemas Finalized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6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3" y="1829711"/>
            <a:ext cx="6249211" cy="42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Database</a:t>
            </a:r>
            <a:endParaRPr lang="en-US" dirty="0"/>
          </a:p>
        </p:txBody>
      </p:sp>
      <p:pic>
        <p:nvPicPr>
          <p:cNvPr id="4" name="Content Placeholder 3" descr="Screen Shot 2015-11-08 at 8.02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3" b="7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90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out the Storyboard in Xcode</a:t>
            </a:r>
          </a:p>
          <a:p>
            <a:r>
              <a:rPr lang="en-US" dirty="0" smtClean="0"/>
              <a:t>Build Database on buffet.cs.clemson.edu</a:t>
            </a:r>
          </a:p>
          <a:p>
            <a:r>
              <a:rPr lang="en-US" dirty="0" smtClean="0"/>
              <a:t>Get basic functionality of Internal Database working.</a:t>
            </a:r>
          </a:p>
          <a:p>
            <a:pPr lvl="1"/>
            <a:r>
              <a:rPr lang="en-US" dirty="0" smtClean="0"/>
              <a:t>Saving patients in the table</a:t>
            </a:r>
          </a:p>
          <a:p>
            <a:pPr lvl="1"/>
            <a:r>
              <a:rPr lang="en-US" dirty="0" smtClean="0"/>
              <a:t>Saving items to a patient.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 </a:t>
            </a:r>
            <a:r>
              <a:rPr lang="en-US" dirty="0" smtClean="0"/>
              <a:t>Kayla </a:t>
            </a:r>
            <a:r>
              <a:rPr lang="en-US" dirty="0" smtClean="0"/>
              <a:t>Wilson</a:t>
            </a:r>
          </a:p>
          <a:p>
            <a:r>
              <a:rPr lang="en-US" dirty="0" smtClean="0"/>
              <a:t>Joey Costa for helping me get the Database Schema together.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251</TotalTime>
  <Words>117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Stock Room Tracker</vt:lpstr>
      <vt:lpstr>Objectives of the App</vt:lpstr>
      <vt:lpstr>Current Progress</vt:lpstr>
      <vt:lpstr>Storyboard</vt:lpstr>
      <vt:lpstr>External Database</vt:lpstr>
      <vt:lpstr>Internal Database</vt:lpstr>
      <vt:lpstr>Future Plans</vt:lpstr>
      <vt:lpstr>Thank you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Room Tracker</dc:title>
  <dc:creator>Christopher Levesque</dc:creator>
  <cp:lastModifiedBy>Christopher Levesque</cp:lastModifiedBy>
  <cp:revision>12</cp:revision>
  <dcterms:created xsi:type="dcterms:W3CDTF">2015-11-09T19:07:11Z</dcterms:created>
  <dcterms:modified xsi:type="dcterms:W3CDTF">2015-11-10T16:37:30Z</dcterms:modified>
</cp:coreProperties>
</file>