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80" r:id="rId3"/>
    <p:sldId id="267" r:id="rId4"/>
    <p:sldId id="278" r:id="rId5"/>
    <p:sldId id="279" r:id="rId6"/>
    <p:sldId id="282" r:id="rId7"/>
    <p:sldId id="283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01" d="100"/>
          <a:sy n="101" d="100"/>
        </p:scale>
        <p:origin x="138" y="4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F78FAF-B2D2-4A42-862C-06D91179A19C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2018年4月5日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DCD32D8-4BE0-4A64-9414-2031F4B4B014}" type="datetime2">
              <a:rPr lang="zh-CN" altLang="en-US" smtClean="0"/>
              <a:pPr/>
              <a:t>2018年4月5日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8322CDD-9D6C-4F63-9EC2-648226624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B583F57-A983-4F88-85E7-EE9CC88A76F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69E165-F7A3-4213-B850-1491F5C5FE64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5CD19-B73D-4069-8995-F5FCF447FFD9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9" name="长方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2C8FB6-8CCE-4BBF-9583-BB29A5982EDB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A3AC-D68C-4A54-9C41-1C3AABE12BC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5CB76-DCD9-4F16-BB98-8F8FEE676DB3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7CAAF-199A-4B5C-9ACC-5E69D3677440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长方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C1F5CF9-86A1-4D78-91C1-B8D421252908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CCE048-FAAD-435D-B692-7CE6AFC65155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长方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B392C1EA-40DB-44D2-A605-FDB5AD830FC0}" type="datetime2">
              <a:rPr lang="zh-CN" altLang="en-US" noProof="0" smtClean="0"/>
              <a:t>2018年4月5日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Optimization report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(Levey) Zhengyang li – diamond graphics engine</a:t>
            </a:r>
            <a:endParaRPr 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rate issues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Current FPS</a:t>
            </a:r>
          </a:p>
          <a:p>
            <a:pPr lvl="1"/>
            <a:r>
              <a:rPr lang="en-US" altLang="zh-CN" dirty="0" smtClean="0"/>
              <a:t>60 fps on </a:t>
            </a:r>
            <a:r>
              <a:rPr lang="en-US" altLang="zh-CN" dirty="0"/>
              <a:t>NVIDIA GeForce GTX </a:t>
            </a:r>
            <a:r>
              <a:rPr lang="en-US" altLang="zh-CN" dirty="0" smtClean="0"/>
              <a:t>980 </a:t>
            </a:r>
            <a:r>
              <a:rPr lang="en-US" altLang="zh-CN" dirty="0" err="1" smtClean="0"/>
              <a:t>Ti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 fps on </a:t>
            </a:r>
            <a:r>
              <a:rPr lang="pt-BR" altLang="zh-CN" dirty="0" smtClean="0"/>
              <a:t>NVIDIA GeForce GTX 760</a:t>
            </a:r>
          </a:p>
          <a:p>
            <a:pPr lvl="1"/>
            <a:r>
              <a:rPr lang="pt-BR" altLang="zh-CN" dirty="0" smtClean="0"/>
              <a:t>6 fps </a:t>
            </a:r>
            <a:r>
              <a:rPr lang="pt-BR" altLang="zh-CN" dirty="0"/>
              <a:t>on AMD Radeon RX Vega </a:t>
            </a:r>
            <a:r>
              <a:rPr lang="pt-BR" altLang="zh-CN" dirty="0" smtClean="0"/>
              <a:t>8</a:t>
            </a:r>
          </a:p>
          <a:p>
            <a:pPr lvl="1"/>
            <a:endParaRPr lang="pt-BR" altLang="zh-CN" dirty="0"/>
          </a:p>
          <a:p>
            <a:r>
              <a:rPr lang="pt-BR" altLang="zh-CN" dirty="0" smtClean="0"/>
              <a:t>Target FPS</a:t>
            </a:r>
          </a:p>
          <a:p>
            <a:pPr lvl="1"/>
            <a:r>
              <a:rPr lang="pt-BR" altLang="zh-CN" dirty="0" smtClean="0"/>
              <a:t>60 fps </a:t>
            </a:r>
            <a:r>
              <a:rPr lang="pt-BR" altLang="zh-CN" dirty="0"/>
              <a:t>on NVIDIA GeForce GTX </a:t>
            </a:r>
            <a:r>
              <a:rPr lang="pt-BR" altLang="zh-CN" dirty="0" smtClean="0"/>
              <a:t>760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1924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intensive graphics features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Exponential shadow mapping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2-pass Gaussian blur with dynamic width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SSAO factor calculation</a:t>
            </a:r>
          </a:p>
          <a:p>
            <a:pPr rtl="0"/>
            <a:r>
              <a:rPr lang="en-US" altLang="zh-CN" dirty="0" smtClean="0"/>
              <a:t>2-pass bilateral blur with dynamic width</a:t>
            </a:r>
          </a:p>
          <a:p>
            <a:pPr marL="45720" indent="0" rtl="0">
              <a:buNone/>
            </a:pPr>
            <a:r>
              <a:rPr lang="en-US" altLang="zh-CN" dirty="0" smtClean="0"/>
              <a:t>-----------------------------------------------------------------------</a:t>
            </a:r>
            <a:endParaRPr lang="en-US" altLang="zh-CN" dirty="0"/>
          </a:p>
          <a:p>
            <a:pPr marL="45720" indent="0" rtl="0">
              <a:buNone/>
            </a:pPr>
            <a:r>
              <a:rPr lang="en-US" altLang="zh-CN" dirty="0" smtClean="0"/>
              <a:t>Graphics Pipeline -&gt;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39" y="4125355"/>
            <a:ext cx="6534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Possible performance penalty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r>
              <a:rPr lang="en-US" altLang="zh-CN" dirty="0" smtClean="0"/>
              <a:t>Two many passes – 8 passes</a:t>
            </a:r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Too many state changes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Reduce </a:t>
            </a:r>
            <a:r>
              <a:rPr lang="en-US" altLang="zh-CN" b="1" dirty="0" err="1" smtClean="0"/>
              <a:t>GBuffer</a:t>
            </a:r>
            <a:r>
              <a:rPr lang="en-US" altLang="zh-CN" b="1" dirty="0" smtClean="0"/>
              <a:t> bandwidth, limit attachments</a:t>
            </a:r>
          </a:p>
          <a:p>
            <a:r>
              <a:rPr lang="en-US" altLang="zh-CN" dirty="0" smtClean="0"/>
              <a:t>Two many passes – 8 passes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Combine passes</a:t>
            </a:r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Calculate at CPU side</a:t>
            </a:r>
          </a:p>
          <a:p>
            <a:r>
              <a:rPr lang="en-US" altLang="zh-CN" dirty="0" smtClean="0"/>
              <a:t>Too many state changes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Try to avoid state changes at CPU side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65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316627"/>
          </a:xfrm>
        </p:spPr>
        <p:txBody>
          <a:bodyPr rtlCol="0">
            <a:normAutofit lnSpcReduction="10000"/>
          </a:bodyPr>
          <a:lstStyle/>
          <a:p>
            <a:r>
              <a:rPr lang="en-US" altLang="zh-CN" dirty="0" smtClean="0"/>
              <a:t>Progress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Changed 3</a:t>
            </a:r>
            <a:r>
              <a:rPr lang="en-US" altLang="zh-CN" dirty="0"/>
              <a:t> RGBA32F</a:t>
            </a:r>
            <a:r>
              <a:rPr lang="en-US" altLang="zh-CN" dirty="0" smtClean="0"/>
              <a:t> textures in </a:t>
            </a:r>
            <a:r>
              <a:rPr lang="en-US" altLang="zh-CN" dirty="0" err="1" smtClean="0"/>
              <a:t>GBuffer</a:t>
            </a:r>
            <a:r>
              <a:rPr lang="en-US" altLang="zh-CN" dirty="0" smtClean="0"/>
              <a:t> to GL_RGBA8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Changed SSAO-generation pass from 1 </a:t>
            </a:r>
            <a:r>
              <a:rPr lang="en-US" altLang="zh-CN" dirty="0"/>
              <a:t>RGBA32F </a:t>
            </a:r>
            <a:r>
              <a:rPr lang="en-US" altLang="zh-CN" dirty="0" smtClean="0"/>
              <a:t>attachment to depth only using GL_DEPTH_COMPONENT24</a:t>
            </a:r>
            <a:endParaRPr lang="en-US" altLang="zh-CN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/>
              <a:t>Combined 2-pass SSAO blur process to one shader and reduced state changes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/>
              <a:t>Combined 2-pass </a:t>
            </a:r>
            <a:r>
              <a:rPr lang="en-US" altLang="zh-CN" dirty="0" smtClean="0"/>
              <a:t>ESM </a:t>
            </a:r>
            <a:r>
              <a:rPr lang="en-US" altLang="zh-CN" dirty="0"/>
              <a:t>blur process to one shader and reduced state changes</a:t>
            </a:r>
            <a:r>
              <a:rPr lang="en-US" altLang="zh-CN" dirty="0" smtClean="0"/>
              <a:t>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Moved Gaussian Distribution calculation to CPU side.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Combined 2 blur shaders in 1 shader.</a:t>
            </a:r>
          </a:p>
          <a:p>
            <a:r>
              <a:rPr lang="en-US" altLang="zh-CN" dirty="0" smtClean="0"/>
              <a:t>Result</a:t>
            </a:r>
          </a:p>
          <a:p>
            <a:pPr lvl="1"/>
            <a:r>
              <a:rPr lang="en-US" altLang="zh-CN" dirty="0" smtClean="0"/>
              <a:t>Combining 2 blur shaders actually slowed </a:t>
            </a:r>
            <a:r>
              <a:rPr lang="en-US" altLang="zh-CN" dirty="0" smtClean="0"/>
              <a:t>FPS </a:t>
            </a:r>
            <a:r>
              <a:rPr lang="en-US" altLang="zh-CN" dirty="0" smtClean="0"/>
              <a:t>down </a:t>
            </a:r>
            <a:r>
              <a:rPr lang="en-US" altLang="zh-CN" dirty="0" smtClean="0"/>
              <a:t>due to different FBO sizes. Revert changes.</a:t>
            </a:r>
          </a:p>
          <a:p>
            <a:pPr lvl="1"/>
            <a:r>
              <a:rPr lang="en-US" altLang="zh-CN" dirty="0" smtClean="0"/>
              <a:t>FPS has NOT improved significantly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589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Second attempt using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316627"/>
          </a:xfrm>
        </p:spPr>
        <p:txBody>
          <a:bodyPr rtlCol="0">
            <a:normAutofit lnSpcReduction="10000"/>
          </a:bodyPr>
          <a:lstStyle/>
          <a:p>
            <a:r>
              <a:rPr lang="en-US" altLang="zh-CN" dirty="0" smtClean="0"/>
              <a:t>Progress</a:t>
            </a:r>
          </a:p>
          <a:p>
            <a:pPr lvl="1"/>
            <a:r>
              <a:rPr lang="en-US" altLang="zh-CN" dirty="0" smtClean="0"/>
              <a:t>Profiling with </a:t>
            </a:r>
            <a:r>
              <a:rPr lang="en-US" altLang="zh-CN" dirty="0" err="1" smtClean="0"/>
              <a:t>Nvidia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Nsight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 The slowest shader is to generate SSAO factor.</a:t>
            </a:r>
          </a:p>
          <a:p>
            <a:pPr lvl="2"/>
            <a:r>
              <a:rPr lang="en-US" altLang="zh-CN" dirty="0" smtClean="0"/>
              <a:t>The most expensive call seems to be trigonometry calculations inside a for loop for each pixel to select random points in the hemisphere of SSAO.</a:t>
            </a:r>
          </a:p>
          <a:p>
            <a:pPr lvl="2"/>
            <a:r>
              <a:rPr lang="en-US" altLang="zh-CN" dirty="0" smtClean="0"/>
              <a:t>An easy fix is to reduce FBO size(AO resolution). A 512x512 FBO works fine.</a:t>
            </a:r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piral algorithm to select points is costly, we could change that to random selection in screen space.</a:t>
            </a:r>
          </a:p>
          <a:p>
            <a:pPr lvl="2"/>
            <a:r>
              <a:rPr lang="en-US" altLang="zh-CN" dirty="0" smtClean="0"/>
              <a:t>Some properties to calculate SSAO and ESM remain dynamic for the purpose </a:t>
            </a:r>
            <a:r>
              <a:rPr lang="en-US" altLang="zh-CN" smtClean="0"/>
              <a:t>to demo.</a:t>
            </a:r>
            <a:endParaRPr lang="en-US" altLang="zh-CN" dirty="0" smtClean="0"/>
          </a:p>
          <a:p>
            <a:r>
              <a:rPr lang="en-US" altLang="zh-CN" dirty="0" smtClean="0"/>
              <a:t>Result</a:t>
            </a:r>
          </a:p>
          <a:p>
            <a:pPr lvl="1"/>
            <a:r>
              <a:rPr lang="en-US" altLang="zh-CN" dirty="0" smtClean="0"/>
              <a:t>90-100 fps </a:t>
            </a:r>
            <a:r>
              <a:rPr lang="en-US" altLang="zh-CN" dirty="0"/>
              <a:t>on NVIDIA GeForce GTX 980 </a:t>
            </a:r>
            <a:r>
              <a:rPr lang="en-US" altLang="zh-CN" dirty="0" err="1"/>
              <a:t>Ti</a:t>
            </a:r>
            <a:endParaRPr lang="en-US" altLang="zh-CN" dirty="0"/>
          </a:p>
          <a:p>
            <a:pPr lvl="1"/>
            <a:r>
              <a:rPr lang="en-US" altLang="zh-CN" dirty="0" smtClean="0"/>
              <a:t>… </a:t>
            </a:r>
            <a:r>
              <a:rPr lang="en-US" altLang="zh-CN" dirty="0"/>
              <a:t>fps on </a:t>
            </a:r>
            <a:r>
              <a:rPr lang="pt-BR" altLang="zh-CN" dirty="0"/>
              <a:t>NVIDIA GeForce GTX 760</a:t>
            </a:r>
          </a:p>
          <a:p>
            <a:pPr lvl="1"/>
            <a:r>
              <a:rPr lang="pt-BR" altLang="zh-CN" dirty="0" smtClean="0"/>
              <a:t>25-35 </a:t>
            </a:r>
            <a:r>
              <a:rPr lang="pt-BR" altLang="zh-CN" dirty="0"/>
              <a:t>fps on AMD Radeon RX Vega 8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4042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带红线的商务模板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57_TF03031023" id="{5E2EC3BB-B81D-46FD-9D4C-0C3B633C7B53}" vid="{F4BB8C96-A29B-4B8C-AC77-99FDE18DCF46}"/>
    </a:ext>
  </a:extLst>
</a:theme>
</file>

<file path=ppt/theme/theme2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670</TotalTime>
  <Words>368</Words>
  <Application>Microsoft Office PowerPoint</Application>
  <PresentationFormat>宽屏</PresentationFormat>
  <Paragraphs>66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 Unicode MS</vt:lpstr>
      <vt:lpstr>宋体</vt:lpstr>
      <vt:lpstr>Arial</vt:lpstr>
      <vt:lpstr>Wingdings</vt:lpstr>
      <vt:lpstr>带红线的商务模板 16x9</vt:lpstr>
      <vt:lpstr>Optimization report</vt:lpstr>
      <vt:lpstr>Frame rate issues</vt:lpstr>
      <vt:lpstr>intensive graphics features</vt:lpstr>
      <vt:lpstr>Possible performance penalty</vt:lpstr>
      <vt:lpstr>First attempt without profiler</vt:lpstr>
      <vt:lpstr>First attempt without profiler</vt:lpstr>
      <vt:lpstr>Second attempt using profiler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report</dc:title>
  <dc:creator>政阳 李</dc:creator>
  <cp:lastModifiedBy>政阳 李</cp:lastModifiedBy>
  <cp:revision>36</cp:revision>
  <dcterms:created xsi:type="dcterms:W3CDTF">2018-04-05T21:38:18Z</dcterms:created>
  <dcterms:modified xsi:type="dcterms:W3CDTF">2018-04-06T09:40:06Z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