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816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CC75D-5357-0745-B139-86DEEB43B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F7A53-7219-8C47-8E9F-E4261FB1E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93507-D6B1-334B-A38B-BE95ACFF6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116-9E36-A740-B8E8-0332E2C9182A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8B8D7-9902-C047-8327-AEE9B5F8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3251C-82E9-A440-A1AC-87704E3E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E40C-DD28-194A-AD35-06264AC10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5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B6FC-DD07-AB46-A192-588B28D87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16110-7CD7-2348-A5A1-9265D9A1E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BBA09-DC33-A942-80E3-BC45A33E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116-9E36-A740-B8E8-0332E2C9182A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B2528-F654-F54E-AF35-9C5F9F6B7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D13A9-9295-5B4E-9CD6-EB938ADD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E40C-DD28-194A-AD35-06264AC10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F5F05-8FF0-2847-BF5D-667C163E9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53C2A-6211-AB45-AC39-345932E8C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3EC87-ADF1-1249-BAC6-07BE452A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116-9E36-A740-B8E8-0332E2C9182A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D4585-DEFA-BD4C-ADA6-E78C8CD6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E2B31-8FAC-154B-B8BD-4142FF1F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E40C-DD28-194A-AD35-06264AC10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6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4B4BB-445B-DD4C-A0A7-69ED134D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4FC7F-7877-3540-9FA8-A6AB053E5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2C32A-F89B-0C40-88C1-66A6E1BB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116-9E36-A740-B8E8-0332E2C9182A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90C7C-ADF4-1B47-AD21-256BFEB9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BA1B1-1D67-9C49-8652-2CBDA847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E40C-DD28-194A-AD35-06264AC10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5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C94D-60E6-6542-90B7-934BD1769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B2364-087C-6948-BA83-B9983B37C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BAC1B-C56F-6C4D-A43D-7F0F39162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116-9E36-A740-B8E8-0332E2C9182A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836E1-1C5C-044B-9ECF-1F77C0F4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4AACB-9F1E-D541-B09D-CB9F9F16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E40C-DD28-194A-AD35-06264AC10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3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08BA-0ACC-7748-B29A-458BB07F3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41FF-FEBD-BE44-9D79-4B5E1A577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32EDA-A773-D94A-8BA8-F0F7834A6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13B34-A68A-3D40-89A5-FD03DB95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116-9E36-A740-B8E8-0332E2C9182A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8EEFA-DA81-8F40-AB34-29F34356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25285-32E1-F849-9224-7240D0CE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E40C-DD28-194A-AD35-06264AC10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7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2FF7-1D03-234A-AECA-57560B11C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8F2E-26C2-8E4A-ABAF-55442C7A0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C9C10-6D19-E64D-AC7C-91F382F62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C3B86-EB6E-3C48-AFAC-846C2261A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3E549-2715-9C43-81E1-2C46635A4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2AD30E-325D-A747-B4E1-B0E4048DD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116-9E36-A740-B8E8-0332E2C9182A}" type="datetimeFigureOut">
              <a:rPr lang="en-US" smtClean="0"/>
              <a:t>4/14/20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127CCA-3B22-904B-8439-DE120C045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9E8858-7913-C34C-A3D5-9B20B80B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E40C-DD28-194A-AD35-06264AC10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8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2082-6C32-8F46-95DF-CBA4A7EE0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AB2F4-8867-8342-ABA2-D9ADDEDA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116-9E36-A740-B8E8-0332E2C9182A}" type="datetimeFigureOut">
              <a:rPr lang="en-US" smtClean="0"/>
              <a:t>4/14/20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45D8E-5E5A-AB4F-A3F4-ADED5346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D022E3-1A3E-4C4F-A8F7-53A8F603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E40C-DD28-194A-AD35-06264AC10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1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C4F83-C227-B842-89CA-70568A3C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116-9E36-A740-B8E8-0332E2C9182A}" type="datetimeFigureOut">
              <a:rPr lang="en-US" smtClean="0"/>
              <a:t>4/14/20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359D4-5F56-9346-A811-76024C831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E7830-2867-CD41-94ED-CFFAE598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E40C-DD28-194A-AD35-06264AC10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8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15493-ED72-3449-8712-1FDF16FA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4DCC7-1768-1E42-8FEB-2C792BCD0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38ACF-E55C-B047-94FA-32FA557A4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32F2A-0243-3D4A-AAE7-919B8ED8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116-9E36-A740-B8E8-0332E2C9182A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CD489-9265-6D45-BCCF-86535BC2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C0CB9-CA99-F54D-A6CF-C870A72BE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E40C-DD28-194A-AD35-06264AC10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6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78C77-4BC4-B648-A494-69EB8B1D8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7E582-9843-224F-954C-39B2597C9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86C77-9B57-9A4C-BFF9-A72C254DA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9B78C-F588-1047-9A36-5A18821E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A116-9E36-A740-B8E8-0332E2C9182A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FC79D-4046-1A40-AAFA-CB3D0CE1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5E5C8-DEC1-854A-B672-2613EAA6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8E40C-DD28-194A-AD35-06264AC10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0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AB084-0284-464B-9B14-F3945DE54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15CCB-0DAE-6246-A8C2-70379913D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D4588-9C91-5D4D-B0D9-CA742A795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DA116-9E36-A740-B8E8-0332E2C9182A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8FA98-660B-3A42-AD17-2A30FD3F7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7C619-D4B7-9443-976B-87CD09642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8E40C-DD28-194A-AD35-06264AC10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0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29B3-8F7F-6740-B560-22AFDA0286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PQTree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254B8-1153-9846-A76E-6B753067CD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4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F486-C082-8B4C-A232-71650E31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Case c - </a:t>
            </a:r>
            <a:r>
              <a:rPr lang="en-US" b="1" dirty="0" err="1">
                <a:solidFill>
                  <a:schemeClr val="accent6"/>
                </a:solidFill>
              </a:rPr>
              <a:t>Pnode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73A4E-0472-D744-88F4-8A21CA9272C0}"/>
              </a:ext>
            </a:extLst>
          </p:cNvPr>
          <p:cNvSpPr txBox="1"/>
          <p:nvPr/>
        </p:nvSpPr>
        <p:spPr>
          <a:xfrm>
            <a:off x="648183" y="1712269"/>
            <a:ext cx="4444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that when we have more</a:t>
            </a:r>
            <a:br>
              <a:rPr lang="en-US" dirty="0"/>
            </a:br>
            <a:r>
              <a:rPr lang="en-US" dirty="0"/>
              <a:t>than 2 children the tree will yield a </a:t>
            </a:r>
            <a:r>
              <a:rPr lang="en-US" dirty="0" err="1"/>
              <a:t>Pnode</a:t>
            </a:r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52B6B79-7841-4041-83F8-228E833E9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4405"/>
            <a:ext cx="4470285" cy="43231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06AA76-04B9-7240-B7F0-7A5459607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678" y="365125"/>
            <a:ext cx="6108700" cy="4140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E3C2F3-9062-7142-843F-686D25DEE3BF}"/>
              </a:ext>
            </a:extLst>
          </p:cNvPr>
          <p:cNvSpPr txBox="1"/>
          <p:nvPr/>
        </p:nvSpPr>
        <p:spPr>
          <a:xfrm>
            <a:off x="6889898" y="-8825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6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41A3-B081-DC4A-8A8C-DA86AC76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A009FB-030E-E742-9B34-5DB84D272C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K permutations </a:t>
                </a:r>
                <a:r>
                  <a:rPr lang="en-US" i="1" dirty="0"/>
                  <a:t>w.l.g </a:t>
                </a:r>
                <a:r>
                  <a:rPr lang="en-US" dirty="0"/>
                  <a:t>of [0…x] and the first permutation is [0…x] common intervals are sub intervals of p1 such that all of it’s items show up together in all of the permutations </a:t>
                </a:r>
              </a:p>
              <a:p>
                <a:r>
                  <a:rPr lang="en-US" dirty="0"/>
                  <a:t>The trivial ones are [0], [1]…,[x] and [0,x]</a:t>
                </a:r>
              </a:p>
              <a:p>
                <a:r>
                  <a:rPr lang="en-US" dirty="0"/>
                  <a:t>Example: for (0, 1, 2, 3, 4)  and  (4, 3, 0, 2, 1) non trivial common intervals are: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3,4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A009FB-030E-E742-9B34-5DB84D272C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38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96E2-EECD-0242-972C-233AB484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Irreducible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EA9AD2-2065-F748-8222-E520075E1E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Common: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0" dirty="0" smtClean="0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l-G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dirty="0"/>
                  <a:t>=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{[1, 2], [1, 3], [1, 8], [1, 9], [2, 3], [4, 5], [4, 6], [4, 7], [4, 8], [4, 9], [5, 6]}.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Irreducible: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0" dirty="0" smtClean="0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l-G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dirty="0"/>
                  <a:t>=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{[1, 2], [1, 8], [2, 3], [4, 5], [4, 7], [4, 8], [4, 9], [5, 6]}.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Each interval that is not composable from any other intervals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EA9AD2-2065-F748-8222-E520075E1E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06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C7720-BC15-FE4B-B8EF-D69981CE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–data 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C29066-F4EA-AC4C-B59C-83412C14F6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Sort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NestingLevel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⟺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𝑠𝑡𝑎𝑟𝑡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𝑠𝑡𝑎𝑟𝑡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Cambria Math" panose="02040503050406030204" pitchFamily="18" charset="0"/>
                  </a:rPr>
                  <a:t>Bottom up order: (4,5), (5,6), (4,7),(4,8),(1,2),(2,3), (1,8), (4,9)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C29066-F4EA-AC4C-B59C-83412C14F6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00AC859-408C-604F-BCB3-26B119582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524" y="2946801"/>
            <a:ext cx="6643949" cy="248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5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F486-C082-8B4C-A232-71650E31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Cases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6A1ACD-448E-504C-A7BC-8F3761B4B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4200" y="365125"/>
            <a:ext cx="5689600" cy="34163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6E49B93-D142-6A4D-AB70-BD223CC183E1}"/>
              </a:ext>
            </a:extLst>
          </p:cNvPr>
          <p:cNvSpPr/>
          <p:nvPr/>
        </p:nvSpPr>
        <p:spPr>
          <a:xfrm>
            <a:off x="5664199" y="3287210"/>
            <a:ext cx="667153" cy="49421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EF65576-AB38-6640-8B5E-034FC9F7C208}"/>
              </a:ext>
            </a:extLst>
          </p:cNvPr>
          <p:cNvSpPr/>
          <p:nvPr/>
        </p:nvSpPr>
        <p:spPr>
          <a:xfrm>
            <a:off x="5762422" y="2548358"/>
            <a:ext cx="1714823" cy="494215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D26B473-F74B-0047-82BB-1DA42DC55554}"/>
              </a:ext>
            </a:extLst>
          </p:cNvPr>
          <p:cNvSpPr/>
          <p:nvPr/>
        </p:nvSpPr>
        <p:spPr>
          <a:xfrm>
            <a:off x="7651588" y="1747626"/>
            <a:ext cx="2406812" cy="60203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7C3B3A-0157-BD45-95CE-7AE619BA068D}"/>
              </a:ext>
            </a:extLst>
          </p:cNvPr>
          <p:cNvSpPr txBox="1"/>
          <p:nvPr/>
        </p:nvSpPr>
        <p:spPr>
          <a:xfrm>
            <a:off x="1145894" y="4490977"/>
            <a:ext cx="76088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Case a – a trivial interval (of length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/>
                </a:solidFill>
              </a:rPr>
              <a:t>Case b – start of a chain of overlapping intervals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Case c – Not start of a chain – but not trivial</a:t>
            </a:r>
          </a:p>
        </p:txBody>
      </p:sp>
    </p:spTree>
    <p:extLst>
      <p:ext uri="{BB962C8B-B14F-4D97-AF65-F5344CB8AC3E}">
        <p14:creationId xmlns:p14="http://schemas.microsoft.com/office/powerpoint/2010/main" val="605437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F486-C082-8B4C-A232-71650E31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Case 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6A1ACD-448E-504C-A7BC-8F3761B4B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4200" y="365125"/>
            <a:ext cx="5689600" cy="34163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6E49B93-D142-6A4D-AB70-BD223CC183E1}"/>
              </a:ext>
            </a:extLst>
          </p:cNvPr>
          <p:cNvSpPr/>
          <p:nvPr/>
        </p:nvSpPr>
        <p:spPr>
          <a:xfrm>
            <a:off x="5664199" y="3287210"/>
            <a:ext cx="667153" cy="49421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EF65576-AB38-6640-8B5E-034FC9F7C208}"/>
              </a:ext>
            </a:extLst>
          </p:cNvPr>
          <p:cNvSpPr/>
          <p:nvPr/>
        </p:nvSpPr>
        <p:spPr>
          <a:xfrm>
            <a:off x="5762422" y="2548358"/>
            <a:ext cx="1714823" cy="494215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D26B473-F74B-0047-82BB-1DA42DC55554}"/>
              </a:ext>
            </a:extLst>
          </p:cNvPr>
          <p:cNvSpPr/>
          <p:nvPr/>
        </p:nvSpPr>
        <p:spPr>
          <a:xfrm>
            <a:off x="7651588" y="1747626"/>
            <a:ext cx="2406812" cy="60203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E97452-6C31-284E-92E5-FC1743972AA6}"/>
              </a:ext>
            </a:extLst>
          </p:cNvPr>
          <p:cNvSpPr txBox="1"/>
          <p:nvPr/>
        </p:nvSpPr>
        <p:spPr>
          <a:xfrm>
            <a:off x="972273" y="4514127"/>
            <a:ext cx="66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such ”Trivial” interval will represent a leaf in the built </a:t>
            </a:r>
            <a:r>
              <a:rPr lang="en-US" dirty="0" err="1"/>
              <a:t>PQTree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328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F486-C082-8B4C-A232-71650E31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Case b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6A1ACD-448E-504C-A7BC-8F3761B4B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4200" y="365125"/>
            <a:ext cx="5689600" cy="34163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6E49B93-D142-6A4D-AB70-BD223CC183E1}"/>
              </a:ext>
            </a:extLst>
          </p:cNvPr>
          <p:cNvSpPr/>
          <p:nvPr/>
        </p:nvSpPr>
        <p:spPr>
          <a:xfrm>
            <a:off x="5664199" y="3287210"/>
            <a:ext cx="667153" cy="49421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EF65576-AB38-6640-8B5E-034FC9F7C208}"/>
              </a:ext>
            </a:extLst>
          </p:cNvPr>
          <p:cNvSpPr/>
          <p:nvPr/>
        </p:nvSpPr>
        <p:spPr>
          <a:xfrm>
            <a:off x="5762422" y="2548358"/>
            <a:ext cx="1714823" cy="494215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D26B473-F74B-0047-82BB-1DA42DC55554}"/>
              </a:ext>
            </a:extLst>
          </p:cNvPr>
          <p:cNvSpPr/>
          <p:nvPr/>
        </p:nvSpPr>
        <p:spPr>
          <a:xfrm>
            <a:off x="7651588" y="1747626"/>
            <a:ext cx="2406812" cy="60203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226C06-545E-7144-80A0-75E71BDD1D1C}"/>
                  </a:ext>
                </a:extLst>
              </p:cNvPr>
              <p:cNvSpPr txBox="1"/>
              <p:nvPr/>
            </p:nvSpPr>
            <p:spPr>
              <a:xfrm>
                <a:off x="838200" y="1519452"/>
                <a:ext cx="6832448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Will be represented as a </a:t>
                </a:r>
                <a:r>
                  <a:rPr lang="en-US" dirty="0" err="1"/>
                  <a:t>Qnode</a:t>
                </a:r>
                <a:r>
                  <a:rPr lang="en-US" dirty="0"/>
                  <a:t> in the tree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the Ex. (1,3)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Intersection of two intervals – will show up as a child of such </a:t>
                </a:r>
                <a:r>
                  <a:rPr lang="en-US" dirty="0" err="1"/>
                  <a:t>Qnode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ex.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4,9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In the tree will show up as: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226C06-545E-7144-80A0-75E71BDD1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19452"/>
                <a:ext cx="6832448" cy="3139321"/>
              </a:xfrm>
              <a:prstGeom prst="rect">
                <a:avLst/>
              </a:prstGeom>
              <a:blipFill>
                <a:blip r:embed="rId3"/>
                <a:stretch>
                  <a:fillRect l="-557" t="-1215" b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F705B72-FE5D-5347-89A5-BC4E80B38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902" y="4049186"/>
            <a:ext cx="3048643" cy="2270928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262DF96-4115-6C4A-A14E-10F1D58BF4E4}"/>
              </a:ext>
            </a:extLst>
          </p:cNvPr>
          <p:cNvSpPr/>
          <p:nvPr/>
        </p:nvSpPr>
        <p:spPr>
          <a:xfrm>
            <a:off x="7651588" y="1027906"/>
            <a:ext cx="2962397" cy="662782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C8C11CD-B5A7-5B4B-90BF-F02F12E84C4B}"/>
              </a:ext>
            </a:extLst>
          </p:cNvPr>
          <p:cNvSpPr/>
          <p:nvPr/>
        </p:nvSpPr>
        <p:spPr>
          <a:xfrm>
            <a:off x="9135079" y="4525394"/>
            <a:ext cx="923321" cy="324398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7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F486-C082-8B4C-A232-71650E31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Case b – 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6A1ACD-448E-504C-A7BC-8F3761B4B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4200" y="365125"/>
            <a:ext cx="5689600" cy="34163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6E49B93-D142-6A4D-AB70-BD223CC183E1}"/>
              </a:ext>
            </a:extLst>
          </p:cNvPr>
          <p:cNvSpPr/>
          <p:nvPr/>
        </p:nvSpPr>
        <p:spPr>
          <a:xfrm>
            <a:off x="5664199" y="3287210"/>
            <a:ext cx="667153" cy="49421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EF65576-AB38-6640-8B5E-034FC9F7C208}"/>
              </a:ext>
            </a:extLst>
          </p:cNvPr>
          <p:cNvSpPr/>
          <p:nvPr/>
        </p:nvSpPr>
        <p:spPr>
          <a:xfrm>
            <a:off x="5762422" y="2548358"/>
            <a:ext cx="1714823" cy="494215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D26B473-F74B-0047-82BB-1DA42DC55554}"/>
              </a:ext>
            </a:extLst>
          </p:cNvPr>
          <p:cNvSpPr/>
          <p:nvPr/>
        </p:nvSpPr>
        <p:spPr>
          <a:xfrm>
            <a:off x="7651588" y="1747626"/>
            <a:ext cx="2406812" cy="60203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705B72-FE5D-5347-89A5-BC4E80B38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33" y="3781425"/>
            <a:ext cx="3701314" cy="2757101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5EA1922-323E-6446-808B-6088D28807CE}"/>
              </a:ext>
            </a:extLst>
          </p:cNvPr>
          <p:cNvSpPr/>
          <p:nvPr/>
        </p:nvSpPr>
        <p:spPr>
          <a:xfrm>
            <a:off x="6840797" y="4367513"/>
            <a:ext cx="1192034" cy="84567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66DBE8-94BB-3248-8475-16039F4AF788}"/>
                  </a:ext>
                </a:extLst>
              </p:cNvPr>
              <p:cNvSpPr txBox="1"/>
              <p:nvPr/>
            </p:nvSpPr>
            <p:spPr>
              <a:xfrm>
                <a:off x="775504" y="4317357"/>
                <a:ext cx="498123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sub-intervals unique to the chain intervals –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Also added as children of the </a:t>
                </a:r>
                <a:r>
                  <a:rPr lang="en-US" dirty="0" err="1"/>
                  <a:t>Qnode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66DBE8-94BB-3248-8475-16039F4AF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04" y="4317357"/>
                <a:ext cx="4981235" cy="923330"/>
              </a:xfrm>
              <a:prstGeom prst="rect">
                <a:avLst/>
              </a:prstGeom>
              <a:blipFill>
                <a:blip r:embed="rId4"/>
                <a:stretch>
                  <a:fillRect l="-509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45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F486-C082-8B4C-A232-71650E31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Case 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6A1ACD-448E-504C-A7BC-8F3761B4B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4200" y="365125"/>
            <a:ext cx="5689600" cy="34163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6E49B93-D142-6A4D-AB70-BD223CC183E1}"/>
              </a:ext>
            </a:extLst>
          </p:cNvPr>
          <p:cNvSpPr/>
          <p:nvPr/>
        </p:nvSpPr>
        <p:spPr>
          <a:xfrm>
            <a:off x="5664199" y="3287210"/>
            <a:ext cx="667153" cy="49421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EF65576-AB38-6640-8B5E-034FC9F7C208}"/>
              </a:ext>
            </a:extLst>
          </p:cNvPr>
          <p:cNvSpPr/>
          <p:nvPr/>
        </p:nvSpPr>
        <p:spPr>
          <a:xfrm>
            <a:off x="5762422" y="2548358"/>
            <a:ext cx="1714823" cy="494215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D26B473-F74B-0047-82BB-1DA42DC55554}"/>
              </a:ext>
            </a:extLst>
          </p:cNvPr>
          <p:cNvSpPr/>
          <p:nvPr/>
        </p:nvSpPr>
        <p:spPr>
          <a:xfrm>
            <a:off x="7651588" y="1747626"/>
            <a:ext cx="2406812" cy="60203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73A4E-0472-D744-88F4-8A21CA9272C0}"/>
              </a:ext>
            </a:extLst>
          </p:cNvPr>
          <p:cNvSpPr txBox="1"/>
          <p:nvPr/>
        </p:nvSpPr>
        <p:spPr>
          <a:xfrm>
            <a:off x="648183" y="1712269"/>
            <a:ext cx="4444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interval that is not a part of chain </a:t>
            </a:r>
            <a:br>
              <a:rPr lang="en-US" dirty="0"/>
            </a:br>
            <a:r>
              <a:rPr lang="en-US" dirty="0"/>
              <a:t>and not a leaf – will be converted to a </a:t>
            </a:r>
            <a:r>
              <a:rPr lang="en-US" dirty="0" err="1"/>
              <a:t>Pnode</a:t>
            </a:r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583A66-19D6-0742-87D6-2489ACB96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644" y="2312433"/>
            <a:ext cx="3701314" cy="2757101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0B30F2F-65BA-CE43-B7DA-B5EFFD0A1816}"/>
              </a:ext>
            </a:extLst>
          </p:cNvPr>
          <p:cNvSpPr/>
          <p:nvPr/>
        </p:nvSpPr>
        <p:spPr>
          <a:xfrm>
            <a:off x="3162540" y="2934178"/>
            <a:ext cx="1201116" cy="35303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BE88DF-1996-3440-B5A2-09682F92BE88}"/>
              </a:ext>
            </a:extLst>
          </p:cNvPr>
          <p:cNvSpPr txBox="1"/>
          <p:nvPr/>
        </p:nvSpPr>
        <p:spPr>
          <a:xfrm>
            <a:off x="390403" y="5023367"/>
            <a:ext cx="5544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in our example the </a:t>
            </a:r>
            <a:r>
              <a:rPr lang="en-US" dirty="0" err="1"/>
              <a:t>Pnode</a:t>
            </a:r>
            <a:r>
              <a:rPr lang="en-US" dirty="0"/>
              <a:t> has only 2 children – </a:t>
            </a:r>
            <a:br>
              <a:rPr lang="en-US" dirty="0"/>
            </a:br>
            <a:r>
              <a:rPr lang="en-US" dirty="0"/>
              <a:t>thus its converted to </a:t>
            </a:r>
            <a:r>
              <a:rPr lang="en-US" dirty="0" err="1"/>
              <a:t>Qnode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554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2725</TotalTime>
  <Words>461</Words>
  <Application>Microsoft Macintosh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PQTree</vt:lpstr>
      <vt:lpstr>Common Intervals</vt:lpstr>
      <vt:lpstr>Irreducible intervals</vt:lpstr>
      <vt:lpstr>S –data structure</vt:lpstr>
      <vt:lpstr>Iteration Cases</vt:lpstr>
      <vt:lpstr>Case a</vt:lpstr>
      <vt:lpstr>Case b</vt:lpstr>
      <vt:lpstr>Case b – cont.</vt:lpstr>
      <vt:lpstr>Case c</vt:lpstr>
      <vt:lpstr>Case c - Pnode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PQTree</dc:title>
  <dc:creator>Microsoft Office User</dc:creator>
  <cp:lastModifiedBy>Microsoft Office User</cp:lastModifiedBy>
  <cp:revision>15</cp:revision>
  <dcterms:created xsi:type="dcterms:W3CDTF">2020-04-04T14:21:06Z</dcterms:created>
  <dcterms:modified xsi:type="dcterms:W3CDTF">2020-04-16T06:42:20Z</dcterms:modified>
</cp:coreProperties>
</file>