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1" r:id="rId2"/>
    <p:sldId id="256" r:id="rId3"/>
    <p:sldId id="257" r:id="rId4"/>
    <p:sldId id="258" r:id="rId5"/>
    <p:sldId id="275" r:id="rId6"/>
    <p:sldId id="274" r:id="rId7"/>
    <p:sldId id="261" r:id="rId8"/>
    <p:sldId id="262" r:id="rId9"/>
    <p:sldId id="276" r:id="rId10"/>
    <p:sldId id="263" r:id="rId11"/>
    <p:sldId id="277" r:id="rId12"/>
    <p:sldId id="278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F91A0-EABC-4158-87C9-49EBD662F118}" v="412" dt="2025-07-26T16:34:3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956" y="30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i Levi" userId="ed8e81b6ed6b66a2" providerId="LiveId" clId="{0B7F91A0-EABC-4158-87C9-49EBD662F118}"/>
    <pc:docChg chg="undo redo custSel addSld delSld modSld sldOrd">
      <pc:chgData name="Roei Levi" userId="ed8e81b6ed6b66a2" providerId="LiveId" clId="{0B7F91A0-EABC-4158-87C9-49EBD662F118}" dt="2025-07-26T16:38:22.647" v="1581" actId="403"/>
      <pc:docMkLst>
        <pc:docMk/>
      </pc:docMkLst>
      <pc:sldChg chg="addSp delSp modSp mod">
        <pc:chgData name="Roei Levi" userId="ed8e81b6ed6b66a2" providerId="LiveId" clId="{0B7F91A0-EABC-4158-87C9-49EBD662F118}" dt="2025-07-26T16:10:10.052" v="218" actId="26606"/>
        <pc:sldMkLst>
          <pc:docMk/>
          <pc:sldMk cId="0" sldId="257"/>
        </pc:sldMkLst>
        <pc:spChg chg="mod">
          <ac:chgData name="Roei Levi" userId="ed8e81b6ed6b66a2" providerId="LiveId" clId="{0B7F91A0-EABC-4158-87C9-49EBD662F118}" dt="2025-07-26T16:10:10.052" v="218" actId="26606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Roei Levi" userId="ed8e81b6ed6b66a2" providerId="LiveId" clId="{0B7F91A0-EABC-4158-87C9-49EBD662F118}" dt="2025-07-26T16:01:22.368" v="70" actId="26606"/>
          <ac:spMkLst>
            <pc:docMk/>
            <pc:sldMk cId="0" sldId="257"/>
            <ac:spMk id="10" creationId="{B50AB553-2A96-4A92-96F2-93548E096954}"/>
          </ac:spMkLst>
        </pc:spChg>
        <pc:spChg chg="add del">
          <ac:chgData name="Roei Levi" userId="ed8e81b6ed6b66a2" providerId="LiveId" clId="{0B7F91A0-EABC-4158-87C9-49EBD662F118}" dt="2025-07-26T16:10:10.052" v="218" actId="26606"/>
          <ac:spMkLst>
            <pc:docMk/>
            <pc:sldMk cId="0" sldId="257"/>
            <ac:spMk id="19" creationId="{B50AB553-2A96-4A92-96F2-93548E096954}"/>
          </ac:spMkLst>
        </pc:spChg>
        <pc:spChg chg="add">
          <ac:chgData name="Roei Levi" userId="ed8e81b6ed6b66a2" providerId="LiveId" clId="{0B7F91A0-EABC-4158-87C9-49EBD662F118}" dt="2025-07-26T16:10:10.052" v="218" actId="26606"/>
          <ac:spMkLst>
            <pc:docMk/>
            <pc:sldMk cId="0" sldId="257"/>
            <ac:spMk id="24" creationId="{955A2079-FA98-4876-80F0-72364A7D2EA4}"/>
          </ac:spMkLst>
        </pc:spChg>
        <pc:grpChg chg="add del">
          <ac:chgData name="Roei Levi" userId="ed8e81b6ed6b66a2" providerId="LiveId" clId="{0B7F91A0-EABC-4158-87C9-49EBD662F118}" dt="2025-07-26T16:01:22.352" v="69" actId="26606"/>
          <ac:grpSpMkLst>
            <pc:docMk/>
            <pc:sldMk cId="0" sldId="257"/>
            <ac:grpSpMk id="15" creationId="{8CE57D37-C2D0-066B-1AE3-6F4244344F27}"/>
          </ac:grpSpMkLst>
        </pc:grpChg>
        <pc:graphicFrameChg chg="mod modGraphic">
          <ac:chgData name="Roei Levi" userId="ed8e81b6ed6b66a2" providerId="LiveId" clId="{0B7F91A0-EABC-4158-87C9-49EBD662F118}" dt="2025-07-26T16:10:10.052" v="218" actId="26606"/>
          <ac:graphicFrameMkLst>
            <pc:docMk/>
            <pc:sldMk cId="0" sldId="257"/>
            <ac:graphicFrameMk id="5" creationId="{191545C6-C15D-A975-D48B-CCD8CD1FD1BD}"/>
          </ac:graphicFrameMkLst>
        </pc:graphicFrameChg>
        <pc:picChg chg="del mod ord">
          <ac:chgData name="Roei Levi" userId="ed8e81b6ed6b66a2" providerId="LiveId" clId="{0B7F91A0-EABC-4158-87C9-49EBD662F118}" dt="2025-07-26T16:09:48.855" v="216" actId="478"/>
          <ac:picMkLst>
            <pc:docMk/>
            <pc:sldMk cId="0" sldId="257"/>
            <ac:picMk id="6" creationId="{D8F8673B-4EFF-7456-6BB9-C238EB52F029}"/>
          </ac:picMkLst>
        </pc:picChg>
      </pc:sldChg>
      <pc:sldChg chg="addSp delSp modSp mod">
        <pc:chgData name="Roei Levi" userId="ed8e81b6ed6b66a2" providerId="LiveId" clId="{0B7F91A0-EABC-4158-87C9-49EBD662F118}" dt="2025-07-26T16:10:48.086" v="224" actId="404"/>
        <pc:sldMkLst>
          <pc:docMk/>
          <pc:sldMk cId="0" sldId="258"/>
        </pc:sldMkLst>
        <pc:spChg chg="mod">
          <ac:chgData name="Roei Levi" userId="ed8e81b6ed6b66a2" providerId="LiveId" clId="{0B7F91A0-EABC-4158-87C9-49EBD662F118}" dt="2025-07-26T16:10:42.835" v="220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Roei Levi" userId="ed8e81b6ed6b66a2" providerId="LiveId" clId="{0B7F91A0-EABC-4158-87C9-49EBD662F118}" dt="2025-07-26T16:02:36.313" v="80" actId="26606"/>
          <ac:spMkLst>
            <pc:docMk/>
            <pc:sldMk cId="0" sldId="258"/>
            <ac:spMk id="23" creationId="{B50AB553-2A96-4A92-96F2-93548E096954}"/>
          </ac:spMkLst>
        </pc:spChg>
        <pc:spChg chg="add del">
          <ac:chgData name="Roei Levi" userId="ed8e81b6ed6b66a2" providerId="LiveId" clId="{0B7F91A0-EABC-4158-87C9-49EBD662F118}" dt="2025-07-26T16:02:50.736" v="83" actId="26606"/>
          <ac:spMkLst>
            <pc:docMk/>
            <pc:sldMk cId="0" sldId="258"/>
            <ac:spMk id="28" creationId="{B50AB553-2A96-4A92-96F2-93548E096954}"/>
          </ac:spMkLst>
        </pc:spChg>
        <pc:spChg chg="add del">
          <ac:chgData name="Roei Levi" userId="ed8e81b6ed6b66a2" providerId="LiveId" clId="{0B7F91A0-EABC-4158-87C9-49EBD662F118}" dt="2025-07-26T16:10:36.988" v="219" actId="26606"/>
          <ac:spMkLst>
            <pc:docMk/>
            <pc:sldMk cId="0" sldId="258"/>
            <ac:spMk id="33" creationId="{B50AB553-2A96-4A92-96F2-93548E096954}"/>
          </ac:spMkLst>
        </pc:spChg>
        <pc:spChg chg="add del">
          <ac:chgData name="Roei Levi" userId="ed8e81b6ed6b66a2" providerId="LiveId" clId="{0B7F91A0-EABC-4158-87C9-49EBD662F118}" dt="2025-07-26T16:10:42.835" v="220" actId="26606"/>
          <ac:spMkLst>
            <pc:docMk/>
            <pc:sldMk cId="0" sldId="258"/>
            <ac:spMk id="38" creationId="{955A2079-FA98-4876-80F0-72364A7D2EA4}"/>
          </ac:spMkLst>
        </pc:spChg>
        <pc:spChg chg="add">
          <ac:chgData name="Roei Levi" userId="ed8e81b6ed6b66a2" providerId="LiveId" clId="{0B7F91A0-EABC-4158-87C9-49EBD662F118}" dt="2025-07-26T16:10:42.835" v="220" actId="26606"/>
          <ac:spMkLst>
            <pc:docMk/>
            <pc:sldMk cId="0" sldId="258"/>
            <ac:spMk id="43" creationId="{6C4028FD-8BAA-4A19-BFDE-594D991B7552}"/>
          </ac:spMkLst>
        </pc:spChg>
        <pc:graphicFrameChg chg="mod modGraphic">
          <ac:chgData name="Roei Levi" userId="ed8e81b6ed6b66a2" providerId="LiveId" clId="{0B7F91A0-EABC-4158-87C9-49EBD662F118}" dt="2025-07-26T16:10:48.086" v="224" actId="404"/>
          <ac:graphicFrameMkLst>
            <pc:docMk/>
            <pc:sldMk cId="0" sldId="258"/>
            <ac:graphicFrameMk id="17" creationId="{26815602-9EF6-4176-27F0-0D6BEDA5C0F0}"/>
          </ac:graphicFrameMkLst>
        </pc:graphicFrameChg>
        <pc:picChg chg="del mod">
          <ac:chgData name="Roei Levi" userId="ed8e81b6ed6b66a2" providerId="LiveId" clId="{0B7F91A0-EABC-4158-87C9-49EBD662F118}" dt="2025-07-26T16:09:55.804" v="217" actId="478"/>
          <ac:picMkLst>
            <pc:docMk/>
            <pc:sldMk cId="0" sldId="258"/>
            <ac:picMk id="19" creationId="{5F3C5370-8FAE-8FA9-853A-CD7AFDEFFC9A}"/>
          </ac:picMkLst>
        </pc:picChg>
      </pc:sldChg>
      <pc:sldChg chg="addSp delSp modSp del mod">
        <pc:chgData name="Roei Levi" userId="ed8e81b6ed6b66a2" providerId="LiveId" clId="{0B7F91A0-EABC-4158-87C9-49EBD662F118}" dt="2025-07-26T16:09:40.321" v="215" actId="2696"/>
        <pc:sldMkLst>
          <pc:docMk/>
          <pc:sldMk cId="0" sldId="259"/>
        </pc:sldMkLst>
        <pc:picChg chg="add del">
          <ac:chgData name="Roei Levi" userId="ed8e81b6ed6b66a2" providerId="LiveId" clId="{0B7F91A0-EABC-4158-87C9-49EBD662F118}" dt="2025-07-26T15:57:58.907" v="4" actId="478"/>
          <ac:picMkLst>
            <pc:docMk/>
            <pc:sldMk cId="0" sldId="259"/>
            <ac:picMk id="6" creationId="{92078526-FCF8-7520-2D63-FBA687197BCF}"/>
          </ac:picMkLst>
        </pc:picChg>
        <pc:picChg chg="mod">
          <ac:chgData name="Roei Levi" userId="ed8e81b6ed6b66a2" providerId="LiveId" clId="{0B7F91A0-EABC-4158-87C9-49EBD662F118}" dt="2025-07-26T15:59:01.490" v="61" actId="1076"/>
          <ac:picMkLst>
            <pc:docMk/>
            <pc:sldMk cId="0" sldId="259"/>
            <ac:picMk id="7" creationId="{FEC1FF74-EAEB-59A6-11F0-E2AEFED59BA3}"/>
          </ac:picMkLst>
        </pc:picChg>
      </pc:sldChg>
      <pc:sldChg chg="addSp delSp modSp mod">
        <pc:chgData name="Roei Levi" userId="ed8e81b6ed6b66a2" providerId="LiveId" clId="{0B7F91A0-EABC-4158-87C9-49EBD662F118}" dt="2025-07-26T16:11:33.221" v="227" actId="26606"/>
        <pc:sldMkLst>
          <pc:docMk/>
          <pc:sldMk cId="0" sldId="261"/>
        </pc:sldMkLst>
        <pc:spChg chg="mod">
          <ac:chgData name="Roei Levi" userId="ed8e81b6ed6b66a2" providerId="LiveId" clId="{0B7F91A0-EABC-4158-87C9-49EBD662F118}" dt="2025-07-26T16:11:33.221" v="227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Roei Levi" userId="ed8e81b6ed6b66a2" providerId="LiveId" clId="{0B7F91A0-EABC-4158-87C9-49EBD662F118}" dt="2025-07-26T16:11:33.221" v="227" actId="26606"/>
          <ac:spMkLst>
            <pc:docMk/>
            <pc:sldMk cId="0" sldId="261"/>
            <ac:spMk id="9" creationId="{53B021B3-DE93-4AB7-8A18-CF5F1CED88B8}"/>
          </ac:spMkLst>
        </pc:spChg>
        <pc:spChg chg="del">
          <ac:chgData name="Roei Levi" userId="ed8e81b6ed6b66a2" providerId="LiveId" clId="{0B7F91A0-EABC-4158-87C9-49EBD662F118}" dt="2025-07-26T16:11:33.221" v="227" actId="26606"/>
          <ac:spMkLst>
            <pc:docMk/>
            <pc:sldMk cId="0" sldId="261"/>
            <ac:spMk id="11" creationId="{52D502E5-F6B4-4D58-B4AE-FC466FF15EE8}"/>
          </ac:spMkLst>
        </pc:spChg>
        <pc:spChg chg="del">
          <ac:chgData name="Roei Levi" userId="ed8e81b6ed6b66a2" providerId="LiveId" clId="{0B7F91A0-EABC-4158-87C9-49EBD662F118}" dt="2025-07-26T16:11:33.221" v="227" actId="26606"/>
          <ac:spMkLst>
            <pc:docMk/>
            <pc:sldMk cId="0" sldId="261"/>
            <ac:spMk id="13" creationId="{9DECDBF4-02B6-4BB4-B65B-B8107AD6A9E8}"/>
          </ac:spMkLst>
        </pc:spChg>
        <pc:spChg chg="add">
          <ac:chgData name="Roei Levi" userId="ed8e81b6ed6b66a2" providerId="LiveId" clId="{0B7F91A0-EABC-4158-87C9-49EBD662F118}" dt="2025-07-26T16:11:33.221" v="227" actId="26606"/>
          <ac:spMkLst>
            <pc:docMk/>
            <pc:sldMk cId="0" sldId="261"/>
            <ac:spMk id="18" creationId="{6C4028FD-8BAA-4A19-BFDE-594D991B7552}"/>
          </ac:spMkLst>
        </pc:spChg>
        <pc:graphicFrameChg chg="mod modGraphic">
          <ac:chgData name="Roei Levi" userId="ed8e81b6ed6b66a2" providerId="LiveId" clId="{0B7F91A0-EABC-4158-87C9-49EBD662F118}" dt="2025-07-26T16:11:33.221" v="227" actId="26606"/>
          <ac:graphicFrameMkLst>
            <pc:docMk/>
            <pc:sldMk cId="0" sldId="261"/>
            <ac:graphicFrameMk id="5" creationId="{CFF49560-ECF5-A10A-2D95-BE8A146C94EB}"/>
          </ac:graphicFrameMkLst>
        </pc:graphicFrameChg>
      </pc:sldChg>
      <pc:sldChg chg="addSp delSp modSp mod">
        <pc:chgData name="Roei Levi" userId="ed8e81b6ed6b66a2" providerId="LiveId" clId="{0B7F91A0-EABC-4158-87C9-49EBD662F118}" dt="2025-07-26T16:14:38.804" v="260" actId="20577"/>
        <pc:sldMkLst>
          <pc:docMk/>
          <pc:sldMk cId="0" sldId="262"/>
        </pc:sldMkLst>
        <pc:spChg chg="mod">
          <ac:chgData name="Roei Levi" userId="ed8e81b6ed6b66a2" providerId="LiveId" clId="{0B7F91A0-EABC-4158-87C9-49EBD662F118}" dt="2025-07-26T16:14:38.804" v="260" actId="20577"/>
          <ac:spMkLst>
            <pc:docMk/>
            <pc:sldMk cId="0" sldId="262"/>
            <ac:spMk id="2" creationId="{00000000-0000-0000-0000-000000000000}"/>
          </ac:spMkLst>
        </pc:spChg>
        <pc:spChg chg="del">
          <ac:chgData name="Roei Levi" userId="ed8e81b6ed6b66a2" providerId="LiveId" clId="{0B7F91A0-EABC-4158-87C9-49EBD662F118}" dt="2025-07-26T16:11:57.794" v="228" actId="26606"/>
          <ac:spMkLst>
            <pc:docMk/>
            <pc:sldMk cId="0" sldId="262"/>
            <ac:spMk id="33" creationId="{955A2079-FA98-4876-80F0-72364A7D2EA4}"/>
          </ac:spMkLst>
        </pc:spChg>
        <pc:spChg chg="add">
          <ac:chgData name="Roei Levi" userId="ed8e81b6ed6b66a2" providerId="LiveId" clId="{0B7F91A0-EABC-4158-87C9-49EBD662F118}" dt="2025-07-26T16:11:57.794" v="228" actId="26606"/>
          <ac:spMkLst>
            <pc:docMk/>
            <pc:sldMk cId="0" sldId="262"/>
            <ac:spMk id="38" creationId="{6C4028FD-8BAA-4A19-BFDE-594D991B7552}"/>
          </ac:spMkLst>
        </pc:spChg>
        <pc:graphicFrameChg chg="mod modGraphic">
          <ac:chgData name="Roei Levi" userId="ed8e81b6ed6b66a2" providerId="LiveId" clId="{0B7F91A0-EABC-4158-87C9-49EBD662F118}" dt="2025-07-26T16:11:57.794" v="228" actId="26606"/>
          <ac:graphicFrameMkLst>
            <pc:docMk/>
            <pc:sldMk cId="0" sldId="262"/>
            <ac:graphicFrameMk id="5" creationId="{FF407BCB-8FA1-4DB6-0BE3-D56E1353B6A4}"/>
          </ac:graphicFrameMkLst>
        </pc:graphicFrameChg>
      </pc:sldChg>
      <pc:sldChg chg="addSp delSp modSp mod">
        <pc:chgData name="Roei Levi" userId="ed8e81b6ed6b66a2" providerId="LiveId" clId="{0B7F91A0-EABC-4158-87C9-49EBD662F118}" dt="2025-07-26T16:27:52.128" v="1185" actId="20577"/>
        <pc:sldMkLst>
          <pc:docMk/>
          <pc:sldMk cId="0" sldId="263"/>
        </pc:sldMkLst>
        <pc:spChg chg="mod">
          <ac:chgData name="Roei Levi" userId="ed8e81b6ed6b66a2" providerId="LiveId" clId="{0B7F91A0-EABC-4158-87C9-49EBD662F118}" dt="2025-07-26T16:25:12.701" v="1138" actId="26606"/>
          <ac:spMkLst>
            <pc:docMk/>
            <pc:sldMk cId="0" sldId="263"/>
            <ac:spMk id="2" creationId="{00000000-0000-0000-0000-000000000000}"/>
          </ac:spMkLst>
        </pc:spChg>
        <pc:spChg chg="del">
          <ac:chgData name="Roei Levi" userId="ed8e81b6ed6b66a2" providerId="LiveId" clId="{0B7F91A0-EABC-4158-87C9-49EBD662F118}" dt="2025-07-26T16:25:12.701" v="1138" actId="26606"/>
          <ac:spMkLst>
            <pc:docMk/>
            <pc:sldMk cId="0" sldId="263"/>
            <ac:spMk id="20" creationId="{5ACC6BB2-28F8-4405-829D-0562733BEE7A}"/>
          </ac:spMkLst>
        </pc:spChg>
        <pc:spChg chg="del">
          <ac:chgData name="Roei Levi" userId="ed8e81b6ed6b66a2" providerId="LiveId" clId="{0B7F91A0-EABC-4158-87C9-49EBD662F118}" dt="2025-07-26T16:25:12.701" v="1138" actId="26606"/>
          <ac:spMkLst>
            <pc:docMk/>
            <pc:sldMk cId="0" sldId="263"/>
            <ac:spMk id="22" creationId="{5C2E53F0-AD54-4A55-99A0-EC896CE3C233}"/>
          </ac:spMkLst>
        </pc:spChg>
        <pc:spChg chg="del">
          <ac:chgData name="Roei Levi" userId="ed8e81b6ed6b66a2" providerId="LiveId" clId="{0B7F91A0-EABC-4158-87C9-49EBD662F118}" dt="2025-07-26T16:25:12.701" v="1138" actId="26606"/>
          <ac:spMkLst>
            <pc:docMk/>
            <pc:sldMk cId="0" sldId="263"/>
            <ac:spMk id="24" creationId="{D15F19F8-85EE-477A-ACBA-4B6D069780E5}"/>
          </ac:spMkLst>
        </pc:spChg>
        <pc:spChg chg="del">
          <ac:chgData name="Roei Levi" userId="ed8e81b6ed6b66a2" providerId="LiveId" clId="{0B7F91A0-EABC-4158-87C9-49EBD662F118}" dt="2025-07-26T16:25:12.701" v="1138" actId="26606"/>
          <ac:spMkLst>
            <pc:docMk/>
            <pc:sldMk cId="0" sldId="263"/>
            <ac:spMk id="26" creationId="{92C3387C-D24F-4737-8A37-1DC5CFF09CFA}"/>
          </ac:spMkLst>
        </pc:spChg>
        <pc:spChg chg="add">
          <ac:chgData name="Roei Levi" userId="ed8e81b6ed6b66a2" providerId="LiveId" clId="{0B7F91A0-EABC-4158-87C9-49EBD662F118}" dt="2025-07-26T16:25:12.701" v="1138" actId="26606"/>
          <ac:spMkLst>
            <pc:docMk/>
            <pc:sldMk cId="0" sldId="263"/>
            <ac:spMk id="31" creationId="{955A2079-FA98-4876-80F0-72364A7D2EA4}"/>
          </ac:spMkLst>
        </pc:spChg>
        <pc:graphicFrameChg chg="mod modGraphic">
          <ac:chgData name="Roei Levi" userId="ed8e81b6ed6b66a2" providerId="LiveId" clId="{0B7F91A0-EABC-4158-87C9-49EBD662F118}" dt="2025-07-26T16:27:52.128" v="1185" actId="20577"/>
          <ac:graphicFrameMkLst>
            <pc:docMk/>
            <pc:sldMk cId="0" sldId="263"/>
            <ac:graphicFrameMk id="16" creationId="{282CB5D7-A9D2-870D-8284-B1490D0B2C76}"/>
          </ac:graphicFrameMkLst>
        </pc:graphicFrameChg>
      </pc:sldChg>
      <pc:sldChg chg="del">
        <pc:chgData name="Roei Levi" userId="ed8e81b6ed6b66a2" providerId="LiveId" clId="{0B7F91A0-EABC-4158-87C9-49EBD662F118}" dt="2025-07-26T16:25:50.687" v="1139" actId="2696"/>
        <pc:sldMkLst>
          <pc:docMk/>
          <pc:sldMk cId="0" sldId="264"/>
        </pc:sldMkLst>
      </pc:sldChg>
      <pc:sldChg chg="del">
        <pc:chgData name="Roei Levi" userId="ed8e81b6ed6b66a2" providerId="LiveId" clId="{0B7F91A0-EABC-4158-87C9-49EBD662F118}" dt="2025-07-26T16:24:51.299" v="1136" actId="2696"/>
        <pc:sldMkLst>
          <pc:docMk/>
          <pc:sldMk cId="0" sldId="265"/>
        </pc:sldMkLst>
      </pc:sldChg>
      <pc:sldChg chg="del ord">
        <pc:chgData name="Roei Levi" userId="ed8e81b6ed6b66a2" providerId="LiveId" clId="{0B7F91A0-EABC-4158-87C9-49EBD662F118}" dt="2025-07-26T16:31:58.126" v="1351" actId="2696"/>
        <pc:sldMkLst>
          <pc:docMk/>
          <pc:sldMk cId="0" sldId="266"/>
        </pc:sldMkLst>
      </pc:sldChg>
      <pc:sldChg chg="addSp delSp modSp del mod">
        <pc:chgData name="Roei Levi" userId="ed8e81b6ed6b66a2" providerId="LiveId" clId="{0B7F91A0-EABC-4158-87C9-49EBD662F118}" dt="2025-07-26T16:07:18.497" v="190" actId="2696"/>
        <pc:sldMkLst>
          <pc:docMk/>
          <pc:sldMk cId="707026041" sldId="272"/>
        </pc:sldMkLst>
        <pc:spChg chg="mod">
          <ac:chgData name="Roei Levi" userId="ed8e81b6ed6b66a2" providerId="LiveId" clId="{0B7F91A0-EABC-4158-87C9-49EBD662F118}" dt="2025-07-26T16:06:18.400" v="112" actId="26606"/>
          <ac:spMkLst>
            <pc:docMk/>
            <pc:sldMk cId="707026041" sldId="272"/>
            <ac:spMk id="2" creationId="{BFB533E5-35B8-988B-850B-D69D7C07501F}"/>
          </ac:spMkLst>
        </pc:spChg>
        <pc:spChg chg="del">
          <ac:chgData name="Roei Levi" userId="ed8e81b6ed6b66a2" providerId="LiveId" clId="{0B7F91A0-EABC-4158-87C9-49EBD662F118}" dt="2025-07-26T16:04:36.668" v="106" actId="26606"/>
          <ac:spMkLst>
            <pc:docMk/>
            <pc:sldMk cId="707026041" sldId="272"/>
            <ac:spMk id="10" creationId="{35DB3719-6FDC-4E5D-891D-FF40B7300F64}"/>
          </ac:spMkLst>
        </pc:spChg>
        <pc:spChg chg="del">
          <ac:chgData name="Roei Levi" userId="ed8e81b6ed6b66a2" providerId="LiveId" clId="{0B7F91A0-EABC-4158-87C9-49EBD662F118}" dt="2025-07-26T16:04:36.668" v="106" actId="26606"/>
          <ac:spMkLst>
            <pc:docMk/>
            <pc:sldMk cId="707026041" sldId="272"/>
            <ac:spMk id="12" creationId="{E0CBAC23-2E3F-4A90-BA59-F8299F6A5439}"/>
          </ac:spMkLst>
        </pc:spChg>
        <pc:grpChg chg="add">
          <ac:chgData name="Roei Levi" userId="ed8e81b6ed6b66a2" providerId="LiveId" clId="{0B7F91A0-EABC-4158-87C9-49EBD662F118}" dt="2025-07-26T16:06:18.400" v="112" actId="26606"/>
          <ac:grpSpMkLst>
            <pc:docMk/>
            <pc:sldMk cId="707026041" sldId="272"/>
            <ac:grpSpMk id="11" creationId="{6258F736-B256-8039-9DC6-F4E49A5C5AD5}"/>
          </ac:grpSpMkLst>
        </pc:grpChg>
        <pc:graphicFrameChg chg="mod modGraphic">
          <ac:chgData name="Roei Levi" userId="ed8e81b6ed6b66a2" providerId="LiveId" clId="{0B7F91A0-EABC-4158-87C9-49EBD662F118}" dt="2025-07-26T16:06:18.400" v="112" actId="26606"/>
          <ac:graphicFrameMkLst>
            <pc:docMk/>
            <pc:sldMk cId="707026041" sldId="272"/>
            <ac:graphicFrameMk id="6" creationId="{F01A3E5E-C13A-2D92-42DE-728770A43F0D}"/>
          </ac:graphicFrameMkLst>
        </pc:graphicFrameChg>
        <pc:picChg chg="add mod ord">
          <ac:chgData name="Roei Levi" userId="ed8e81b6ed6b66a2" providerId="LiveId" clId="{0B7F91A0-EABC-4158-87C9-49EBD662F118}" dt="2025-07-26T16:05:07.876" v="109" actId="167"/>
          <ac:picMkLst>
            <pc:docMk/>
            <pc:sldMk cId="707026041" sldId="272"/>
            <ac:picMk id="3" creationId="{78BDBDCB-7098-E29E-A34C-0670B31F02ED}"/>
          </ac:picMkLst>
        </pc:picChg>
      </pc:sldChg>
      <pc:sldChg chg="new del">
        <pc:chgData name="Roei Levi" userId="ed8e81b6ed6b66a2" providerId="LiveId" clId="{0B7F91A0-EABC-4158-87C9-49EBD662F118}" dt="2025-07-26T15:58:13.205" v="8" actId="2696"/>
        <pc:sldMkLst>
          <pc:docMk/>
          <pc:sldMk cId="3469476176" sldId="273"/>
        </pc:sldMkLst>
      </pc:sldChg>
      <pc:sldChg chg="addSp modSp new mod">
        <pc:chgData name="Roei Levi" userId="ed8e81b6ed6b66a2" providerId="LiveId" clId="{0B7F91A0-EABC-4158-87C9-49EBD662F118}" dt="2025-07-26T16:00:12.724" v="67" actId="1076"/>
        <pc:sldMkLst>
          <pc:docMk/>
          <pc:sldMk cId="3260046549" sldId="274"/>
        </pc:sldMkLst>
        <pc:spChg chg="mod">
          <ac:chgData name="Roei Levi" userId="ed8e81b6ed6b66a2" providerId="LiveId" clId="{0B7F91A0-EABC-4158-87C9-49EBD662F118}" dt="2025-07-26T15:58:23.507" v="53" actId="20577"/>
          <ac:spMkLst>
            <pc:docMk/>
            <pc:sldMk cId="3260046549" sldId="274"/>
            <ac:spMk id="2" creationId="{DEBC3149-D3D2-DEC6-2497-841983B1009B}"/>
          </ac:spMkLst>
        </pc:spChg>
        <pc:spChg chg="mod">
          <ac:chgData name="Roei Levi" userId="ed8e81b6ed6b66a2" providerId="LiveId" clId="{0B7F91A0-EABC-4158-87C9-49EBD662F118}" dt="2025-07-26T15:58:33.557" v="54"/>
          <ac:spMkLst>
            <pc:docMk/>
            <pc:sldMk cId="3260046549" sldId="274"/>
            <ac:spMk id="4" creationId="{B4D61C3F-4E76-02C8-B340-6FDBDD69250C}"/>
          </ac:spMkLst>
        </pc:spChg>
        <pc:spChg chg="mod">
          <ac:chgData name="Roei Levi" userId="ed8e81b6ed6b66a2" providerId="LiveId" clId="{0B7F91A0-EABC-4158-87C9-49EBD662F118}" dt="2025-07-26T15:58:33.557" v="54"/>
          <ac:spMkLst>
            <pc:docMk/>
            <pc:sldMk cId="3260046549" sldId="274"/>
            <ac:spMk id="6" creationId="{F11853CA-3FB2-A933-8BBF-0F78DFDD210C}"/>
          </ac:spMkLst>
        </pc:spChg>
        <pc:spChg chg="mod">
          <ac:chgData name="Roei Levi" userId="ed8e81b6ed6b66a2" providerId="LiveId" clId="{0B7F91A0-EABC-4158-87C9-49EBD662F118}" dt="2025-07-26T15:58:33.557" v="54"/>
          <ac:spMkLst>
            <pc:docMk/>
            <pc:sldMk cId="3260046549" sldId="274"/>
            <ac:spMk id="10" creationId="{BE141E7C-D0C1-8237-AC83-E14B5A3FEA40}"/>
          </ac:spMkLst>
        </pc:spChg>
        <pc:spChg chg="mod">
          <ac:chgData name="Roei Levi" userId="ed8e81b6ed6b66a2" providerId="LiveId" clId="{0B7F91A0-EABC-4158-87C9-49EBD662F118}" dt="2025-07-26T15:58:33.557" v="54"/>
          <ac:spMkLst>
            <pc:docMk/>
            <pc:sldMk cId="3260046549" sldId="274"/>
            <ac:spMk id="12" creationId="{41965B1B-D73A-286F-D9EB-F010544E5D61}"/>
          </ac:spMkLst>
        </pc:spChg>
        <pc:spChg chg="mod">
          <ac:chgData name="Roei Levi" userId="ed8e81b6ed6b66a2" providerId="LiveId" clId="{0B7F91A0-EABC-4158-87C9-49EBD662F118}" dt="2025-07-26T15:58:33.557" v="54"/>
          <ac:spMkLst>
            <pc:docMk/>
            <pc:sldMk cId="3260046549" sldId="274"/>
            <ac:spMk id="14" creationId="{5A69C6E1-67C2-2710-CAC0-FE538BFC0FC2}"/>
          </ac:spMkLst>
        </pc:spChg>
        <pc:spChg chg="mod">
          <ac:chgData name="Roei Levi" userId="ed8e81b6ed6b66a2" providerId="LiveId" clId="{0B7F91A0-EABC-4158-87C9-49EBD662F118}" dt="2025-07-26T15:58:33.557" v="54"/>
          <ac:spMkLst>
            <pc:docMk/>
            <pc:sldMk cId="3260046549" sldId="274"/>
            <ac:spMk id="16" creationId="{4E2B0A9C-82F6-C20A-34B0-0AFD65BD8BAD}"/>
          </ac:spMkLst>
        </pc:spChg>
        <pc:spChg chg="mod">
          <ac:chgData name="Roei Levi" userId="ed8e81b6ed6b66a2" providerId="LiveId" clId="{0B7F91A0-EABC-4158-87C9-49EBD662F118}" dt="2025-07-26T15:58:33.557" v="54"/>
          <ac:spMkLst>
            <pc:docMk/>
            <pc:sldMk cId="3260046549" sldId="274"/>
            <ac:spMk id="18" creationId="{02554CF1-A1F4-DECC-891D-443AC15500B1}"/>
          </ac:spMkLst>
        </pc:spChg>
        <pc:spChg chg="mod">
          <ac:chgData name="Roei Levi" userId="ed8e81b6ed6b66a2" providerId="LiveId" clId="{0B7F91A0-EABC-4158-87C9-49EBD662F118}" dt="2025-07-26T15:58:33.557" v="54"/>
          <ac:spMkLst>
            <pc:docMk/>
            <pc:sldMk cId="3260046549" sldId="274"/>
            <ac:spMk id="20" creationId="{51893718-3B11-FF9C-F6CB-6CA70C0088E2}"/>
          </ac:spMkLst>
        </pc:spChg>
        <pc:spChg chg="mod">
          <ac:chgData name="Roei Levi" userId="ed8e81b6ed6b66a2" providerId="LiveId" clId="{0B7F91A0-EABC-4158-87C9-49EBD662F118}" dt="2025-07-26T15:58:33.557" v="54"/>
          <ac:spMkLst>
            <pc:docMk/>
            <pc:sldMk cId="3260046549" sldId="274"/>
            <ac:spMk id="21" creationId="{37A98AA8-8DEA-EF66-1446-6022F718243C}"/>
          </ac:spMkLst>
        </pc:spChg>
        <pc:spChg chg="mod">
          <ac:chgData name="Roei Levi" userId="ed8e81b6ed6b66a2" providerId="LiveId" clId="{0B7F91A0-EABC-4158-87C9-49EBD662F118}" dt="2025-07-26T15:58:33.557" v="54"/>
          <ac:spMkLst>
            <pc:docMk/>
            <pc:sldMk cId="3260046549" sldId="274"/>
            <ac:spMk id="26" creationId="{67478157-0C5D-B9DF-A56E-7CA38814EA9B}"/>
          </ac:spMkLst>
        </pc:spChg>
        <pc:spChg chg="mod">
          <ac:chgData name="Roei Levi" userId="ed8e81b6ed6b66a2" providerId="LiveId" clId="{0B7F91A0-EABC-4158-87C9-49EBD662F118}" dt="2025-07-26T15:58:40.027" v="55"/>
          <ac:spMkLst>
            <pc:docMk/>
            <pc:sldMk cId="3260046549" sldId="274"/>
            <ac:spMk id="49" creationId="{319FEE7F-1FEE-C14C-C3FE-3C8D9A7EC55E}"/>
          </ac:spMkLst>
        </pc:spChg>
        <pc:spChg chg="mod">
          <ac:chgData name="Roei Levi" userId="ed8e81b6ed6b66a2" providerId="LiveId" clId="{0B7F91A0-EABC-4158-87C9-49EBD662F118}" dt="2025-07-26T15:58:40.027" v="55"/>
          <ac:spMkLst>
            <pc:docMk/>
            <pc:sldMk cId="3260046549" sldId="274"/>
            <ac:spMk id="53" creationId="{60525641-D000-3EA8-DCC1-6FBFD90C06F1}"/>
          </ac:spMkLst>
        </pc:spChg>
        <pc:spChg chg="mod">
          <ac:chgData name="Roei Levi" userId="ed8e81b6ed6b66a2" providerId="LiveId" clId="{0B7F91A0-EABC-4158-87C9-49EBD662F118}" dt="2025-07-26T15:58:40.027" v="55"/>
          <ac:spMkLst>
            <pc:docMk/>
            <pc:sldMk cId="3260046549" sldId="274"/>
            <ac:spMk id="54" creationId="{1DC87D23-09BA-E349-7DCE-A9A3D38E6922}"/>
          </ac:spMkLst>
        </pc:spChg>
        <pc:spChg chg="mod">
          <ac:chgData name="Roei Levi" userId="ed8e81b6ed6b66a2" providerId="LiveId" clId="{0B7F91A0-EABC-4158-87C9-49EBD662F118}" dt="2025-07-26T15:58:40.027" v="55"/>
          <ac:spMkLst>
            <pc:docMk/>
            <pc:sldMk cId="3260046549" sldId="274"/>
            <ac:spMk id="57" creationId="{0735D198-2291-74B0-5481-62CBCA9D80D3}"/>
          </ac:spMkLst>
        </pc:spChg>
        <pc:spChg chg="mod">
          <ac:chgData name="Roei Levi" userId="ed8e81b6ed6b66a2" providerId="LiveId" clId="{0B7F91A0-EABC-4158-87C9-49EBD662F118}" dt="2025-07-26T15:58:40.027" v="55"/>
          <ac:spMkLst>
            <pc:docMk/>
            <pc:sldMk cId="3260046549" sldId="274"/>
            <ac:spMk id="59" creationId="{D193DED6-4DDD-B838-BE4B-BEDC7EA42423}"/>
          </ac:spMkLst>
        </pc:spChg>
        <pc:spChg chg="mod">
          <ac:chgData name="Roei Levi" userId="ed8e81b6ed6b66a2" providerId="LiveId" clId="{0B7F91A0-EABC-4158-87C9-49EBD662F118}" dt="2025-07-26T15:58:40.027" v="55"/>
          <ac:spMkLst>
            <pc:docMk/>
            <pc:sldMk cId="3260046549" sldId="274"/>
            <ac:spMk id="64" creationId="{AC7F1FAA-6663-9BB4-AA6A-C856864D4FEE}"/>
          </ac:spMkLst>
        </pc:spChg>
        <pc:spChg chg="mod">
          <ac:chgData name="Roei Levi" userId="ed8e81b6ed6b66a2" providerId="LiveId" clId="{0B7F91A0-EABC-4158-87C9-49EBD662F118}" dt="2025-07-26T15:58:40.027" v="55"/>
          <ac:spMkLst>
            <pc:docMk/>
            <pc:sldMk cId="3260046549" sldId="274"/>
            <ac:spMk id="67" creationId="{11593899-72C0-DF5B-1A84-7E4907941F02}"/>
          </ac:spMkLst>
        </pc:spChg>
        <pc:spChg chg="mod">
          <ac:chgData name="Roei Levi" userId="ed8e81b6ed6b66a2" providerId="LiveId" clId="{0B7F91A0-EABC-4158-87C9-49EBD662F118}" dt="2025-07-26T15:58:40.027" v="55"/>
          <ac:spMkLst>
            <pc:docMk/>
            <pc:sldMk cId="3260046549" sldId="274"/>
            <ac:spMk id="69" creationId="{B1129490-F35C-9D42-357A-FFEC1831802F}"/>
          </ac:spMkLst>
        </pc:spChg>
        <pc:spChg chg="mod">
          <ac:chgData name="Roei Levi" userId="ed8e81b6ed6b66a2" providerId="LiveId" clId="{0B7F91A0-EABC-4158-87C9-49EBD662F118}" dt="2025-07-26T15:58:40.027" v="55"/>
          <ac:spMkLst>
            <pc:docMk/>
            <pc:sldMk cId="3260046549" sldId="274"/>
            <ac:spMk id="75" creationId="{22749F0E-115D-28B5-82CC-B0336C274AE1}"/>
          </ac:spMkLst>
        </pc:spChg>
        <pc:spChg chg="mod">
          <ac:chgData name="Roei Levi" userId="ed8e81b6ed6b66a2" providerId="LiveId" clId="{0B7F91A0-EABC-4158-87C9-49EBD662F118}" dt="2025-07-26T15:58:40.027" v="55"/>
          <ac:spMkLst>
            <pc:docMk/>
            <pc:sldMk cId="3260046549" sldId="274"/>
            <ac:spMk id="78" creationId="{B6E21B0C-B986-B367-623C-BB1FF89BB8D6}"/>
          </ac:spMkLst>
        </pc:spChg>
        <pc:spChg chg="mod">
          <ac:chgData name="Roei Levi" userId="ed8e81b6ed6b66a2" providerId="LiveId" clId="{0B7F91A0-EABC-4158-87C9-49EBD662F118}" dt="2025-07-26T15:58:44.797" v="56"/>
          <ac:spMkLst>
            <pc:docMk/>
            <pc:sldMk cId="3260046549" sldId="274"/>
            <ac:spMk id="80" creationId="{87E15C80-2199-105D-104E-65E9325A0200}"/>
          </ac:spMkLst>
        </pc:spChg>
        <pc:spChg chg="mod">
          <ac:chgData name="Roei Levi" userId="ed8e81b6ed6b66a2" providerId="LiveId" clId="{0B7F91A0-EABC-4158-87C9-49EBD662F118}" dt="2025-07-26T15:58:44.797" v="56"/>
          <ac:spMkLst>
            <pc:docMk/>
            <pc:sldMk cId="3260046549" sldId="274"/>
            <ac:spMk id="82" creationId="{436AB22E-85B7-0BF7-3E2D-AE4890D3E1E1}"/>
          </ac:spMkLst>
        </pc:spChg>
        <pc:spChg chg="mod">
          <ac:chgData name="Roei Levi" userId="ed8e81b6ed6b66a2" providerId="LiveId" clId="{0B7F91A0-EABC-4158-87C9-49EBD662F118}" dt="2025-07-26T15:58:44.797" v="56"/>
          <ac:spMkLst>
            <pc:docMk/>
            <pc:sldMk cId="3260046549" sldId="274"/>
            <ac:spMk id="93" creationId="{93F06852-DDC9-2A34-E3E3-EC7977C9D329}"/>
          </ac:spMkLst>
        </pc:spChg>
        <pc:spChg chg="mod">
          <ac:chgData name="Roei Levi" userId="ed8e81b6ed6b66a2" providerId="LiveId" clId="{0B7F91A0-EABC-4158-87C9-49EBD662F118}" dt="2025-07-26T15:58:44.797" v="56"/>
          <ac:spMkLst>
            <pc:docMk/>
            <pc:sldMk cId="3260046549" sldId="274"/>
            <ac:spMk id="97" creationId="{0902D8CE-2E24-090E-68C8-92D9F7E61E4D}"/>
          </ac:spMkLst>
        </pc:spChg>
        <pc:spChg chg="mod">
          <ac:chgData name="Roei Levi" userId="ed8e81b6ed6b66a2" providerId="LiveId" clId="{0B7F91A0-EABC-4158-87C9-49EBD662F118}" dt="2025-07-26T15:58:44.797" v="56"/>
          <ac:spMkLst>
            <pc:docMk/>
            <pc:sldMk cId="3260046549" sldId="274"/>
            <ac:spMk id="103" creationId="{0A3F731F-E311-4D19-067D-8EA8FD762F28}"/>
          </ac:spMkLst>
        </pc:spChg>
        <pc:spChg chg="mod">
          <ac:chgData name="Roei Levi" userId="ed8e81b6ed6b66a2" providerId="LiveId" clId="{0B7F91A0-EABC-4158-87C9-49EBD662F118}" dt="2025-07-26T15:58:44.797" v="56"/>
          <ac:spMkLst>
            <pc:docMk/>
            <pc:sldMk cId="3260046549" sldId="274"/>
            <ac:spMk id="104" creationId="{1F221D70-9738-8B5C-5579-AA6BC1C5A283}"/>
          </ac:spMkLst>
        </pc:spChg>
        <pc:spChg chg="mod">
          <ac:chgData name="Roei Levi" userId="ed8e81b6ed6b66a2" providerId="LiveId" clId="{0B7F91A0-EABC-4158-87C9-49EBD662F118}" dt="2025-07-26T15:58:44.797" v="56"/>
          <ac:spMkLst>
            <pc:docMk/>
            <pc:sldMk cId="3260046549" sldId="274"/>
            <ac:spMk id="105" creationId="{D8C184CE-57B3-9DF1-0F2D-57EC02024FC4}"/>
          </ac:spMkLst>
        </pc:spChg>
        <pc:spChg chg="mod">
          <ac:chgData name="Roei Levi" userId="ed8e81b6ed6b66a2" providerId="LiveId" clId="{0B7F91A0-EABC-4158-87C9-49EBD662F118}" dt="2025-07-26T15:58:44.797" v="56"/>
          <ac:spMkLst>
            <pc:docMk/>
            <pc:sldMk cId="3260046549" sldId="274"/>
            <ac:spMk id="107" creationId="{41CCE409-1187-6E60-DA9E-C1EFFD559AC7}"/>
          </ac:spMkLst>
        </pc:spChg>
        <pc:spChg chg="mod">
          <ac:chgData name="Roei Levi" userId="ed8e81b6ed6b66a2" providerId="LiveId" clId="{0B7F91A0-EABC-4158-87C9-49EBD662F118}" dt="2025-07-26T15:58:44.797" v="56"/>
          <ac:spMkLst>
            <pc:docMk/>
            <pc:sldMk cId="3260046549" sldId="274"/>
            <ac:spMk id="108" creationId="{86300D5C-8520-E747-D8DA-8E60AB1BF599}"/>
          </ac:spMkLst>
        </pc:spChg>
        <pc:spChg chg="mod">
          <ac:chgData name="Roei Levi" userId="ed8e81b6ed6b66a2" providerId="LiveId" clId="{0B7F91A0-EABC-4158-87C9-49EBD662F118}" dt="2025-07-26T15:58:44.797" v="56"/>
          <ac:spMkLst>
            <pc:docMk/>
            <pc:sldMk cId="3260046549" sldId="274"/>
            <ac:spMk id="115" creationId="{904CE64E-588D-069B-8CF2-ED449A3BD97F}"/>
          </ac:spMkLst>
        </pc:spChg>
        <pc:grpChg chg="mod">
          <ac:chgData name="Roei Levi" userId="ed8e81b6ed6b66a2" providerId="LiveId" clId="{0B7F91A0-EABC-4158-87C9-49EBD662F118}" dt="2025-07-26T15:58:51.147" v="58" actId="14100"/>
          <ac:grpSpMkLst>
            <pc:docMk/>
            <pc:sldMk cId="3260046549" sldId="274"/>
            <ac:grpSpMk id="79" creationId="{B1B32957-BA94-61FE-C4C2-DC25800E1B3E}"/>
          </ac:grpSpMkLst>
        </pc:grpChg>
        <pc:grpChg chg="mod">
          <ac:chgData name="Roei Levi" userId="ed8e81b6ed6b66a2" providerId="LiveId" clId="{0B7F91A0-EABC-4158-87C9-49EBD662F118}" dt="2025-07-26T15:58:51.147" v="58" actId="14100"/>
          <ac:grpSpMkLst>
            <pc:docMk/>
            <pc:sldMk cId="3260046549" sldId="274"/>
            <ac:grpSpMk id="111" creationId="{FFD39051-EC20-CD99-7AF2-41AC2BDC9682}"/>
          </ac:grpSpMkLst>
        </pc:grpChg>
        <pc:picChg chg="add mod">
          <ac:chgData name="Roei Levi" userId="ed8e81b6ed6b66a2" providerId="LiveId" clId="{0B7F91A0-EABC-4158-87C9-49EBD662F118}" dt="2025-07-26T16:00:12.724" v="67" actId="1076"/>
          <ac:picMkLst>
            <pc:docMk/>
            <pc:sldMk cId="3260046549" sldId="274"/>
            <ac:picMk id="4" creationId="{68C9DFA2-D7EA-3D56-458C-7D192EFF051E}"/>
          </ac:picMkLst>
        </pc:picChg>
      </pc:sldChg>
      <pc:sldChg chg="addSp delSp modSp new mod setBg">
        <pc:chgData name="Roei Levi" userId="ed8e81b6ed6b66a2" providerId="LiveId" clId="{0B7F91A0-EABC-4158-87C9-49EBD662F118}" dt="2025-07-26T16:11:17.604" v="226" actId="26606"/>
        <pc:sldMkLst>
          <pc:docMk/>
          <pc:sldMk cId="1544752627" sldId="275"/>
        </pc:sldMkLst>
        <pc:spChg chg="mod">
          <ac:chgData name="Roei Levi" userId="ed8e81b6ed6b66a2" providerId="LiveId" clId="{0B7F91A0-EABC-4158-87C9-49EBD662F118}" dt="2025-07-26T16:11:09.614" v="225" actId="26606"/>
          <ac:spMkLst>
            <pc:docMk/>
            <pc:sldMk cId="1544752627" sldId="275"/>
            <ac:spMk id="2" creationId="{5EFF5B11-93B6-BF13-2F2A-BBC28AEB44F6}"/>
          </ac:spMkLst>
        </pc:spChg>
        <pc:spChg chg="del mod">
          <ac:chgData name="Roei Levi" userId="ed8e81b6ed6b66a2" providerId="LiveId" clId="{0B7F91A0-EABC-4158-87C9-49EBD662F118}" dt="2025-07-26T16:07:36.925" v="191" actId="26606"/>
          <ac:spMkLst>
            <pc:docMk/>
            <pc:sldMk cId="1544752627" sldId="275"/>
            <ac:spMk id="3" creationId="{CFB6B2DD-9FD9-92D3-360C-881D6AC1B510}"/>
          </ac:spMkLst>
        </pc:spChg>
        <pc:spChg chg="add del">
          <ac:chgData name="Roei Levi" userId="ed8e81b6ed6b66a2" providerId="LiveId" clId="{0B7F91A0-EABC-4158-87C9-49EBD662F118}" dt="2025-07-26T16:11:09.614" v="225" actId="26606"/>
          <ac:spMkLst>
            <pc:docMk/>
            <pc:sldMk cId="1544752627" sldId="275"/>
            <ac:spMk id="9" creationId="{5C8908E2-EE49-44D2-9428-A28D2312A8D5}"/>
          </ac:spMkLst>
        </pc:spChg>
        <pc:spChg chg="add del">
          <ac:chgData name="Roei Levi" userId="ed8e81b6ed6b66a2" providerId="LiveId" clId="{0B7F91A0-EABC-4158-87C9-49EBD662F118}" dt="2025-07-26T16:11:09.614" v="225" actId="26606"/>
          <ac:spMkLst>
            <pc:docMk/>
            <pc:sldMk cId="1544752627" sldId="275"/>
            <ac:spMk id="15" creationId="{7449A6C7-D15F-4AA5-BFA5-71A404B47016}"/>
          </ac:spMkLst>
        </pc:spChg>
        <pc:spChg chg="add del">
          <ac:chgData name="Roei Levi" userId="ed8e81b6ed6b66a2" providerId="LiveId" clId="{0B7F91A0-EABC-4158-87C9-49EBD662F118}" dt="2025-07-26T16:11:09.614" v="225" actId="26606"/>
          <ac:spMkLst>
            <pc:docMk/>
            <pc:sldMk cId="1544752627" sldId="275"/>
            <ac:spMk id="17" creationId="{ED888B23-07FA-482A-96DF-47E31AF1A603}"/>
          </ac:spMkLst>
        </pc:spChg>
        <pc:spChg chg="add del">
          <ac:chgData name="Roei Levi" userId="ed8e81b6ed6b66a2" providerId="LiveId" clId="{0B7F91A0-EABC-4158-87C9-49EBD662F118}" dt="2025-07-26T16:11:17.604" v="226" actId="26606"/>
          <ac:spMkLst>
            <pc:docMk/>
            <pc:sldMk cId="1544752627" sldId="275"/>
            <ac:spMk id="22" creationId="{955A2079-FA98-4876-80F0-72364A7D2EA4}"/>
          </ac:spMkLst>
        </pc:spChg>
        <pc:spChg chg="add">
          <ac:chgData name="Roei Levi" userId="ed8e81b6ed6b66a2" providerId="LiveId" clId="{0B7F91A0-EABC-4158-87C9-49EBD662F118}" dt="2025-07-26T16:11:17.604" v="226" actId="26606"/>
          <ac:spMkLst>
            <pc:docMk/>
            <pc:sldMk cId="1544752627" sldId="275"/>
            <ac:spMk id="27" creationId="{955A2079-FA98-4876-80F0-72364A7D2EA4}"/>
          </ac:spMkLst>
        </pc:spChg>
        <pc:grpChg chg="add del">
          <ac:chgData name="Roei Levi" userId="ed8e81b6ed6b66a2" providerId="LiveId" clId="{0B7F91A0-EABC-4158-87C9-49EBD662F118}" dt="2025-07-26T16:11:09.614" v="225" actId="26606"/>
          <ac:grpSpMkLst>
            <pc:docMk/>
            <pc:sldMk cId="1544752627" sldId="275"/>
            <ac:grpSpMk id="11" creationId="{05314994-6337-4875-8CF5-652CAFE8342C}"/>
          </ac:grpSpMkLst>
        </pc:grpChg>
        <pc:graphicFrameChg chg="add mod modGraphic">
          <ac:chgData name="Roei Levi" userId="ed8e81b6ed6b66a2" providerId="LiveId" clId="{0B7F91A0-EABC-4158-87C9-49EBD662F118}" dt="2025-07-26T16:11:17.604" v="226" actId="26606"/>
          <ac:graphicFrameMkLst>
            <pc:docMk/>
            <pc:sldMk cId="1544752627" sldId="275"/>
            <ac:graphicFrameMk id="5" creationId="{05B008BC-33DC-55BF-16FA-E2B174B21393}"/>
          </ac:graphicFrameMkLst>
        </pc:graphicFrameChg>
      </pc:sldChg>
      <pc:sldChg chg="addSp delSp modSp new mod setBg">
        <pc:chgData name="Roei Levi" userId="ed8e81b6ed6b66a2" providerId="LiveId" clId="{0B7F91A0-EABC-4158-87C9-49EBD662F118}" dt="2025-07-26T16:30:09.917" v="1209" actId="27636"/>
        <pc:sldMkLst>
          <pc:docMk/>
          <pc:sldMk cId="3711487614" sldId="276"/>
        </pc:sldMkLst>
        <pc:spChg chg="mod">
          <ac:chgData name="Roei Levi" userId="ed8e81b6ed6b66a2" providerId="LiveId" clId="{0B7F91A0-EABC-4158-87C9-49EBD662F118}" dt="2025-07-26T16:29:30.378" v="1187" actId="26606"/>
          <ac:spMkLst>
            <pc:docMk/>
            <pc:sldMk cId="3711487614" sldId="276"/>
            <ac:spMk id="2" creationId="{86685C5C-B39F-1342-32EF-41A7F57A7725}"/>
          </ac:spMkLst>
        </pc:spChg>
        <pc:spChg chg="mod">
          <ac:chgData name="Roei Levi" userId="ed8e81b6ed6b66a2" providerId="LiveId" clId="{0B7F91A0-EABC-4158-87C9-49EBD662F118}" dt="2025-07-26T16:30:09.917" v="1209" actId="27636"/>
          <ac:spMkLst>
            <pc:docMk/>
            <pc:sldMk cId="3711487614" sldId="276"/>
            <ac:spMk id="3" creationId="{D7517936-532B-12BE-A01A-0D2FBD8BD393}"/>
          </ac:spMkLst>
        </pc:spChg>
        <pc:spChg chg="add del">
          <ac:chgData name="Roei Levi" userId="ed8e81b6ed6b66a2" providerId="LiveId" clId="{0B7F91A0-EABC-4158-87C9-49EBD662F118}" dt="2025-07-26T16:29:30.378" v="1187" actId="26606"/>
          <ac:spMkLst>
            <pc:docMk/>
            <pc:sldMk cId="3711487614" sldId="276"/>
            <ac:spMk id="5" creationId="{5298780A-33B9-4EA2-8F67-DE68AD62841B}"/>
          </ac:spMkLst>
        </pc:spChg>
        <pc:spChg chg="add del">
          <ac:chgData name="Roei Levi" userId="ed8e81b6ed6b66a2" providerId="LiveId" clId="{0B7F91A0-EABC-4158-87C9-49EBD662F118}" dt="2025-07-26T16:29:30.378" v="1187" actId="26606"/>
          <ac:spMkLst>
            <pc:docMk/>
            <pc:sldMk cId="3711487614" sldId="276"/>
            <ac:spMk id="6" creationId="{7F488E8B-4E1E-4402-8935-D4E6C02615C7}"/>
          </ac:spMkLst>
        </pc:spChg>
        <pc:spChg chg="add del">
          <ac:chgData name="Roei Levi" userId="ed8e81b6ed6b66a2" providerId="LiveId" clId="{0B7F91A0-EABC-4158-87C9-49EBD662F118}" dt="2025-07-26T16:29:30.378" v="1187" actId="26606"/>
          <ac:spMkLst>
            <pc:docMk/>
            <pc:sldMk cId="3711487614" sldId="276"/>
            <ac:spMk id="8" creationId="{081EA652-8C6A-4E69-BEB9-170809474553}"/>
          </ac:spMkLst>
        </pc:spChg>
        <pc:spChg chg="add del">
          <ac:chgData name="Roei Levi" userId="ed8e81b6ed6b66a2" providerId="LiveId" clId="{0B7F91A0-EABC-4158-87C9-49EBD662F118}" dt="2025-07-26T16:18:14.251" v="760" actId="26606"/>
          <ac:spMkLst>
            <pc:docMk/>
            <pc:sldMk cId="3711487614" sldId="276"/>
            <ac:spMk id="10" creationId="{59A309A7-1751-4ABE-A3C1-EEC40366AD89}"/>
          </ac:spMkLst>
        </pc:spChg>
        <pc:spChg chg="add del">
          <ac:chgData name="Roei Levi" userId="ed8e81b6ed6b66a2" providerId="LiveId" clId="{0B7F91A0-EABC-4158-87C9-49EBD662F118}" dt="2025-07-26T16:18:14.251" v="760" actId="26606"/>
          <ac:spMkLst>
            <pc:docMk/>
            <pc:sldMk cId="3711487614" sldId="276"/>
            <ac:spMk id="12" creationId="{967D8EB6-EAE1-4F9C-B398-83321E287204}"/>
          </ac:spMkLst>
        </pc:spChg>
        <pc:spChg chg="add">
          <ac:chgData name="Roei Levi" userId="ed8e81b6ed6b66a2" providerId="LiveId" clId="{0B7F91A0-EABC-4158-87C9-49EBD662F118}" dt="2025-07-26T16:29:30.378" v="1187" actId="26606"/>
          <ac:spMkLst>
            <pc:docMk/>
            <pc:sldMk cId="3711487614" sldId="276"/>
            <ac:spMk id="13" creationId="{C9A36457-A5F4-4103-A443-02581C09185B}"/>
          </ac:spMkLst>
        </pc:spChg>
        <pc:spChg chg="add">
          <ac:chgData name="Roei Levi" userId="ed8e81b6ed6b66a2" providerId="LiveId" clId="{0B7F91A0-EABC-4158-87C9-49EBD662F118}" dt="2025-07-26T16:29:30.378" v="1187" actId="26606"/>
          <ac:spMkLst>
            <pc:docMk/>
            <pc:sldMk cId="3711487614" sldId="276"/>
            <ac:spMk id="15" creationId="{DC5FB7E8-B636-40FA-BE8D-48145C0F5C57}"/>
          </ac:spMkLst>
        </pc:spChg>
        <pc:spChg chg="add">
          <ac:chgData name="Roei Levi" userId="ed8e81b6ed6b66a2" providerId="LiveId" clId="{0B7F91A0-EABC-4158-87C9-49EBD662F118}" dt="2025-07-26T16:29:30.378" v="1187" actId="26606"/>
          <ac:spMkLst>
            <pc:docMk/>
            <pc:sldMk cId="3711487614" sldId="276"/>
            <ac:spMk id="17" creationId="{142DCE2C-2863-46FA-9BE7-24365A24D9BA}"/>
          </ac:spMkLst>
        </pc:spChg>
        <pc:picChg chg="add del">
          <ac:chgData name="Roei Levi" userId="ed8e81b6ed6b66a2" providerId="LiveId" clId="{0B7F91A0-EABC-4158-87C9-49EBD662F118}" dt="2025-07-26T16:18:14.251" v="760" actId="26606"/>
          <ac:picMkLst>
            <pc:docMk/>
            <pc:sldMk cId="3711487614" sldId="276"/>
            <ac:picMk id="7" creationId="{C4EB1F39-CDD1-F8AA-CD1F-02FB0B20FD82}"/>
          </ac:picMkLst>
        </pc:picChg>
      </pc:sldChg>
      <pc:sldChg chg="addSp delSp modSp new mod setBg">
        <pc:chgData name="Roei Levi" userId="ed8e81b6ed6b66a2" providerId="LiveId" clId="{0B7F91A0-EABC-4158-87C9-49EBD662F118}" dt="2025-07-26T16:30:53.556" v="1350" actId="20577"/>
        <pc:sldMkLst>
          <pc:docMk/>
          <pc:sldMk cId="1704299655" sldId="277"/>
        </pc:sldMkLst>
        <pc:spChg chg="mod">
          <ac:chgData name="Roei Levi" userId="ed8e81b6ed6b66a2" providerId="LiveId" clId="{0B7F91A0-EABC-4158-87C9-49EBD662F118}" dt="2025-07-26T16:29:15.951" v="1186" actId="26606"/>
          <ac:spMkLst>
            <pc:docMk/>
            <pc:sldMk cId="1704299655" sldId="277"/>
            <ac:spMk id="2" creationId="{E5561083-F592-035B-1AAE-9C1B1D8FE72F}"/>
          </ac:spMkLst>
        </pc:spChg>
        <pc:spChg chg="mod">
          <ac:chgData name="Roei Levi" userId="ed8e81b6ed6b66a2" providerId="LiveId" clId="{0B7F91A0-EABC-4158-87C9-49EBD662F118}" dt="2025-07-26T16:30:53.556" v="1350" actId="20577"/>
          <ac:spMkLst>
            <pc:docMk/>
            <pc:sldMk cId="1704299655" sldId="277"/>
            <ac:spMk id="3" creationId="{A2FD0200-A36E-6A06-2CB5-BC8E3E199602}"/>
          </ac:spMkLst>
        </pc:spChg>
        <pc:spChg chg="add del">
          <ac:chgData name="Roei Levi" userId="ed8e81b6ed6b66a2" providerId="LiveId" clId="{0B7F91A0-EABC-4158-87C9-49EBD662F118}" dt="2025-07-26T16:29:15.951" v="1186" actId="26606"/>
          <ac:spMkLst>
            <pc:docMk/>
            <pc:sldMk cId="1704299655" sldId="277"/>
            <ac:spMk id="8" creationId="{081EA652-8C6A-4E69-BEB9-170809474553}"/>
          </ac:spMkLst>
        </pc:spChg>
        <pc:spChg chg="add del">
          <ac:chgData name="Roei Levi" userId="ed8e81b6ed6b66a2" providerId="LiveId" clId="{0B7F91A0-EABC-4158-87C9-49EBD662F118}" dt="2025-07-26T16:29:15.951" v="1186" actId="26606"/>
          <ac:spMkLst>
            <pc:docMk/>
            <pc:sldMk cId="1704299655" sldId="277"/>
            <ac:spMk id="10" creationId="{5298780A-33B9-4EA2-8F67-DE68AD62841B}"/>
          </ac:spMkLst>
        </pc:spChg>
        <pc:spChg chg="add del">
          <ac:chgData name="Roei Levi" userId="ed8e81b6ed6b66a2" providerId="LiveId" clId="{0B7F91A0-EABC-4158-87C9-49EBD662F118}" dt="2025-07-26T16:29:15.951" v="1186" actId="26606"/>
          <ac:spMkLst>
            <pc:docMk/>
            <pc:sldMk cId="1704299655" sldId="277"/>
            <ac:spMk id="12" creationId="{7F488E8B-4E1E-4402-8935-D4E6C02615C7}"/>
          </ac:spMkLst>
        </pc:spChg>
        <pc:spChg chg="add">
          <ac:chgData name="Roei Levi" userId="ed8e81b6ed6b66a2" providerId="LiveId" clId="{0B7F91A0-EABC-4158-87C9-49EBD662F118}" dt="2025-07-26T16:29:15.951" v="1186" actId="26606"/>
          <ac:spMkLst>
            <pc:docMk/>
            <pc:sldMk cId="1704299655" sldId="277"/>
            <ac:spMk id="17" creationId="{C9A36457-A5F4-4103-A443-02581C09185B}"/>
          </ac:spMkLst>
        </pc:spChg>
        <pc:spChg chg="add">
          <ac:chgData name="Roei Levi" userId="ed8e81b6ed6b66a2" providerId="LiveId" clId="{0B7F91A0-EABC-4158-87C9-49EBD662F118}" dt="2025-07-26T16:29:15.951" v="1186" actId="26606"/>
          <ac:spMkLst>
            <pc:docMk/>
            <pc:sldMk cId="1704299655" sldId="277"/>
            <ac:spMk id="19" creationId="{DC5FB7E8-B636-40FA-BE8D-48145C0F5C57}"/>
          </ac:spMkLst>
        </pc:spChg>
        <pc:spChg chg="add">
          <ac:chgData name="Roei Levi" userId="ed8e81b6ed6b66a2" providerId="LiveId" clId="{0B7F91A0-EABC-4158-87C9-49EBD662F118}" dt="2025-07-26T16:29:15.951" v="1186" actId="26606"/>
          <ac:spMkLst>
            <pc:docMk/>
            <pc:sldMk cId="1704299655" sldId="277"/>
            <ac:spMk id="21" creationId="{142DCE2C-2863-46FA-9BE7-24365A24D9BA}"/>
          </ac:spMkLst>
        </pc:spChg>
      </pc:sldChg>
      <pc:sldChg chg="addSp delSp modSp new mod ord setBg">
        <pc:chgData name="Roei Levi" userId="ed8e81b6ed6b66a2" providerId="LiveId" clId="{0B7F91A0-EABC-4158-87C9-49EBD662F118}" dt="2025-07-26T16:38:22.647" v="1581" actId="403"/>
        <pc:sldMkLst>
          <pc:docMk/>
          <pc:sldMk cId="383508667" sldId="278"/>
        </pc:sldMkLst>
        <pc:spChg chg="mod">
          <ac:chgData name="Roei Levi" userId="ed8e81b6ed6b66a2" providerId="LiveId" clId="{0B7F91A0-EABC-4158-87C9-49EBD662F118}" dt="2025-07-26T16:38:17.555" v="1574" actId="26606"/>
          <ac:spMkLst>
            <pc:docMk/>
            <pc:sldMk cId="383508667" sldId="278"/>
            <ac:spMk id="2" creationId="{A9DAC081-CC33-0DFE-195C-46107AD70A62}"/>
          </ac:spMkLst>
        </pc:spChg>
        <pc:spChg chg="add del mod">
          <ac:chgData name="Roei Levi" userId="ed8e81b6ed6b66a2" providerId="LiveId" clId="{0B7F91A0-EABC-4158-87C9-49EBD662F118}" dt="2025-07-26T16:38:22.647" v="1581" actId="403"/>
          <ac:spMkLst>
            <pc:docMk/>
            <pc:sldMk cId="383508667" sldId="278"/>
            <ac:spMk id="3" creationId="{FEE5C71F-12F7-834C-8478-84703A1FD6B5}"/>
          </ac:spMkLst>
        </pc:spChg>
        <pc:spChg chg="add mod">
          <ac:chgData name="Roei Levi" userId="ed8e81b6ed6b66a2" providerId="LiveId" clId="{0B7F91A0-EABC-4158-87C9-49EBD662F118}" dt="2025-07-26T16:32:21.323" v="1381"/>
          <ac:spMkLst>
            <pc:docMk/>
            <pc:sldMk cId="383508667" sldId="278"/>
            <ac:spMk id="4" creationId="{D4F06121-CCDE-0540-8E3C-6BA6F28CD0C0}"/>
          </ac:spMkLst>
        </pc:spChg>
        <pc:spChg chg="add">
          <ac:chgData name="Roei Levi" userId="ed8e81b6ed6b66a2" providerId="LiveId" clId="{0B7F91A0-EABC-4158-87C9-49EBD662F118}" dt="2025-07-26T16:32:34.089" v="1384"/>
          <ac:spMkLst>
            <pc:docMk/>
            <pc:sldMk cId="383508667" sldId="278"/>
            <ac:spMk id="5" creationId="{147A9CE2-B995-3123-C3A5-0FB8E656F32F}"/>
          </ac:spMkLst>
        </pc:spChg>
        <pc:spChg chg="add mod">
          <ac:chgData name="Roei Levi" userId="ed8e81b6ed6b66a2" providerId="LiveId" clId="{0B7F91A0-EABC-4158-87C9-49EBD662F118}" dt="2025-07-26T16:32:36.272" v="1386"/>
          <ac:spMkLst>
            <pc:docMk/>
            <pc:sldMk cId="383508667" sldId="278"/>
            <ac:spMk id="6" creationId="{CD70518C-6B91-EBDB-C6D4-7EB2A39FA8B4}"/>
          </ac:spMkLst>
        </pc:spChg>
        <pc:spChg chg="add">
          <ac:chgData name="Roei Levi" userId="ed8e81b6ed6b66a2" providerId="LiveId" clId="{0B7F91A0-EABC-4158-87C9-49EBD662F118}" dt="2025-07-26T16:38:17.555" v="1574" actId="26606"/>
          <ac:spMkLst>
            <pc:docMk/>
            <pc:sldMk cId="383508667" sldId="278"/>
            <ac:spMk id="7" creationId="{DAF1966E-FD40-4A4A-B61B-C4DF7FA05F06}"/>
          </ac:spMkLst>
        </pc:spChg>
        <pc:spChg chg="add del">
          <ac:chgData name="Roei Levi" userId="ed8e81b6ed6b66a2" providerId="LiveId" clId="{0B7F91A0-EABC-4158-87C9-49EBD662F118}" dt="2025-07-26T16:36:36.444" v="1573" actId="26606"/>
          <ac:spMkLst>
            <pc:docMk/>
            <pc:sldMk cId="383508667" sldId="278"/>
            <ac:spMk id="8" creationId="{DAF1966E-FD40-4A4A-B61B-C4DF7FA05F06}"/>
          </ac:spMkLst>
        </pc:spChg>
        <pc:spChg chg="add">
          <ac:chgData name="Roei Levi" userId="ed8e81b6ed6b66a2" providerId="LiveId" clId="{0B7F91A0-EABC-4158-87C9-49EBD662F118}" dt="2025-07-26T16:38:17.555" v="1574" actId="26606"/>
          <ac:spMkLst>
            <pc:docMk/>
            <pc:sldMk cId="383508667" sldId="278"/>
            <ac:spMk id="9" creationId="{047BFA19-D45E-416B-A404-7AF2F3F27017}"/>
          </ac:spMkLst>
        </pc:spChg>
        <pc:spChg chg="add del">
          <ac:chgData name="Roei Levi" userId="ed8e81b6ed6b66a2" providerId="LiveId" clId="{0B7F91A0-EABC-4158-87C9-49EBD662F118}" dt="2025-07-26T16:36:36.444" v="1573" actId="26606"/>
          <ac:spMkLst>
            <pc:docMk/>
            <pc:sldMk cId="383508667" sldId="278"/>
            <ac:spMk id="10" creationId="{047BFA19-D45E-416B-A404-7AF2F3F27017}"/>
          </ac:spMkLst>
        </pc:spChg>
        <pc:spChg chg="add">
          <ac:chgData name="Roei Levi" userId="ed8e81b6ed6b66a2" providerId="LiveId" clId="{0B7F91A0-EABC-4158-87C9-49EBD662F118}" dt="2025-07-26T16:38:17.555" v="1574" actId="26606"/>
          <ac:spMkLst>
            <pc:docMk/>
            <pc:sldMk cId="383508667" sldId="278"/>
            <ac:spMk id="11" creationId="{8E0105E7-23DB-4CF2-8258-FF47C7620F6E}"/>
          </ac:spMkLst>
        </pc:spChg>
        <pc:spChg chg="add del">
          <ac:chgData name="Roei Levi" userId="ed8e81b6ed6b66a2" providerId="LiveId" clId="{0B7F91A0-EABC-4158-87C9-49EBD662F118}" dt="2025-07-26T16:36:36.444" v="1573" actId="26606"/>
          <ac:spMkLst>
            <pc:docMk/>
            <pc:sldMk cId="383508667" sldId="278"/>
            <ac:spMk id="12" creationId="{8E0105E7-23DB-4CF2-8258-FF47C7620F6E}"/>
          </ac:spMkLst>
        </pc:spChg>
        <pc:spChg chg="add">
          <ac:chgData name="Roei Levi" userId="ed8e81b6ed6b66a2" providerId="LiveId" clId="{0B7F91A0-EABC-4158-87C9-49EBD662F118}" dt="2025-07-26T16:38:17.555" v="1574" actId="26606"/>
          <ac:spMkLst>
            <pc:docMk/>
            <pc:sldMk cId="383508667" sldId="278"/>
            <ac:spMk id="13" creationId="{074B4F7D-14B2-478B-8BF5-01E4E0C5D263}"/>
          </ac:spMkLst>
        </pc:spChg>
        <pc:spChg chg="add del">
          <ac:chgData name="Roei Levi" userId="ed8e81b6ed6b66a2" providerId="LiveId" clId="{0B7F91A0-EABC-4158-87C9-49EBD662F118}" dt="2025-07-26T16:36:36.444" v="1573" actId="26606"/>
          <ac:spMkLst>
            <pc:docMk/>
            <pc:sldMk cId="383508667" sldId="278"/>
            <ac:spMk id="14" creationId="{074B4F7D-14B2-478B-8BF5-01E4E0C5D263}"/>
          </ac:spMkLst>
        </pc:spChg>
      </pc:sldChg>
    </pc:docChg>
  </pc:docChgLst>
  <pc:docChgLst>
    <pc:chgData name="Roei Levi" userId="ed8e81b6ed6b66a2" providerId="LiveId" clId="{432270CD-2F0C-4C3E-B6F9-26D3887846AF}"/>
    <pc:docChg chg="undo custSel addSld modSld">
      <pc:chgData name="Roei Levi" userId="ed8e81b6ed6b66a2" providerId="LiveId" clId="{432270CD-2F0C-4C3E-B6F9-26D3887846AF}" dt="2025-06-03T08:55:26.892" v="194" actId="20577"/>
      <pc:docMkLst>
        <pc:docMk/>
      </pc:docMkLst>
      <pc:sldChg chg="modSp mod">
        <pc:chgData name="Roei Levi" userId="ed8e81b6ed6b66a2" providerId="LiveId" clId="{432270CD-2F0C-4C3E-B6F9-26D3887846AF}" dt="2025-06-03T08:49:31.609" v="42" actId="403"/>
        <pc:sldMkLst>
          <pc:docMk/>
          <pc:sldMk cId="0" sldId="258"/>
        </pc:sldMkLst>
        <pc:graphicFrameChg chg="modGraphic">
          <ac:chgData name="Roei Levi" userId="ed8e81b6ed6b66a2" providerId="LiveId" clId="{432270CD-2F0C-4C3E-B6F9-26D3887846AF}" dt="2025-06-03T08:49:31.609" v="42" actId="403"/>
          <ac:graphicFrameMkLst>
            <pc:docMk/>
            <pc:sldMk cId="0" sldId="258"/>
            <ac:graphicFrameMk id="17" creationId="{26815602-9EF6-4176-27F0-0D6BEDA5C0F0}"/>
          </ac:graphicFrameMkLst>
        </pc:graphicFrameChg>
      </pc:sldChg>
      <pc:sldChg chg="modSp mod">
        <pc:chgData name="Roei Levi" userId="ed8e81b6ed6b66a2" providerId="LiveId" clId="{432270CD-2F0C-4C3E-B6F9-26D3887846AF}" dt="2025-06-03T08:51:41.706" v="45" actId="20577"/>
        <pc:sldMkLst>
          <pc:docMk/>
          <pc:sldMk cId="0" sldId="262"/>
        </pc:sldMkLst>
        <pc:graphicFrameChg chg="mod modGraphic">
          <ac:chgData name="Roei Levi" userId="ed8e81b6ed6b66a2" providerId="LiveId" clId="{432270CD-2F0C-4C3E-B6F9-26D3887846AF}" dt="2025-06-03T08:51:41.706" v="45" actId="20577"/>
          <ac:graphicFrameMkLst>
            <pc:docMk/>
            <pc:sldMk cId="0" sldId="262"/>
            <ac:graphicFrameMk id="5" creationId="{FF407BCB-8FA1-4DB6-0BE3-D56E1353B6A4}"/>
          </ac:graphicFrameMkLst>
        </pc:graphicFrameChg>
      </pc:sldChg>
      <pc:sldChg chg="modSp mod">
        <pc:chgData name="Roei Levi" userId="ed8e81b6ed6b66a2" providerId="LiveId" clId="{432270CD-2F0C-4C3E-B6F9-26D3887846AF}" dt="2025-06-03T08:52:09.949" v="50" actId="20577"/>
        <pc:sldMkLst>
          <pc:docMk/>
          <pc:sldMk cId="0" sldId="263"/>
        </pc:sldMkLst>
        <pc:graphicFrameChg chg="mod modGraphic">
          <ac:chgData name="Roei Levi" userId="ed8e81b6ed6b66a2" providerId="LiveId" clId="{432270CD-2F0C-4C3E-B6F9-26D3887846AF}" dt="2025-06-03T08:52:09.949" v="50" actId="20577"/>
          <ac:graphicFrameMkLst>
            <pc:docMk/>
            <pc:sldMk cId="0" sldId="263"/>
            <ac:graphicFrameMk id="16" creationId="{282CB5D7-A9D2-870D-8284-B1490D0B2C76}"/>
          </ac:graphicFrameMkLst>
        </pc:graphicFrameChg>
      </pc:sldChg>
      <pc:sldChg chg="modSp mod">
        <pc:chgData name="Roei Levi" userId="ed8e81b6ed6b66a2" providerId="LiveId" clId="{432270CD-2F0C-4C3E-B6F9-26D3887846AF}" dt="2025-06-03T08:55:26.892" v="194" actId="20577"/>
        <pc:sldMkLst>
          <pc:docMk/>
          <pc:sldMk cId="0" sldId="267"/>
        </pc:sldMkLst>
        <pc:graphicFrameChg chg="mod modGraphic">
          <ac:chgData name="Roei Levi" userId="ed8e81b6ed6b66a2" providerId="LiveId" clId="{432270CD-2F0C-4C3E-B6F9-26D3887846AF}" dt="2025-06-03T08:55:26.892" v="194" actId="20577"/>
          <ac:graphicFrameMkLst>
            <pc:docMk/>
            <pc:sldMk cId="0" sldId="267"/>
            <ac:graphicFrameMk id="5" creationId="{F22D1E08-57C5-47ED-2962-3FA312C4B434}"/>
          </ac:graphicFrameMkLst>
        </pc:graphicFrameChg>
      </pc:sldChg>
      <pc:sldChg chg="addSp delSp modSp new mod setBg">
        <pc:chgData name="Roei Levi" userId="ed8e81b6ed6b66a2" providerId="LiveId" clId="{432270CD-2F0C-4C3E-B6F9-26D3887846AF}" dt="2025-06-03T07:41:10.813" v="38" actId="26606"/>
        <pc:sldMkLst>
          <pc:docMk/>
          <pc:sldMk cId="707026041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FB822-DF9C-4955-9BC2-D1AAB6B2506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DC63C1-8DEF-41F8-AD56-08939E92D1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Urban environments involve complex pedestrian interactions.</a:t>
          </a:r>
        </a:p>
      </dgm:t>
    </dgm:pt>
    <dgm:pt modelId="{198BAAB5-38F9-44ED-8F0F-A488DB1807DF}" type="parTrans" cxnId="{D46FA904-2953-4E06-8069-AE7EBB1FBBA5}">
      <dgm:prSet/>
      <dgm:spPr/>
      <dgm:t>
        <a:bodyPr/>
        <a:lstStyle/>
        <a:p>
          <a:endParaRPr lang="en-US"/>
        </a:p>
      </dgm:t>
    </dgm:pt>
    <dgm:pt modelId="{0D2380A3-3A6C-4085-A05C-B968C562717B}" type="sibTrans" cxnId="{D46FA904-2953-4E06-8069-AE7EBB1FBBA5}">
      <dgm:prSet/>
      <dgm:spPr/>
      <dgm:t>
        <a:bodyPr/>
        <a:lstStyle/>
        <a:p>
          <a:endParaRPr lang="en-US"/>
        </a:p>
      </dgm:t>
    </dgm:pt>
    <dgm:pt modelId="{8DCF0B20-BE46-44BF-804F-624CA1CC7C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Safety is key for public trust in autonomous vehicles.</a:t>
          </a:r>
        </a:p>
      </dgm:t>
    </dgm:pt>
    <dgm:pt modelId="{CB26E138-C0F3-40C4-8C93-991AA7AE27BC}" type="parTrans" cxnId="{47F82B90-7475-4D18-B421-0FE1F1CAD350}">
      <dgm:prSet/>
      <dgm:spPr/>
      <dgm:t>
        <a:bodyPr/>
        <a:lstStyle/>
        <a:p>
          <a:endParaRPr lang="en-US"/>
        </a:p>
      </dgm:t>
    </dgm:pt>
    <dgm:pt modelId="{9A592E13-4A91-4DD7-987A-E8489D04BDF9}" type="sibTrans" cxnId="{47F82B90-7475-4D18-B421-0FE1F1CAD350}">
      <dgm:prSet/>
      <dgm:spPr/>
      <dgm:t>
        <a:bodyPr/>
        <a:lstStyle/>
        <a:p>
          <a:endParaRPr lang="en-US"/>
        </a:p>
      </dgm:t>
    </dgm:pt>
    <dgm:pt modelId="{D3332BDF-48D3-4F8A-B0EC-984024E5C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Detect and respond to pedestrians in real time using CARLA to prevent collisions.</a:t>
          </a:r>
        </a:p>
      </dgm:t>
    </dgm:pt>
    <dgm:pt modelId="{B41FFB9B-361E-48C1-A637-ED36CE791A67}" type="parTrans" cxnId="{ADEBBF6F-7DAF-474F-8C09-06CC1770C362}">
      <dgm:prSet/>
      <dgm:spPr/>
      <dgm:t>
        <a:bodyPr/>
        <a:lstStyle/>
        <a:p>
          <a:endParaRPr lang="en-US"/>
        </a:p>
      </dgm:t>
    </dgm:pt>
    <dgm:pt modelId="{7419A14D-CC88-4BD3-B27B-76150DE3ADB8}" type="sibTrans" cxnId="{ADEBBF6F-7DAF-474F-8C09-06CC1770C362}">
      <dgm:prSet/>
      <dgm:spPr/>
      <dgm:t>
        <a:bodyPr/>
        <a:lstStyle/>
        <a:p>
          <a:endParaRPr lang="en-US"/>
        </a:p>
      </dgm:t>
    </dgm:pt>
    <dgm:pt modelId="{14C09064-8BA0-4A07-A52F-7BE607A258DC}" type="pres">
      <dgm:prSet presAssocID="{31EFB822-DF9C-4955-9BC2-D1AAB6B25064}" presName="root" presStyleCnt="0">
        <dgm:presLayoutVars>
          <dgm:dir/>
          <dgm:resizeHandles val="exact"/>
        </dgm:presLayoutVars>
      </dgm:prSet>
      <dgm:spPr/>
    </dgm:pt>
    <dgm:pt modelId="{7B23DE98-7240-4203-A45B-35E1E5B0A3C7}" type="pres">
      <dgm:prSet presAssocID="{23DC63C1-8DEF-41F8-AD56-08939E92D14F}" presName="compNode" presStyleCnt="0"/>
      <dgm:spPr/>
    </dgm:pt>
    <dgm:pt modelId="{862E2F6E-6460-4406-AFF5-762BB7317DF9}" type="pres">
      <dgm:prSet presAssocID="{23DC63C1-8DEF-41F8-AD56-08939E92D14F}" presName="bgRect" presStyleLbl="bgShp" presStyleIdx="0" presStyleCnt="3"/>
      <dgm:spPr/>
    </dgm:pt>
    <dgm:pt modelId="{8364098B-F9B8-4407-8768-E81094C3818B}" type="pres">
      <dgm:prSet presAssocID="{23DC63C1-8DEF-41F8-AD56-08939E92D1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3972E4F-6B0D-4587-B9D9-0A5C991A411D}" type="pres">
      <dgm:prSet presAssocID="{23DC63C1-8DEF-41F8-AD56-08939E92D14F}" presName="spaceRect" presStyleCnt="0"/>
      <dgm:spPr/>
    </dgm:pt>
    <dgm:pt modelId="{7182A240-A645-46A9-A6D3-B900C2B30DD3}" type="pres">
      <dgm:prSet presAssocID="{23DC63C1-8DEF-41F8-AD56-08939E92D14F}" presName="parTx" presStyleLbl="revTx" presStyleIdx="0" presStyleCnt="3">
        <dgm:presLayoutVars>
          <dgm:chMax val="0"/>
          <dgm:chPref val="0"/>
        </dgm:presLayoutVars>
      </dgm:prSet>
      <dgm:spPr/>
    </dgm:pt>
    <dgm:pt modelId="{033DE0C4-31B5-48DF-B158-478F5E47EB8C}" type="pres">
      <dgm:prSet presAssocID="{0D2380A3-3A6C-4085-A05C-B968C562717B}" presName="sibTrans" presStyleCnt="0"/>
      <dgm:spPr/>
    </dgm:pt>
    <dgm:pt modelId="{B6F1129C-FADC-4CFD-82C7-9668A6611F6E}" type="pres">
      <dgm:prSet presAssocID="{8DCF0B20-BE46-44BF-804F-624CA1CC7C7B}" presName="compNode" presStyleCnt="0"/>
      <dgm:spPr/>
    </dgm:pt>
    <dgm:pt modelId="{698EB7EC-EEB4-44EE-B7B2-4184789AE927}" type="pres">
      <dgm:prSet presAssocID="{8DCF0B20-BE46-44BF-804F-624CA1CC7C7B}" presName="bgRect" presStyleLbl="bgShp" presStyleIdx="1" presStyleCnt="3"/>
      <dgm:spPr/>
    </dgm:pt>
    <dgm:pt modelId="{6626D500-CA0F-48B2-8FBF-0D81AA6E1F91}" type="pres">
      <dgm:prSet presAssocID="{8DCF0B20-BE46-44BF-804F-624CA1CC7C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DBE4EF74-EB36-44EE-B576-EFB6A71DAAA2}" type="pres">
      <dgm:prSet presAssocID="{8DCF0B20-BE46-44BF-804F-624CA1CC7C7B}" presName="spaceRect" presStyleCnt="0"/>
      <dgm:spPr/>
    </dgm:pt>
    <dgm:pt modelId="{7DC996C8-C1CB-44D4-9DA6-80458482036F}" type="pres">
      <dgm:prSet presAssocID="{8DCF0B20-BE46-44BF-804F-624CA1CC7C7B}" presName="parTx" presStyleLbl="revTx" presStyleIdx="1" presStyleCnt="3">
        <dgm:presLayoutVars>
          <dgm:chMax val="0"/>
          <dgm:chPref val="0"/>
        </dgm:presLayoutVars>
      </dgm:prSet>
      <dgm:spPr/>
    </dgm:pt>
    <dgm:pt modelId="{75D77379-DAB6-4449-9D14-A1A11D39CBDC}" type="pres">
      <dgm:prSet presAssocID="{9A592E13-4A91-4DD7-987A-E8489D04BDF9}" presName="sibTrans" presStyleCnt="0"/>
      <dgm:spPr/>
    </dgm:pt>
    <dgm:pt modelId="{6BD42E72-5EA8-478F-BDB8-BBADC394F302}" type="pres">
      <dgm:prSet presAssocID="{D3332BDF-48D3-4F8A-B0EC-984024E5C2AC}" presName="compNode" presStyleCnt="0"/>
      <dgm:spPr/>
    </dgm:pt>
    <dgm:pt modelId="{5A8F9B0F-AC74-4AD4-BE59-0461C068EF12}" type="pres">
      <dgm:prSet presAssocID="{D3332BDF-48D3-4F8A-B0EC-984024E5C2AC}" presName="bgRect" presStyleLbl="bgShp" presStyleIdx="2" presStyleCnt="3"/>
      <dgm:spPr/>
    </dgm:pt>
    <dgm:pt modelId="{DDB6DCF4-0E9F-4E6A-9506-BA4833CBAFD4}" type="pres">
      <dgm:prSet presAssocID="{D3332BDF-48D3-4F8A-B0EC-984024E5C2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4CBB1CBA-9153-4CA7-885F-BA27AAAB79EC}" type="pres">
      <dgm:prSet presAssocID="{D3332BDF-48D3-4F8A-B0EC-984024E5C2AC}" presName="spaceRect" presStyleCnt="0"/>
      <dgm:spPr/>
    </dgm:pt>
    <dgm:pt modelId="{469BE02E-4FC2-402A-8D01-2840ECCEB342}" type="pres">
      <dgm:prSet presAssocID="{D3332BDF-48D3-4F8A-B0EC-984024E5C2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6FA904-2953-4E06-8069-AE7EBB1FBBA5}" srcId="{31EFB822-DF9C-4955-9BC2-D1AAB6B25064}" destId="{23DC63C1-8DEF-41F8-AD56-08939E92D14F}" srcOrd="0" destOrd="0" parTransId="{198BAAB5-38F9-44ED-8F0F-A488DB1807DF}" sibTransId="{0D2380A3-3A6C-4085-A05C-B968C562717B}"/>
    <dgm:cxn modelId="{B92A5B1C-A447-40F0-AD56-C2A70435C428}" type="presOf" srcId="{D3332BDF-48D3-4F8A-B0EC-984024E5C2AC}" destId="{469BE02E-4FC2-402A-8D01-2840ECCEB342}" srcOrd="0" destOrd="0" presId="urn:microsoft.com/office/officeart/2018/2/layout/IconVerticalSolidList"/>
    <dgm:cxn modelId="{B2CF1F61-085C-40B3-A7CD-5382EA300A8F}" type="presOf" srcId="{23DC63C1-8DEF-41F8-AD56-08939E92D14F}" destId="{7182A240-A645-46A9-A6D3-B900C2B30DD3}" srcOrd="0" destOrd="0" presId="urn:microsoft.com/office/officeart/2018/2/layout/IconVerticalSolidList"/>
    <dgm:cxn modelId="{ADEBBF6F-7DAF-474F-8C09-06CC1770C362}" srcId="{31EFB822-DF9C-4955-9BC2-D1AAB6B25064}" destId="{D3332BDF-48D3-4F8A-B0EC-984024E5C2AC}" srcOrd="2" destOrd="0" parTransId="{B41FFB9B-361E-48C1-A637-ED36CE791A67}" sibTransId="{7419A14D-CC88-4BD3-B27B-76150DE3ADB8}"/>
    <dgm:cxn modelId="{47F82B90-7475-4D18-B421-0FE1F1CAD350}" srcId="{31EFB822-DF9C-4955-9BC2-D1AAB6B25064}" destId="{8DCF0B20-BE46-44BF-804F-624CA1CC7C7B}" srcOrd="1" destOrd="0" parTransId="{CB26E138-C0F3-40C4-8C93-991AA7AE27BC}" sibTransId="{9A592E13-4A91-4DD7-987A-E8489D04BDF9}"/>
    <dgm:cxn modelId="{0EADF797-C811-4F97-963E-D05668AAF57B}" type="presOf" srcId="{31EFB822-DF9C-4955-9BC2-D1AAB6B25064}" destId="{14C09064-8BA0-4A07-A52F-7BE607A258DC}" srcOrd="0" destOrd="0" presId="urn:microsoft.com/office/officeart/2018/2/layout/IconVerticalSolidList"/>
    <dgm:cxn modelId="{20E8A3D1-4027-477D-A9B5-3DBDAECF09A2}" type="presOf" srcId="{8DCF0B20-BE46-44BF-804F-624CA1CC7C7B}" destId="{7DC996C8-C1CB-44D4-9DA6-80458482036F}" srcOrd="0" destOrd="0" presId="urn:microsoft.com/office/officeart/2018/2/layout/IconVerticalSolidList"/>
    <dgm:cxn modelId="{60D6A9AE-1511-4F1C-9D7D-627CE164555D}" type="presParOf" srcId="{14C09064-8BA0-4A07-A52F-7BE607A258DC}" destId="{7B23DE98-7240-4203-A45B-35E1E5B0A3C7}" srcOrd="0" destOrd="0" presId="urn:microsoft.com/office/officeart/2018/2/layout/IconVerticalSolidList"/>
    <dgm:cxn modelId="{C14D48E2-B595-4AB2-AC86-560EE8C59976}" type="presParOf" srcId="{7B23DE98-7240-4203-A45B-35E1E5B0A3C7}" destId="{862E2F6E-6460-4406-AFF5-762BB7317DF9}" srcOrd="0" destOrd="0" presId="urn:microsoft.com/office/officeart/2018/2/layout/IconVerticalSolidList"/>
    <dgm:cxn modelId="{F881690F-BE53-4CCB-A8D4-2A42875C9EF2}" type="presParOf" srcId="{7B23DE98-7240-4203-A45B-35E1E5B0A3C7}" destId="{8364098B-F9B8-4407-8768-E81094C3818B}" srcOrd="1" destOrd="0" presId="urn:microsoft.com/office/officeart/2018/2/layout/IconVerticalSolidList"/>
    <dgm:cxn modelId="{22E021A2-A890-40E4-88A4-559B4604E353}" type="presParOf" srcId="{7B23DE98-7240-4203-A45B-35E1E5B0A3C7}" destId="{A3972E4F-6B0D-4587-B9D9-0A5C991A411D}" srcOrd="2" destOrd="0" presId="urn:microsoft.com/office/officeart/2018/2/layout/IconVerticalSolidList"/>
    <dgm:cxn modelId="{AD605910-8307-47E3-9D9E-814CED6DC337}" type="presParOf" srcId="{7B23DE98-7240-4203-A45B-35E1E5B0A3C7}" destId="{7182A240-A645-46A9-A6D3-B900C2B30DD3}" srcOrd="3" destOrd="0" presId="urn:microsoft.com/office/officeart/2018/2/layout/IconVerticalSolidList"/>
    <dgm:cxn modelId="{CDD9C619-93B1-4B04-BD0E-7F916ADF8F9B}" type="presParOf" srcId="{14C09064-8BA0-4A07-A52F-7BE607A258DC}" destId="{033DE0C4-31B5-48DF-B158-478F5E47EB8C}" srcOrd="1" destOrd="0" presId="urn:microsoft.com/office/officeart/2018/2/layout/IconVerticalSolidList"/>
    <dgm:cxn modelId="{E4B240F3-F900-49F3-99EC-3DFDCE4BCDF6}" type="presParOf" srcId="{14C09064-8BA0-4A07-A52F-7BE607A258DC}" destId="{B6F1129C-FADC-4CFD-82C7-9668A6611F6E}" srcOrd="2" destOrd="0" presId="urn:microsoft.com/office/officeart/2018/2/layout/IconVerticalSolidList"/>
    <dgm:cxn modelId="{C2770F0F-70EB-4A1A-8AB6-02A8D31BAF47}" type="presParOf" srcId="{B6F1129C-FADC-4CFD-82C7-9668A6611F6E}" destId="{698EB7EC-EEB4-44EE-B7B2-4184789AE927}" srcOrd="0" destOrd="0" presId="urn:microsoft.com/office/officeart/2018/2/layout/IconVerticalSolidList"/>
    <dgm:cxn modelId="{4EAD9A49-936F-4117-ACCA-22E36ADFB490}" type="presParOf" srcId="{B6F1129C-FADC-4CFD-82C7-9668A6611F6E}" destId="{6626D500-CA0F-48B2-8FBF-0D81AA6E1F91}" srcOrd="1" destOrd="0" presId="urn:microsoft.com/office/officeart/2018/2/layout/IconVerticalSolidList"/>
    <dgm:cxn modelId="{FC52CC8D-3D1F-4B60-98E9-F51F7E86C21A}" type="presParOf" srcId="{B6F1129C-FADC-4CFD-82C7-9668A6611F6E}" destId="{DBE4EF74-EB36-44EE-B576-EFB6A71DAAA2}" srcOrd="2" destOrd="0" presId="urn:microsoft.com/office/officeart/2018/2/layout/IconVerticalSolidList"/>
    <dgm:cxn modelId="{4C12BD16-94B6-4A3B-86A6-9149BA72432F}" type="presParOf" srcId="{B6F1129C-FADC-4CFD-82C7-9668A6611F6E}" destId="{7DC996C8-C1CB-44D4-9DA6-80458482036F}" srcOrd="3" destOrd="0" presId="urn:microsoft.com/office/officeart/2018/2/layout/IconVerticalSolidList"/>
    <dgm:cxn modelId="{865B0F30-58B6-4AD9-AB32-2C24929087B0}" type="presParOf" srcId="{14C09064-8BA0-4A07-A52F-7BE607A258DC}" destId="{75D77379-DAB6-4449-9D14-A1A11D39CBDC}" srcOrd="3" destOrd="0" presId="urn:microsoft.com/office/officeart/2018/2/layout/IconVerticalSolidList"/>
    <dgm:cxn modelId="{7A14A630-3C3B-49AF-82E2-84A4048467D0}" type="presParOf" srcId="{14C09064-8BA0-4A07-A52F-7BE607A258DC}" destId="{6BD42E72-5EA8-478F-BDB8-BBADC394F302}" srcOrd="4" destOrd="0" presId="urn:microsoft.com/office/officeart/2018/2/layout/IconVerticalSolidList"/>
    <dgm:cxn modelId="{EDB6B228-5790-4056-AEE0-F647FB0D05A6}" type="presParOf" srcId="{6BD42E72-5EA8-478F-BDB8-BBADC394F302}" destId="{5A8F9B0F-AC74-4AD4-BE59-0461C068EF12}" srcOrd="0" destOrd="0" presId="urn:microsoft.com/office/officeart/2018/2/layout/IconVerticalSolidList"/>
    <dgm:cxn modelId="{59981CF7-1B5E-4F41-AF4A-AE49B1E59435}" type="presParOf" srcId="{6BD42E72-5EA8-478F-BDB8-BBADC394F302}" destId="{DDB6DCF4-0E9F-4E6A-9506-BA4833CBAFD4}" srcOrd="1" destOrd="0" presId="urn:microsoft.com/office/officeart/2018/2/layout/IconVerticalSolidList"/>
    <dgm:cxn modelId="{ACA6258C-0A08-4703-A536-A2F3576DAB42}" type="presParOf" srcId="{6BD42E72-5EA8-478F-BDB8-BBADC394F302}" destId="{4CBB1CBA-9153-4CA7-885F-BA27AAAB79EC}" srcOrd="2" destOrd="0" presId="urn:microsoft.com/office/officeart/2018/2/layout/IconVerticalSolidList"/>
    <dgm:cxn modelId="{F65A9ACE-786F-4780-874E-987863146E15}" type="presParOf" srcId="{6BD42E72-5EA8-478F-BDB8-BBADC394F302}" destId="{469BE02E-4FC2-402A-8D01-2840ECCEB3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48FF5-45B1-4674-9840-F536D1F1670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985D708-F1B5-4930-9224-0012A92F7445}">
      <dgm:prSet/>
      <dgm:spPr/>
      <dgm:t>
        <a:bodyPr/>
        <a:lstStyle/>
        <a:p>
          <a:r>
            <a:rPr lang="en-US"/>
            <a:t>Detect pedestrians using sensor data within the simulation.</a:t>
          </a:r>
        </a:p>
      </dgm:t>
    </dgm:pt>
    <dgm:pt modelId="{B7EB6D6B-9D9C-4D0F-A74F-6AB05626EE64}" type="parTrans" cxnId="{1F91D70D-B63B-4C81-BE46-4045DCDC3FBE}">
      <dgm:prSet/>
      <dgm:spPr/>
      <dgm:t>
        <a:bodyPr/>
        <a:lstStyle/>
        <a:p>
          <a:endParaRPr lang="en-US" sz="3600"/>
        </a:p>
      </dgm:t>
    </dgm:pt>
    <dgm:pt modelId="{CF7CF50C-B2A4-4AF3-9A7E-AC80BD4BC7AF}" type="sibTrans" cxnId="{1F91D70D-B63B-4C81-BE46-4045DCDC3FBE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34EC445B-6BE2-4F0B-BFE0-78CF47EB9C7B}">
      <dgm:prSet/>
      <dgm:spPr/>
      <dgm:t>
        <a:bodyPr/>
        <a:lstStyle/>
        <a:p>
          <a:r>
            <a:rPr lang="en-US"/>
            <a:t>Track detected pedestrians across frames to maintain identity over time.</a:t>
          </a:r>
        </a:p>
      </dgm:t>
    </dgm:pt>
    <dgm:pt modelId="{0CFC2DCC-635E-4797-B21A-E049A001ECE2}" type="parTrans" cxnId="{7A9F0271-BD3F-4C62-B6B1-91391C706C9C}">
      <dgm:prSet/>
      <dgm:spPr/>
      <dgm:t>
        <a:bodyPr/>
        <a:lstStyle/>
        <a:p>
          <a:endParaRPr lang="en-US" sz="3600"/>
        </a:p>
      </dgm:t>
    </dgm:pt>
    <dgm:pt modelId="{CE31DD4D-A7B7-4CC1-8AFD-5E8B2B92EFFF}" type="sibTrans" cxnId="{7A9F0271-BD3F-4C62-B6B1-91391C706C9C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6810A95-B4F0-44EB-BD2D-F2B9F6363EE8}">
      <dgm:prSet/>
      <dgm:spPr/>
      <dgm:t>
        <a:bodyPr/>
        <a:lstStyle/>
        <a:p>
          <a:r>
            <a:rPr lang="en-US"/>
            <a:t>Estimate the motion of each pedestrian (e.g., position, velocity).</a:t>
          </a:r>
        </a:p>
      </dgm:t>
    </dgm:pt>
    <dgm:pt modelId="{A1FCC086-B1DD-4DA4-B0B1-FF746E971AEB}" type="parTrans" cxnId="{9A45F651-F9E6-4FC7-BCFC-9B93CCE9A240}">
      <dgm:prSet/>
      <dgm:spPr/>
      <dgm:t>
        <a:bodyPr/>
        <a:lstStyle/>
        <a:p>
          <a:endParaRPr lang="en-US" sz="3600"/>
        </a:p>
      </dgm:t>
    </dgm:pt>
    <dgm:pt modelId="{ABA5ED20-30FD-4DA1-AEE9-F54A149E1A33}" type="sibTrans" cxnId="{9A45F651-F9E6-4FC7-BCFC-9B93CCE9A240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A59CD741-22AB-4DFD-A476-96BF3211B432}">
      <dgm:prSet/>
      <dgm:spPr/>
      <dgm:t>
        <a:bodyPr/>
        <a:lstStyle/>
        <a:p>
          <a:r>
            <a:rPr lang="en-US"/>
            <a:t>Predict potential collisions between pedestrians and the ego vehicle.</a:t>
          </a:r>
        </a:p>
      </dgm:t>
    </dgm:pt>
    <dgm:pt modelId="{7513CCD9-350C-4234-93E3-7C4FAAF1D1EB}" type="parTrans" cxnId="{3F812FB7-4C86-46A2-A6DC-BFD14ABAD22C}">
      <dgm:prSet/>
      <dgm:spPr/>
      <dgm:t>
        <a:bodyPr/>
        <a:lstStyle/>
        <a:p>
          <a:endParaRPr lang="en-US" sz="3600"/>
        </a:p>
      </dgm:t>
    </dgm:pt>
    <dgm:pt modelId="{73579769-D965-4B64-AE20-82F65A94F7D5}" type="sibTrans" cxnId="{3F812FB7-4C86-46A2-A6DC-BFD14ABAD22C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C528864B-E5B4-4520-BA17-7D4557F3EC0B}">
      <dgm:prSet/>
      <dgm:spPr/>
      <dgm:t>
        <a:bodyPr/>
        <a:lstStyle/>
        <a:p>
          <a:r>
            <a:rPr lang="en-US"/>
            <a:t>Trigger appropriate vehicle responses (e.g., braking) to avoid collisions.</a:t>
          </a:r>
        </a:p>
      </dgm:t>
    </dgm:pt>
    <dgm:pt modelId="{D7F4A68E-F3BE-461D-A45F-27A848F53651}" type="parTrans" cxnId="{06848379-F97E-4F7B-A1E5-0892E151C4B6}">
      <dgm:prSet/>
      <dgm:spPr/>
      <dgm:t>
        <a:bodyPr/>
        <a:lstStyle/>
        <a:p>
          <a:endParaRPr lang="en-US" sz="3600"/>
        </a:p>
      </dgm:t>
    </dgm:pt>
    <dgm:pt modelId="{87D7E33D-31C0-4781-BC8F-01758948CC77}" type="sibTrans" cxnId="{06848379-F97E-4F7B-A1E5-0892E151C4B6}">
      <dgm:prSet phldrT="5"/>
      <dgm:spPr/>
      <dgm:t>
        <a:bodyPr/>
        <a:lstStyle/>
        <a:p>
          <a:endParaRPr lang="en-US"/>
        </a:p>
      </dgm:t>
    </dgm:pt>
    <dgm:pt modelId="{7C7CE4FC-6BA1-4B8A-9420-0E967949225C}" type="pres">
      <dgm:prSet presAssocID="{88448FF5-45B1-4674-9840-F536D1F1670A}" presName="Name0" presStyleCnt="0">
        <dgm:presLayoutVars>
          <dgm:dir/>
          <dgm:resizeHandles val="exact"/>
        </dgm:presLayoutVars>
      </dgm:prSet>
      <dgm:spPr/>
    </dgm:pt>
    <dgm:pt modelId="{6235A24B-8A2A-49FA-A382-81B8356581F0}" type="pres">
      <dgm:prSet presAssocID="{E985D708-F1B5-4930-9224-0012A92F7445}" presName="node" presStyleLbl="node1" presStyleIdx="0" presStyleCnt="5">
        <dgm:presLayoutVars>
          <dgm:bulletEnabled val="1"/>
        </dgm:presLayoutVars>
      </dgm:prSet>
      <dgm:spPr/>
    </dgm:pt>
    <dgm:pt modelId="{23CD5A8D-18E6-4081-BCB2-F7AA65D38535}" type="pres">
      <dgm:prSet presAssocID="{CF7CF50C-B2A4-4AF3-9A7E-AC80BD4BC7AF}" presName="sibTrans" presStyleLbl="sibTrans1D1" presStyleIdx="0" presStyleCnt="4"/>
      <dgm:spPr/>
    </dgm:pt>
    <dgm:pt modelId="{E0AA0CBF-EAA1-4F47-B46B-7C3D8514B6FA}" type="pres">
      <dgm:prSet presAssocID="{CF7CF50C-B2A4-4AF3-9A7E-AC80BD4BC7AF}" presName="connectorText" presStyleLbl="sibTrans1D1" presStyleIdx="0" presStyleCnt="4"/>
      <dgm:spPr/>
    </dgm:pt>
    <dgm:pt modelId="{8D5573D6-22F0-4006-9DF4-418616032D3D}" type="pres">
      <dgm:prSet presAssocID="{34EC445B-6BE2-4F0B-BFE0-78CF47EB9C7B}" presName="node" presStyleLbl="node1" presStyleIdx="1" presStyleCnt="5">
        <dgm:presLayoutVars>
          <dgm:bulletEnabled val="1"/>
        </dgm:presLayoutVars>
      </dgm:prSet>
      <dgm:spPr/>
    </dgm:pt>
    <dgm:pt modelId="{16D6FED4-D85F-4C43-8B73-9C961E5D998D}" type="pres">
      <dgm:prSet presAssocID="{CE31DD4D-A7B7-4CC1-8AFD-5E8B2B92EFFF}" presName="sibTrans" presStyleLbl="sibTrans1D1" presStyleIdx="1" presStyleCnt="4"/>
      <dgm:spPr/>
    </dgm:pt>
    <dgm:pt modelId="{421EAAAC-4960-4A7C-B51C-D741356A020A}" type="pres">
      <dgm:prSet presAssocID="{CE31DD4D-A7B7-4CC1-8AFD-5E8B2B92EFFF}" presName="connectorText" presStyleLbl="sibTrans1D1" presStyleIdx="1" presStyleCnt="4"/>
      <dgm:spPr/>
    </dgm:pt>
    <dgm:pt modelId="{69C69B04-F228-48E8-90CF-845022ECCFB6}" type="pres">
      <dgm:prSet presAssocID="{F6810A95-B4F0-44EB-BD2D-F2B9F6363EE8}" presName="node" presStyleLbl="node1" presStyleIdx="2" presStyleCnt="5">
        <dgm:presLayoutVars>
          <dgm:bulletEnabled val="1"/>
        </dgm:presLayoutVars>
      </dgm:prSet>
      <dgm:spPr/>
    </dgm:pt>
    <dgm:pt modelId="{F2B270BD-9B8D-402A-92E7-45DF9A42EB1F}" type="pres">
      <dgm:prSet presAssocID="{ABA5ED20-30FD-4DA1-AEE9-F54A149E1A33}" presName="sibTrans" presStyleLbl="sibTrans1D1" presStyleIdx="2" presStyleCnt="4"/>
      <dgm:spPr/>
    </dgm:pt>
    <dgm:pt modelId="{21360DFD-AEE1-4193-89C5-63F440D15D85}" type="pres">
      <dgm:prSet presAssocID="{ABA5ED20-30FD-4DA1-AEE9-F54A149E1A33}" presName="connectorText" presStyleLbl="sibTrans1D1" presStyleIdx="2" presStyleCnt="4"/>
      <dgm:spPr/>
    </dgm:pt>
    <dgm:pt modelId="{A955D53A-D55C-40AB-B800-D3469E7957EE}" type="pres">
      <dgm:prSet presAssocID="{A59CD741-22AB-4DFD-A476-96BF3211B432}" presName="node" presStyleLbl="node1" presStyleIdx="3" presStyleCnt="5">
        <dgm:presLayoutVars>
          <dgm:bulletEnabled val="1"/>
        </dgm:presLayoutVars>
      </dgm:prSet>
      <dgm:spPr/>
    </dgm:pt>
    <dgm:pt modelId="{6A0D26AC-37BA-4335-840E-04FE092180AB}" type="pres">
      <dgm:prSet presAssocID="{73579769-D965-4B64-AE20-82F65A94F7D5}" presName="sibTrans" presStyleLbl="sibTrans1D1" presStyleIdx="3" presStyleCnt="4"/>
      <dgm:spPr/>
    </dgm:pt>
    <dgm:pt modelId="{ECA2C3A7-6853-4BBD-A12A-E1AC81DBD01E}" type="pres">
      <dgm:prSet presAssocID="{73579769-D965-4B64-AE20-82F65A94F7D5}" presName="connectorText" presStyleLbl="sibTrans1D1" presStyleIdx="3" presStyleCnt="4"/>
      <dgm:spPr/>
    </dgm:pt>
    <dgm:pt modelId="{F951A3BF-54EE-4286-819C-5AB38434E371}" type="pres">
      <dgm:prSet presAssocID="{C528864B-E5B4-4520-BA17-7D4557F3EC0B}" presName="node" presStyleLbl="node1" presStyleIdx="4" presStyleCnt="5">
        <dgm:presLayoutVars>
          <dgm:bulletEnabled val="1"/>
        </dgm:presLayoutVars>
      </dgm:prSet>
      <dgm:spPr/>
    </dgm:pt>
  </dgm:ptLst>
  <dgm:cxnLst>
    <dgm:cxn modelId="{2968E90A-8316-4909-BAC1-627E45AA78BB}" type="presOf" srcId="{CF7CF50C-B2A4-4AF3-9A7E-AC80BD4BC7AF}" destId="{E0AA0CBF-EAA1-4F47-B46B-7C3D8514B6FA}" srcOrd="1" destOrd="0" presId="urn:microsoft.com/office/officeart/2016/7/layout/RepeatingBendingProcessNew"/>
    <dgm:cxn modelId="{1F91D70D-B63B-4C81-BE46-4045DCDC3FBE}" srcId="{88448FF5-45B1-4674-9840-F536D1F1670A}" destId="{E985D708-F1B5-4930-9224-0012A92F7445}" srcOrd="0" destOrd="0" parTransId="{B7EB6D6B-9D9C-4D0F-A74F-6AB05626EE64}" sibTransId="{CF7CF50C-B2A4-4AF3-9A7E-AC80BD4BC7AF}"/>
    <dgm:cxn modelId="{F21B1A13-E056-4155-BFFD-41B269F8BFCE}" type="presOf" srcId="{88448FF5-45B1-4674-9840-F536D1F1670A}" destId="{7C7CE4FC-6BA1-4B8A-9420-0E967949225C}" srcOrd="0" destOrd="0" presId="urn:microsoft.com/office/officeart/2016/7/layout/RepeatingBendingProcessNew"/>
    <dgm:cxn modelId="{63296B28-C53B-476A-B83B-D21757406A6F}" type="presOf" srcId="{ABA5ED20-30FD-4DA1-AEE9-F54A149E1A33}" destId="{21360DFD-AEE1-4193-89C5-63F440D15D85}" srcOrd="1" destOrd="0" presId="urn:microsoft.com/office/officeart/2016/7/layout/RepeatingBendingProcessNew"/>
    <dgm:cxn modelId="{CF512A49-ACEC-49DA-A8F6-849E23347343}" type="presOf" srcId="{CF7CF50C-B2A4-4AF3-9A7E-AC80BD4BC7AF}" destId="{23CD5A8D-18E6-4081-BCB2-F7AA65D38535}" srcOrd="0" destOrd="0" presId="urn:microsoft.com/office/officeart/2016/7/layout/RepeatingBendingProcessNew"/>
    <dgm:cxn modelId="{F76B516E-6D3B-47DE-9873-8813D3E070ED}" type="presOf" srcId="{C528864B-E5B4-4520-BA17-7D4557F3EC0B}" destId="{F951A3BF-54EE-4286-819C-5AB38434E371}" srcOrd="0" destOrd="0" presId="urn:microsoft.com/office/officeart/2016/7/layout/RepeatingBendingProcessNew"/>
    <dgm:cxn modelId="{7A9F0271-BD3F-4C62-B6B1-91391C706C9C}" srcId="{88448FF5-45B1-4674-9840-F536D1F1670A}" destId="{34EC445B-6BE2-4F0B-BFE0-78CF47EB9C7B}" srcOrd="1" destOrd="0" parTransId="{0CFC2DCC-635E-4797-B21A-E049A001ECE2}" sibTransId="{CE31DD4D-A7B7-4CC1-8AFD-5E8B2B92EFFF}"/>
    <dgm:cxn modelId="{9A45F651-F9E6-4FC7-BCFC-9B93CCE9A240}" srcId="{88448FF5-45B1-4674-9840-F536D1F1670A}" destId="{F6810A95-B4F0-44EB-BD2D-F2B9F6363EE8}" srcOrd="2" destOrd="0" parTransId="{A1FCC086-B1DD-4DA4-B0B1-FF746E971AEB}" sibTransId="{ABA5ED20-30FD-4DA1-AEE9-F54A149E1A33}"/>
    <dgm:cxn modelId="{FF8E6F56-B80C-4422-B32B-F994739ACEFA}" type="presOf" srcId="{34EC445B-6BE2-4F0B-BFE0-78CF47EB9C7B}" destId="{8D5573D6-22F0-4006-9DF4-418616032D3D}" srcOrd="0" destOrd="0" presId="urn:microsoft.com/office/officeart/2016/7/layout/RepeatingBendingProcessNew"/>
    <dgm:cxn modelId="{06848379-F97E-4F7B-A1E5-0892E151C4B6}" srcId="{88448FF5-45B1-4674-9840-F536D1F1670A}" destId="{C528864B-E5B4-4520-BA17-7D4557F3EC0B}" srcOrd="4" destOrd="0" parTransId="{D7F4A68E-F3BE-461D-A45F-27A848F53651}" sibTransId="{87D7E33D-31C0-4781-BC8F-01758948CC77}"/>
    <dgm:cxn modelId="{9ABF587D-ECF8-4BA0-8167-5AEF6D930F73}" type="presOf" srcId="{73579769-D965-4B64-AE20-82F65A94F7D5}" destId="{6A0D26AC-37BA-4335-840E-04FE092180AB}" srcOrd="0" destOrd="0" presId="urn:microsoft.com/office/officeart/2016/7/layout/RepeatingBendingProcessNew"/>
    <dgm:cxn modelId="{BAE72A92-4854-45E6-9515-B70234D9EF0C}" type="presOf" srcId="{CE31DD4D-A7B7-4CC1-8AFD-5E8B2B92EFFF}" destId="{16D6FED4-D85F-4C43-8B73-9C961E5D998D}" srcOrd="0" destOrd="0" presId="urn:microsoft.com/office/officeart/2016/7/layout/RepeatingBendingProcessNew"/>
    <dgm:cxn modelId="{5D34F393-22FB-4A96-BD66-3B522D6AB4A7}" type="presOf" srcId="{CE31DD4D-A7B7-4CC1-8AFD-5E8B2B92EFFF}" destId="{421EAAAC-4960-4A7C-B51C-D741356A020A}" srcOrd="1" destOrd="0" presId="urn:microsoft.com/office/officeart/2016/7/layout/RepeatingBendingProcessNew"/>
    <dgm:cxn modelId="{3F812FB7-4C86-46A2-A6DC-BFD14ABAD22C}" srcId="{88448FF5-45B1-4674-9840-F536D1F1670A}" destId="{A59CD741-22AB-4DFD-A476-96BF3211B432}" srcOrd="3" destOrd="0" parTransId="{7513CCD9-350C-4234-93E3-7C4FAAF1D1EB}" sibTransId="{73579769-D965-4B64-AE20-82F65A94F7D5}"/>
    <dgm:cxn modelId="{ACC657C7-F9F5-407E-85A2-FEA61557007D}" type="presOf" srcId="{ABA5ED20-30FD-4DA1-AEE9-F54A149E1A33}" destId="{F2B270BD-9B8D-402A-92E7-45DF9A42EB1F}" srcOrd="0" destOrd="0" presId="urn:microsoft.com/office/officeart/2016/7/layout/RepeatingBendingProcessNew"/>
    <dgm:cxn modelId="{0A32E0DC-C06E-4221-8895-22BF5E54964E}" type="presOf" srcId="{A59CD741-22AB-4DFD-A476-96BF3211B432}" destId="{A955D53A-D55C-40AB-B800-D3469E7957EE}" srcOrd="0" destOrd="0" presId="urn:microsoft.com/office/officeart/2016/7/layout/RepeatingBendingProcessNew"/>
    <dgm:cxn modelId="{E81FE3DC-0A71-4211-96D5-49CC9B258936}" type="presOf" srcId="{E985D708-F1B5-4930-9224-0012A92F7445}" destId="{6235A24B-8A2A-49FA-A382-81B8356581F0}" srcOrd="0" destOrd="0" presId="urn:microsoft.com/office/officeart/2016/7/layout/RepeatingBendingProcessNew"/>
    <dgm:cxn modelId="{D9E21ADD-42C7-4F82-A893-3981AED6F89F}" type="presOf" srcId="{F6810A95-B4F0-44EB-BD2D-F2B9F6363EE8}" destId="{69C69B04-F228-48E8-90CF-845022ECCFB6}" srcOrd="0" destOrd="0" presId="urn:microsoft.com/office/officeart/2016/7/layout/RepeatingBendingProcessNew"/>
    <dgm:cxn modelId="{77BCB1E9-CB22-4A49-974D-9B659881E798}" type="presOf" srcId="{73579769-D965-4B64-AE20-82F65A94F7D5}" destId="{ECA2C3A7-6853-4BBD-A12A-E1AC81DBD01E}" srcOrd="1" destOrd="0" presId="urn:microsoft.com/office/officeart/2016/7/layout/RepeatingBendingProcessNew"/>
    <dgm:cxn modelId="{935EC172-B6C2-43DF-A00B-180F5D4AE4B7}" type="presParOf" srcId="{7C7CE4FC-6BA1-4B8A-9420-0E967949225C}" destId="{6235A24B-8A2A-49FA-A382-81B8356581F0}" srcOrd="0" destOrd="0" presId="urn:microsoft.com/office/officeart/2016/7/layout/RepeatingBendingProcessNew"/>
    <dgm:cxn modelId="{7ACE0A53-DA62-4D88-9C99-47636839FDCA}" type="presParOf" srcId="{7C7CE4FC-6BA1-4B8A-9420-0E967949225C}" destId="{23CD5A8D-18E6-4081-BCB2-F7AA65D38535}" srcOrd="1" destOrd="0" presId="urn:microsoft.com/office/officeart/2016/7/layout/RepeatingBendingProcessNew"/>
    <dgm:cxn modelId="{6F7D291F-DF11-44A3-801D-3E40EF3CCA71}" type="presParOf" srcId="{23CD5A8D-18E6-4081-BCB2-F7AA65D38535}" destId="{E0AA0CBF-EAA1-4F47-B46B-7C3D8514B6FA}" srcOrd="0" destOrd="0" presId="urn:microsoft.com/office/officeart/2016/7/layout/RepeatingBendingProcessNew"/>
    <dgm:cxn modelId="{377E35D5-5119-4141-A3DF-FF7037A5669D}" type="presParOf" srcId="{7C7CE4FC-6BA1-4B8A-9420-0E967949225C}" destId="{8D5573D6-22F0-4006-9DF4-418616032D3D}" srcOrd="2" destOrd="0" presId="urn:microsoft.com/office/officeart/2016/7/layout/RepeatingBendingProcessNew"/>
    <dgm:cxn modelId="{CF3CF919-649F-4708-9748-5D292AF3F521}" type="presParOf" srcId="{7C7CE4FC-6BA1-4B8A-9420-0E967949225C}" destId="{16D6FED4-D85F-4C43-8B73-9C961E5D998D}" srcOrd="3" destOrd="0" presId="urn:microsoft.com/office/officeart/2016/7/layout/RepeatingBendingProcessNew"/>
    <dgm:cxn modelId="{97122A39-AC7B-4FC5-B173-5F659DB32FC2}" type="presParOf" srcId="{16D6FED4-D85F-4C43-8B73-9C961E5D998D}" destId="{421EAAAC-4960-4A7C-B51C-D741356A020A}" srcOrd="0" destOrd="0" presId="urn:microsoft.com/office/officeart/2016/7/layout/RepeatingBendingProcessNew"/>
    <dgm:cxn modelId="{8069302C-699F-471D-8746-A1450CACC594}" type="presParOf" srcId="{7C7CE4FC-6BA1-4B8A-9420-0E967949225C}" destId="{69C69B04-F228-48E8-90CF-845022ECCFB6}" srcOrd="4" destOrd="0" presId="urn:microsoft.com/office/officeart/2016/7/layout/RepeatingBendingProcessNew"/>
    <dgm:cxn modelId="{49428BC4-F21C-446A-A981-9F3F264FE25C}" type="presParOf" srcId="{7C7CE4FC-6BA1-4B8A-9420-0E967949225C}" destId="{F2B270BD-9B8D-402A-92E7-45DF9A42EB1F}" srcOrd="5" destOrd="0" presId="urn:microsoft.com/office/officeart/2016/7/layout/RepeatingBendingProcessNew"/>
    <dgm:cxn modelId="{470142D8-9D62-40D2-A39D-D7A36111C865}" type="presParOf" srcId="{F2B270BD-9B8D-402A-92E7-45DF9A42EB1F}" destId="{21360DFD-AEE1-4193-89C5-63F440D15D85}" srcOrd="0" destOrd="0" presId="urn:microsoft.com/office/officeart/2016/7/layout/RepeatingBendingProcessNew"/>
    <dgm:cxn modelId="{DDDFE736-DA34-4E20-A137-0937882D86A7}" type="presParOf" srcId="{7C7CE4FC-6BA1-4B8A-9420-0E967949225C}" destId="{A955D53A-D55C-40AB-B800-D3469E7957EE}" srcOrd="6" destOrd="0" presId="urn:microsoft.com/office/officeart/2016/7/layout/RepeatingBendingProcessNew"/>
    <dgm:cxn modelId="{5AEDE77F-1A00-4ECD-AEF6-82A7E42EA73E}" type="presParOf" srcId="{7C7CE4FC-6BA1-4B8A-9420-0E967949225C}" destId="{6A0D26AC-37BA-4335-840E-04FE092180AB}" srcOrd="7" destOrd="0" presId="urn:microsoft.com/office/officeart/2016/7/layout/RepeatingBendingProcessNew"/>
    <dgm:cxn modelId="{74BE8ACC-AF0E-4B6F-939B-260357C53862}" type="presParOf" srcId="{6A0D26AC-37BA-4335-840E-04FE092180AB}" destId="{ECA2C3A7-6853-4BBD-A12A-E1AC81DBD01E}" srcOrd="0" destOrd="0" presId="urn:microsoft.com/office/officeart/2016/7/layout/RepeatingBendingProcessNew"/>
    <dgm:cxn modelId="{E209C9FA-2BEF-4D6B-8534-A0F4FAF547FA}" type="presParOf" srcId="{7C7CE4FC-6BA1-4B8A-9420-0E967949225C}" destId="{F951A3BF-54EE-4286-819C-5AB38434E371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2294F-E45A-4D1F-89AC-423EA2556BD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E6ED51-A318-4D3D-BA61-A6CFF271F472}">
      <dgm:prSet custT="1"/>
      <dgm:spPr/>
      <dgm:t>
        <a:bodyPr/>
        <a:lstStyle/>
        <a:p>
          <a:r>
            <a:rPr lang="en-US" sz="1600"/>
            <a:t>Integrate an object detection model (e.g., YOLO) for identifying pedestrians in camera frames.</a:t>
          </a:r>
        </a:p>
      </dgm:t>
    </dgm:pt>
    <dgm:pt modelId="{C7971395-D48D-4A19-9ABF-E595068B2444}" type="parTrans" cxnId="{E3802D01-A4D8-4CCB-B18E-561686434D5C}">
      <dgm:prSet/>
      <dgm:spPr/>
      <dgm:t>
        <a:bodyPr/>
        <a:lstStyle/>
        <a:p>
          <a:endParaRPr lang="en-US" sz="4400"/>
        </a:p>
      </dgm:t>
    </dgm:pt>
    <dgm:pt modelId="{1C17B379-CB9F-49B3-9976-11F32509C4AE}" type="sibTrans" cxnId="{E3802D01-A4D8-4CCB-B18E-561686434D5C}">
      <dgm:prSet phldrT="1" custT="1"/>
      <dgm:spPr/>
      <dgm:t>
        <a:bodyPr/>
        <a:lstStyle/>
        <a:p>
          <a:r>
            <a:rPr lang="en-US" sz="1100"/>
            <a:t>1</a:t>
          </a:r>
        </a:p>
      </dgm:t>
    </dgm:pt>
    <dgm:pt modelId="{A8F094AB-66F4-4504-A787-675800CBBC9E}">
      <dgm:prSet custT="1"/>
      <dgm:spPr/>
      <dgm:t>
        <a:bodyPr/>
        <a:lstStyle/>
        <a:p>
          <a:r>
            <a:rPr lang="en-US" sz="1600"/>
            <a:t>Use a multi-object tracking algorithm (e.g., DeepSORT) to track pedestrians over time.</a:t>
          </a:r>
        </a:p>
      </dgm:t>
    </dgm:pt>
    <dgm:pt modelId="{844C9D3F-8128-4251-96EC-00F2AA302C3F}" type="parTrans" cxnId="{90379A8C-5B7F-4AE7-95C8-55DE239C48F3}">
      <dgm:prSet/>
      <dgm:spPr/>
      <dgm:t>
        <a:bodyPr/>
        <a:lstStyle/>
        <a:p>
          <a:endParaRPr lang="en-US" sz="4400"/>
        </a:p>
      </dgm:t>
    </dgm:pt>
    <dgm:pt modelId="{EEE9D749-3D53-4D7A-B491-4B82CD1AA66C}" type="sibTrans" cxnId="{90379A8C-5B7F-4AE7-95C8-55DE239C48F3}">
      <dgm:prSet phldrT="2" custT="1"/>
      <dgm:spPr/>
      <dgm:t>
        <a:bodyPr/>
        <a:lstStyle/>
        <a:p>
          <a:r>
            <a:rPr lang="en-US" sz="1100"/>
            <a:t>2</a:t>
          </a:r>
        </a:p>
      </dgm:t>
    </dgm:pt>
    <dgm:pt modelId="{251F9554-56B6-4A01-A81A-DE366D63340B}">
      <dgm:prSet custT="1"/>
      <dgm:spPr/>
      <dgm:t>
        <a:bodyPr/>
        <a:lstStyle/>
        <a:p>
          <a:r>
            <a:rPr lang="en-US" sz="1600"/>
            <a:t>Implement a motion estimation model (e.g., Kalman Filter) to estimate pedestrian trajectories using sensor data (e.g. LiDAR).</a:t>
          </a:r>
        </a:p>
      </dgm:t>
    </dgm:pt>
    <dgm:pt modelId="{843969C4-3DCB-4E0E-BEBD-0E1A41D14704}" type="parTrans" cxnId="{378FA99F-32AD-453B-A1C5-4A3A36EF113A}">
      <dgm:prSet/>
      <dgm:spPr/>
      <dgm:t>
        <a:bodyPr/>
        <a:lstStyle/>
        <a:p>
          <a:endParaRPr lang="en-US" sz="4400"/>
        </a:p>
      </dgm:t>
    </dgm:pt>
    <dgm:pt modelId="{FD59549A-D524-4342-92FD-E3D283D920E3}" type="sibTrans" cxnId="{378FA99F-32AD-453B-A1C5-4A3A36EF113A}">
      <dgm:prSet phldrT="3" custT="1"/>
      <dgm:spPr/>
      <dgm:t>
        <a:bodyPr/>
        <a:lstStyle/>
        <a:p>
          <a:r>
            <a:rPr lang="en-US" sz="1100"/>
            <a:t>3</a:t>
          </a:r>
        </a:p>
      </dgm:t>
    </dgm:pt>
    <dgm:pt modelId="{B60A2D79-49E3-403E-8381-C7FB4F52CA29}">
      <dgm:prSet custT="1"/>
      <dgm:spPr/>
      <dgm:t>
        <a:bodyPr/>
        <a:lstStyle/>
        <a:p>
          <a:r>
            <a:rPr lang="en-US" sz="1600"/>
            <a:t>Develop a collision prediction module that evaluates future intersections of paths.</a:t>
          </a:r>
        </a:p>
      </dgm:t>
    </dgm:pt>
    <dgm:pt modelId="{576B994D-6424-4E3C-87F6-E3C696156104}" type="parTrans" cxnId="{734CDB9E-494D-4EEE-94D1-C4C9B2BF7425}">
      <dgm:prSet/>
      <dgm:spPr/>
      <dgm:t>
        <a:bodyPr/>
        <a:lstStyle/>
        <a:p>
          <a:endParaRPr lang="en-US" sz="4400"/>
        </a:p>
      </dgm:t>
    </dgm:pt>
    <dgm:pt modelId="{B83DA1D1-5DA9-44DD-8936-0075019363C9}" type="sibTrans" cxnId="{734CDB9E-494D-4EEE-94D1-C4C9B2BF7425}">
      <dgm:prSet phldrT="4" custT="1"/>
      <dgm:spPr/>
      <dgm:t>
        <a:bodyPr/>
        <a:lstStyle/>
        <a:p>
          <a:r>
            <a:rPr lang="en-US" sz="1100"/>
            <a:t>4</a:t>
          </a:r>
        </a:p>
      </dgm:t>
    </dgm:pt>
    <dgm:pt modelId="{D641CF84-83D9-4754-81C8-8F4FFF2CF348}">
      <dgm:prSet custT="1"/>
      <dgm:spPr/>
      <dgm:t>
        <a:bodyPr/>
        <a:lstStyle/>
        <a:p>
          <a:r>
            <a:rPr lang="en-US" sz="1600"/>
            <a:t>Design an agent to control the ego vehicle's response based on predicted collisions.</a:t>
          </a:r>
        </a:p>
      </dgm:t>
    </dgm:pt>
    <dgm:pt modelId="{870C83AA-37A6-439F-ADF7-A43DD8AE7ECF}" type="parTrans" cxnId="{BE51E96C-8411-4DD0-ADF3-90B23BA0BE1D}">
      <dgm:prSet/>
      <dgm:spPr/>
      <dgm:t>
        <a:bodyPr/>
        <a:lstStyle/>
        <a:p>
          <a:endParaRPr lang="en-US" sz="4400"/>
        </a:p>
      </dgm:t>
    </dgm:pt>
    <dgm:pt modelId="{F65C6563-F514-48C0-A4DC-8C35C5D06130}" type="sibTrans" cxnId="{BE51E96C-8411-4DD0-ADF3-90B23BA0BE1D}">
      <dgm:prSet phldrT="5" custT="1"/>
      <dgm:spPr/>
      <dgm:t>
        <a:bodyPr/>
        <a:lstStyle/>
        <a:p>
          <a:r>
            <a:rPr lang="en-US" sz="1100"/>
            <a:t>5</a:t>
          </a:r>
        </a:p>
      </dgm:t>
    </dgm:pt>
    <dgm:pt modelId="{5AA606EF-B376-4230-8E27-BC434C7489EE}">
      <dgm:prSet custT="1"/>
      <dgm:spPr/>
      <dgm:t>
        <a:bodyPr/>
        <a:lstStyle/>
        <a:p>
          <a:r>
            <a:rPr lang="en-US" sz="1600"/>
            <a:t>Use CARLA as the simulation environment for development and testing.</a:t>
          </a:r>
        </a:p>
      </dgm:t>
    </dgm:pt>
    <dgm:pt modelId="{AB55DBEF-2127-45BE-8C89-372DD222E97E}" type="parTrans" cxnId="{B19A0040-B1FA-4745-8CC4-356E1DE386DA}">
      <dgm:prSet/>
      <dgm:spPr/>
      <dgm:t>
        <a:bodyPr/>
        <a:lstStyle/>
        <a:p>
          <a:endParaRPr lang="en-US" sz="4400"/>
        </a:p>
      </dgm:t>
    </dgm:pt>
    <dgm:pt modelId="{8D42874D-4C87-47A5-B21C-448CA45DDF08}" type="sibTrans" cxnId="{B19A0040-B1FA-4745-8CC4-356E1DE386DA}">
      <dgm:prSet phldrT="6" phldr="0"/>
      <dgm:spPr/>
      <dgm:t>
        <a:bodyPr/>
        <a:lstStyle/>
        <a:p>
          <a:endParaRPr lang="en-US" sz="2400"/>
        </a:p>
      </dgm:t>
    </dgm:pt>
    <dgm:pt modelId="{FFB0AE06-C984-4199-A5F1-9259AC2A6651}" type="pres">
      <dgm:prSet presAssocID="{6EF2294F-E45A-4D1F-89AC-423EA2556BDD}" presName="Name0" presStyleCnt="0">
        <dgm:presLayoutVars>
          <dgm:dir/>
          <dgm:resizeHandles val="exact"/>
        </dgm:presLayoutVars>
      </dgm:prSet>
      <dgm:spPr/>
    </dgm:pt>
    <dgm:pt modelId="{35696514-034E-47BA-A391-25E60FD1961B}" type="pres">
      <dgm:prSet presAssocID="{93E6ED51-A318-4D3D-BA61-A6CFF271F472}" presName="node" presStyleLbl="node1" presStyleIdx="0" presStyleCnt="6">
        <dgm:presLayoutVars>
          <dgm:bulletEnabled val="1"/>
        </dgm:presLayoutVars>
      </dgm:prSet>
      <dgm:spPr/>
    </dgm:pt>
    <dgm:pt modelId="{C71E013F-5E90-4FE7-B976-90917F8B83DF}" type="pres">
      <dgm:prSet presAssocID="{1C17B379-CB9F-49B3-9976-11F32509C4AE}" presName="sibTrans" presStyleLbl="sibTrans1D1" presStyleIdx="0" presStyleCnt="5"/>
      <dgm:spPr/>
    </dgm:pt>
    <dgm:pt modelId="{8D92AF51-4195-43D3-843E-2E4127C796AC}" type="pres">
      <dgm:prSet presAssocID="{1C17B379-CB9F-49B3-9976-11F32509C4AE}" presName="connectorText" presStyleLbl="sibTrans1D1" presStyleIdx="0" presStyleCnt="5"/>
      <dgm:spPr/>
    </dgm:pt>
    <dgm:pt modelId="{3F3BEF3A-CF90-4173-91B4-5E361AA5FB54}" type="pres">
      <dgm:prSet presAssocID="{A8F094AB-66F4-4504-A787-675800CBBC9E}" presName="node" presStyleLbl="node1" presStyleIdx="1" presStyleCnt="6">
        <dgm:presLayoutVars>
          <dgm:bulletEnabled val="1"/>
        </dgm:presLayoutVars>
      </dgm:prSet>
      <dgm:spPr/>
    </dgm:pt>
    <dgm:pt modelId="{4DC7CD93-CD09-46E0-8412-1684EA08A8B5}" type="pres">
      <dgm:prSet presAssocID="{EEE9D749-3D53-4D7A-B491-4B82CD1AA66C}" presName="sibTrans" presStyleLbl="sibTrans1D1" presStyleIdx="1" presStyleCnt="5"/>
      <dgm:spPr/>
    </dgm:pt>
    <dgm:pt modelId="{9CFFD976-9FF7-451F-A0AD-5D77EF5DAEBF}" type="pres">
      <dgm:prSet presAssocID="{EEE9D749-3D53-4D7A-B491-4B82CD1AA66C}" presName="connectorText" presStyleLbl="sibTrans1D1" presStyleIdx="1" presStyleCnt="5"/>
      <dgm:spPr/>
    </dgm:pt>
    <dgm:pt modelId="{19BB7752-70D1-4AA4-B010-6FB60B75A0C3}" type="pres">
      <dgm:prSet presAssocID="{251F9554-56B6-4A01-A81A-DE366D63340B}" presName="node" presStyleLbl="node1" presStyleIdx="2" presStyleCnt="6">
        <dgm:presLayoutVars>
          <dgm:bulletEnabled val="1"/>
        </dgm:presLayoutVars>
      </dgm:prSet>
      <dgm:spPr/>
    </dgm:pt>
    <dgm:pt modelId="{4F6246B3-3947-40B7-AD8C-DAEB6DAB327D}" type="pres">
      <dgm:prSet presAssocID="{FD59549A-D524-4342-92FD-E3D283D920E3}" presName="sibTrans" presStyleLbl="sibTrans1D1" presStyleIdx="2" presStyleCnt="5"/>
      <dgm:spPr/>
    </dgm:pt>
    <dgm:pt modelId="{2863D812-4AEF-47F6-8D6C-ECAE79EBE2F8}" type="pres">
      <dgm:prSet presAssocID="{FD59549A-D524-4342-92FD-E3D283D920E3}" presName="connectorText" presStyleLbl="sibTrans1D1" presStyleIdx="2" presStyleCnt="5"/>
      <dgm:spPr/>
    </dgm:pt>
    <dgm:pt modelId="{03AF6547-89FE-4654-98E4-1F6E5B6BF7EF}" type="pres">
      <dgm:prSet presAssocID="{B60A2D79-49E3-403E-8381-C7FB4F52CA29}" presName="node" presStyleLbl="node1" presStyleIdx="3" presStyleCnt="6">
        <dgm:presLayoutVars>
          <dgm:bulletEnabled val="1"/>
        </dgm:presLayoutVars>
      </dgm:prSet>
      <dgm:spPr/>
    </dgm:pt>
    <dgm:pt modelId="{6DC894D8-01A2-4CA9-BC8B-0A268E6878A2}" type="pres">
      <dgm:prSet presAssocID="{B83DA1D1-5DA9-44DD-8936-0075019363C9}" presName="sibTrans" presStyleLbl="sibTrans1D1" presStyleIdx="3" presStyleCnt="5"/>
      <dgm:spPr/>
    </dgm:pt>
    <dgm:pt modelId="{AB42B7D4-DAA2-4D7A-B5D4-011F64007BA0}" type="pres">
      <dgm:prSet presAssocID="{B83DA1D1-5DA9-44DD-8936-0075019363C9}" presName="connectorText" presStyleLbl="sibTrans1D1" presStyleIdx="3" presStyleCnt="5"/>
      <dgm:spPr/>
    </dgm:pt>
    <dgm:pt modelId="{8FFB6F16-2D51-4E3F-861C-757677C25698}" type="pres">
      <dgm:prSet presAssocID="{D641CF84-83D9-4754-81C8-8F4FFF2CF348}" presName="node" presStyleLbl="node1" presStyleIdx="4" presStyleCnt="6">
        <dgm:presLayoutVars>
          <dgm:bulletEnabled val="1"/>
        </dgm:presLayoutVars>
      </dgm:prSet>
      <dgm:spPr/>
    </dgm:pt>
    <dgm:pt modelId="{CA700392-87EC-4230-B736-3076A2D20FAD}" type="pres">
      <dgm:prSet presAssocID="{F65C6563-F514-48C0-A4DC-8C35C5D06130}" presName="sibTrans" presStyleLbl="sibTrans1D1" presStyleIdx="4" presStyleCnt="5"/>
      <dgm:spPr/>
    </dgm:pt>
    <dgm:pt modelId="{95F13572-3BDB-4374-94C5-919D9CAFE0D0}" type="pres">
      <dgm:prSet presAssocID="{F65C6563-F514-48C0-A4DC-8C35C5D06130}" presName="connectorText" presStyleLbl="sibTrans1D1" presStyleIdx="4" presStyleCnt="5"/>
      <dgm:spPr/>
    </dgm:pt>
    <dgm:pt modelId="{33042448-1B57-40CD-B964-B60772ECBA9D}" type="pres">
      <dgm:prSet presAssocID="{5AA606EF-B376-4230-8E27-BC434C7489EE}" presName="node" presStyleLbl="node1" presStyleIdx="5" presStyleCnt="6">
        <dgm:presLayoutVars>
          <dgm:bulletEnabled val="1"/>
        </dgm:presLayoutVars>
      </dgm:prSet>
      <dgm:spPr/>
    </dgm:pt>
  </dgm:ptLst>
  <dgm:cxnLst>
    <dgm:cxn modelId="{E3802D01-A4D8-4CCB-B18E-561686434D5C}" srcId="{6EF2294F-E45A-4D1F-89AC-423EA2556BDD}" destId="{93E6ED51-A318-4D3D-BA61-A6CFF271F472}" srcOrd="0" destOrd="0" parTransId="{C7971395-D48D-4A19-9ABF-E595068B2444}" sibTransId="{1C17B379-CB9F-49B3-9976-11F32509C4AE}"/>
    <dgm:cxn modelId="{6BC81504-AE26-4E84-A598-D9AB569BBE31}" type="presOf" srcId="{A8F094AB-66F4-4504-A787-675800CBBC9E}" destId="{3F3BEF3A-CF90-4173-91B4-5E361AA5FB54}" srcOrd="0" destOrd="0" presId="urn:microsoft.com/office/officeart/2016/7/layout/RepeatingBendingProcessNew"/>
    <dgm:cxn modelId="{B8A23C10-4D9B-4123-8B4D-1BD2AFE65610}" type="presOf" srcId="{B83DA1D1-5DA9-44DD-8936-0075019363C9}" destId="{6DC894D8-01A2-4CA9-BC8B-0A268E6878A2}" srcOrd="0" destOrd="0" presId="urn:microsoft.com/office/officeart/2016/7/layout/RepeatingBendingProcessNew"/>
    <dgm:cxn modelId="{EEAE0B17-E768-4221-9449-6FAFA33C1443}" type="presOf" srcId="{EEE9D749-3D53-4D7A-B491-4B82CD1AA66C}" destId="{4DC7CD93-CD09-46E0-8412-1684EA08A8B5}" srcOrd="0" destOrd="0" presId="urn:microsoft.com/office/officeart/2016/7/layout/RepeatingBendingProcessNew"/>
    <dgm:cxn modelId="{2159301E-21A9-406A-9C4B-F3F09220E62B}" type="presOf" srcId="{B83DA1D1-5DA9-44DD-8936-0075019363C9}" destId="{AB42B7D4-DAA2-4D7A-B5D4-011F64007BA0}" srcOrd="1" destOrd="0" presId="urn:microsoft.com/office/officeart/2016/7/layout/RepeatingBendingProcessNew"/>
    <dgm:cxn modelId="{0B91D838-1E7A-4296-9E81-92F219172C73}" type="presOf" srcId="{251F9554-56B6-4A01-A81A-DE366D63340B}" destId="{19BB7752-70D1-4AA4-B010-6FB60B75A0C3}" srcOrd="0" destOrd="0" presId="urn:microsoft.com/office/officeart/2016/7/layout/RepeatingBendingProcessNew"/>
    <dgm:cxn modelId="{B19A0040-B1FA-4745-8CC4-356E1DE386DA}" srcId="{6EF2294F-E45A-4D1F-89AC-423EA2556BDD}" destId="{5AA606EF-B376-4230-8E27-BC434C7489EE}" srcOrd="5" destOrd="0" parTransId="{AB55DBEF-2127-45BE-8C89-372DD222E97E}" sibTransId="{8D42874D-4C87-47A5-B21C-448CA45DDF08}"/>
    <dgm:cxn modelId="{1A451F5B-B2C5-40BB-84D7-8FC72938E19D}" type="presOf" srcId="{1C17B379-CB9F-49B3-9976-11F32509C4AE}" destId="{C71E013F-5E90-4FE7-B976-90917F8B83DF}" srcOrd="0" destOrd="0" presId="urn:microsoft.com/office/officeart/2016/7/layout/RepeatingBendingProcessNew"/>
    <dgm:cxn modelId="{1759A16C-DDE0-4C25-96CB-C56063FCCEFA}" type="presOf" srcId="{F65C6563-F514-48C0-A4DC-8C35C5D06130}" destId="{CA700392-87EC-4230-B736-3076A2D20FAD}" srcOrd="0" destOrd="0" presId="urn:microsoft.com/office/officeart/2016/7/layout/RepeatingBendingProcessNew"/>
    <dgm:cxn modelId="{BE51E96C-8411-4DD0-ADF3-90B23BA0BE1D}" srcId="{6EF2294F-E45A-4D1F-89AC-423EA2556BDD}" destId="{D641CF84-83D9-4754-81C8-8F4FFF2CF348}" srcOrd="4" destOrd="0" parTransId="{870C83AA-37A6-439F-ADF7-A43DD8AE7ECF}" sibTransId="{F65C6563-F514-48C0-A4DC-8C35C5D06130}"/>
    <dgm:cxn modelId="{6251FF4F-7B17-4606-80FA-D50DA28D368B}" type="presOf" srcId="{5AA606EF-B376-4230-8E27-BC434C7489EE}" destId="{33042448-1B57-40CD-B964-B60772ECBA9D}" srcOrd="0" destOrd="0" presId="urn:microsoft.com/office/officeart/2016/7/layout/RepeatingBendingProcessNew"/>
    <dgm:cxn modelId="{997BBC73-50EA-42C3-B943-286A0B713A33}" type="presOf" srcId="{FD59549A-D524-4342-92FD-E3D283D920E3}" destId="{4F6246B3-3947-40B7-AD8C-DAEB6DAB327D}" srcOrd="0" destOrd="0" presId="urn:microsoft.com/office/officeart/2016/7/layout/RepeatingBendingProcessNew"/>
    <dgm:cxn modelId="{78D8AA76-B3B2-46A7-B33C-AFCAEA3D6102}" type="presOf" srcId="{93E6ED51-A318-4D3D-BA61-A6CFF271F472}" destId="{35696514-034E-47BA-A391-25E60FD1961B}" srcOrd="0" destOrd="0" presId="urn:microsoft.com/office/officeart/2016/7/layout/RepeatingBendingProcessNew"/>
    <dgm:cxn modelId="{82A7637D-45E6-480F-94B9-1FBEBA5DF394}" type="presOf" srcId="{1C17B379-CB9F-49B3-9976-11F32509C4AE}" destId="{8D92AF51-4195-43D3-843E-2E4127C796AC}" srcOrd="1" destOrd="0" presId="urn:microsoft.com/office/officeart/2016/7/layout/RepeatingBendingProcessNew"/>
    <dgm:cxn modelId="{90379A8C-5B7F-4AE7-95C8-55DE239C48F3}" srcId="{6EF2294F-E45A-4D1F-89AC-423EA2556BDD}" destId="{A8F094AB-66F4-4504-A787-675800CBBC9E}" srcOrd="1" destOrd="0" parTransId="{844C9D3F-8128-4251-96EC-00F2AA302C3F}" sibTransId="{EEE9D749-3D53-4D7A-B491-4B82CD1AA66C}"/>
    <dgm:cxn modelId="{734CDB9E-494D-4EEE-94D1-C4C9B2BF7425}" srcId="{6EF2294F-E45A-4D1F-89AC-423EA2556BDD}" destId="{B60A2D79-49E3-403E-8381-C7FB4F52CA29}" srcOrd="3" destOrd="0" parTransId="{576B994D-6424-4E3C-87F6-E3C696156104}" sibTransId="{B83DA1D1-5DA9-44DD-8936-0075019363C9}"/>
    <dgm:cxn modelId="{378FA99F-32AD-453B-A1C5-4A3A36EF113A}" srcId="{6EF2294F-E45A-4D1F-89AC-423EA2556BDD}" destId="{251F9554-56B6-4A01-A81A-DE366D63340B}" srcOrd="2" destOrd="0" parTransId="{843969C4-3DCB-4E0E-BEBD-0E1A41D14704}" sibTransId="{FD59549A-D524-4342-92FD-E3D283D920E3}"/>
    <dgm:cxn modelId="{80FBECB5-77F6-48B5-83E3-FB51AF899C24}" type="presOf" srcId="{B60A2D79-49E3-403E-8381-C7FB4F52CA29}" destId="{03AF6547-89FE-4654-98E4-1F6E5B6BF7EF}" srcOrd="0" destOrd="0" presId="urn:microsoft.com/office/officeart/2016/7/layout/RepeatingBendingProcessNew"/>
    <dgm:cxn modelId="{764570C6-8183-4AB1-9369-E3C5541C1F22}" type="presOf" srcId="{F65C6563-F514-48C0-A4DC-8C35C5D06130}" destId="{95F13572-3BDB-4374-94C5-919D9CAFE0D0}" srcOrd="1" destOrd="0" presId="urn:microsoft.com/office/officeart/2016/7/layout/RepeatingBendingProcessNew"/>
    <dgm:cxn modelId="{4752B1C7-586D-4FEC-BDC6-A42F23873003}" type="presOf" srcId="{EEE9D749-3D53-4D7A-B491-4B82CD1AA66C}" destId="{9CFFD976-9FF7-451F-A0AD-5D77EF5DAEBF}" srcOrd="1" destOrd="0" presId="urn:microsoft.com/office/officeart/2016/7/layout/RepeatingBendingProcessNew"/>
    <dgm:cxn modelId="{5CC249D9-409F-44F3-B82D-F4BB8183AD68}" type="presOf" srcId="{6EF2294F-E45A-4D1F-89AC-423EA2556BDD}" destId="{FFB0AE06-C984-4199-A5F1-9259AC2A6651}" srcOrd="0" destOrd="0" presId="urn:microsoft.com/office/officeart/2016/7/layout/RepeatingBendingProcessNew"/>
    <dgm:cxn modelId="{76C096D9-551D-4191-9D53-4D0C371C4532}" type="presOf" srcId="{D641CF84-83D9-4754-81C8-8F4FFF2CF348}" destId="{8FFB6F16-2D51-4E3F-861C-757677C25698}" srcOrd="0" destOrd="0" presId="urn:microsoft.com/office/officeart/2016/7/layout/RepeatingBendingProcessNew"/>
    <dgm:cxn modelId="{F3D596F8-99A6-4C00-8E3F-9709AF4504EA}" type="presOf" srcId="{FD59549A-D524-4342-92FD-E3D283D920E3}" destId="{2863D812-4AEF-47F6-8D6C-ECAE79EBE2F8}" srcOrd="1" destOrd="0" presId="urn:microsoft.com/office/officeart/2016/7/layout/RepeatingBendingProcessNew"/>
    <dgm:cxn modelId="{02A47A3E-7E97-4C71-9FD9-B1615A0653BF}" type="presParOf" srcId="{FFB0AE06-C984-4199-A5F1-9259AC2A6651}" destId="{35696514-034E-47BA-A391-25E60FD1961B}" srcOrd="0" destOrd="0" presId="urn:microsoft.com/office/officeart/2016/7/layout/RepeatingBendingProcessNew"/>
    <dgm:cxn modelId="{7FABB138-7222-4F65-AE59-8511F50EA8CD}" type="presParOf" srcId="{FFB0AE06-C984-4199-A5F1-9259AC2A6651}" destId="{C71E013F-5E90-4FE7-B976-90917F8B83DF}" srcOrd="1" destOrd="0" presId="urn:microsoft.com/office/officeart/2016/7/layout/RepeatingBendingProcessNew"/>
    <dgm:cxn modelId="{16E0197E-2B22-4C2D-8E42-313ACCD14675}" type="presParOf" srcId="{C71E013F-5E90-4FE7-B976-90917F8B83DF}" destId="{8D92AF51-4195-43D3-843E-2E4127C796AC}" srcOrd="0" destOrd="0" presId="urn:microsoft.com/office/officeart/2016/7/layout/RepeatingBendingProcessNew"/>
    <dgm:cxn modelId="{330FCA3D-E442-48DF-BF7A-2B788350CEC1}" type="presParOf" srcId="{FFB0AE06-C984-4199-A5F1-9259AC2A6651}" destId="{3F3BEF3A-CF90-4173-91B4-5E361AA5FB54}" srcOrd="2" destOrd="0" presId="urn:microsoft.com/office/officeart/2016/7/layout/RepeatingBendingProcessNew"/>
    <dgm:cxn modelId="{0EADC00A-9CB8-4D14-A396-68239B17C977}" type="presParOf" srcId="{FFB0AE06-C984-4199-A5F1-9259AC2A6651}" destId="{4DC7CD93-CD09-46E0-8412-1684EA08A8B5}" srcOrd="3" destOrd="0" presId="urn:microsoft.com/office/officeart/2016/7/layout/RepeatingBendingProcessNew"/>
    <dgm:cxn modelId="{BB2F3995-484F-4508-A8EA-30CF922F8382}" type="presParOf" srcId="{4DC7CD93-CD09-46E0-8412-1684EA08A8B5}" destId="{9CFFD976-9FF7-451F-A0AD-5D77EF5DAEBF}" srcOrd="0" destOrd="0" presId="urn:microsoft.com/office/officeart/2016/7/layout/RepeatingBendingProcessNew"/>
    <dgm:cxn modelId="{49959C67-3266-4884-965C-D58CB12A0A95}" type="presParOf" srcId="{FFB0AE06-C984-4199-A5F1-9259AC2A6651}" destId="{19BB7752-70D1-4AA4-B010-6FB60B75A0C3}" srcOrd="4" destOrd="0" presId="urn:microsoft.com/office/officeart/2016/7/layout/RepeatingBendingProcessNew"/>
    <dgm:cxn modelId="{6CF91A74-1246-4E07-B6B5-481457E47155}" type="presParOf" srcId="{FFB0AE06-C984-4199-A5F1-9259AC2A6651}" destId="{4F6246B3-3947-40B7-AD8C-DAEB6DAB327D}" srcOrd="5" destOrd="0" presId="urn:microsoft.com/office/officeart/2016/7/layout/RepeatingBendingProcessNew"/>
    <dgm:cxn modelId="{05E5C37E-CC1E-4051-9CD6-15DA2371DF7B}" type="presParOf" srcId="{4F6246B3-3947-40B7-AD8C-DAEB6DAB327D}" destId="{2863D812-4AEF-47F6-8D6C-ECAE79EBE2F8}" srcOrd="0" destOrd="0" presId="urn:microsoft.com/office/officeart/2016/7/layout/RepeatingBendingProcessNew"/>
    <dgm:cxn modelId="{64E9B52B-3872-44DC-9085-7313445148DE}" type="presParOf" srcId="{FFB0AE06-C984-4199-A5F1-9259AC2A6651}" destId="{03AF6547-89FE-4654-98E4-1F6E5B6BF7EF}" srcOrd="6" destOrd="0" presId="urn:microsoft.com/office/officeart/2016/7/layout/RepeatingBendingProcessNew"/>
    <dgm:cxn modelId="{B7F3B957-7FF7-4A8C-9280-80D098225879}" type="presParOf" srcId="{FFB0AE06-C984-4199-A5F1-9259AC2A6651}" destId="{6DC894D8-01A2-4CA9-BC8B-0A268E6878A2}" srcOrd="7" destOrd="0" presId="urn:microsoft.com/office/officeart/2016/7/layout/RepeatingBendingProcessNew"/>
    <dgm:cxn modelId="{26ACC128-DD3B-40EC-B24F-1819A80626E7}" type="presParOf" srcId="{6DC894D8-01A2-4CA9-BC8B-0A268E6878A2}" destId="{AB42B7D4-DAA2-4D7A-B5D4-011F64007BA0}" srcOrd="0" destOrd="0" presId="urn:microsoft.com/office/officeart/2016/7/layout/RepeatingBendingProcessNew"/>
    <dgm:cxn modelId="{98386FDB-FAB8-4D15-AD7E-C0F43C29D598}" type="presParOf" srcId="{FFB0AE06-C984-4199-A5F1-9259AC2A6651}" destId="{8FFB6F16-2D51-4E3F-861C-757677C25698}" srcOrd="8" destOrd="0" presId="urn:microsoft.com/office/officeart/2016/7/layout/RepeatingBendingProcessNew"/>
    <dgm:cxn modelId="{9A43FF06-C3A3-4C29-9C86-11C533443253}" type="presParOf" srcId="{FFB0AE06-C984-4199-A5F1-9259AC2A6651}" destId="{CA700392-87EC-4230-B736-3076A2D20FAD}" srcOrd="9" destOrd="0" presId="urn:microsoft.com/office/officeart/2016/7/layout/RepeatingBendingProcessNew"/>
    <dgm:cxn modelId="{DCEE7CBB-B265-4A47-842F-694F6D239961}" type="presParOf" srcId="{CA700392-87EC-4230-B736-3076A2D20FAD}" destId="{95F13572-3BDB-4374-94C5-919D9CAFE0D0}" srcOrd="0" destOrd="0" presId="urn:microsoft.com/office/officeart/2016/7/layout/RepeatingBendingProcessNew"/>
    <dgm:cxn modelId="{6A7653A4-DA63-480E-A315-52C95809C137}" type="presParOf" srcId="{FFB0AE06-C984-4199-A5F1-9259AC2A6651}" destId="{33042448-1B57-40CD-B964-B60772ECBA9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FC6E8-7879-40C7-AE86-BA519BE9CB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A178EC-A642-46A8-8829-5896601B6710}">
      <dgm:prSet/>
      <dgm:spPr/>
      <dgm:t>
        <a:bodyPr/>
        <a:lstStyle/>
        <a:p>
          <a:r>
            <a:rPr lang="en-US"/>
            <a:t>The simulation is limited by the capabilities and fidelity of the CARLA simulator.</a:t>
          </a:r>
        </a:p>
      </dgm:t>
    </dgm:pt>
    <dgm:pt modelId="{AA1D0D40-33D0-423B-A954-5396D21171FF}" type="parTrans" cxnId="{F76BE433-6A60-43A1-B2EE-84332D6DE9B1}">
      <dgm:prSet/>
      <dgm:spPr/>
      <dgm:t>
        <a:bodyPr/>
        <a:lstStyle/>
        <a:p>
          <a:endParaRPr lang="en-US" sz="2000"/>
        </a:p>
      </dgm:t>
    </dgm:pt>
    <dgm:pt modelId="{BCECBC0D-BB03-4DFF-AE11-D03759145240}" type="sibTrans" cxnId="{F76BE433-6A60-43A1-B2EE-84332D6DE9B1}">
      <dgm:prSet/>
      <dgm:spPr/>
      <dgm:t>
        <a:bodyPr/>
        <a:lstStyle/>
        <a:p>
          <a:endParaRPr lang="en-US"/>
        </a:p>
      </dgm:t>
    </dgm:pt>
    <dgm:pt modelId="{4DC8DBCC-0632-4747-8D4A-0D128FEB82E0}">
      <dgm:prSet/>
      <dgm:spPr/>
      <dgm:t>
        <a:bodyPr/>
        <a:lstStyle/>
        <a:p>
          <a:r>
            <a:rPr lang="en-US"/>
            <a:t>Real-time performance and model complexity are constrained by available hardware resources.</a:t>
          </a:r>
        </a:p>
      </dgm:t>
    </dgm:pt>
    <dgm:pt modelId="{4C49305E-3C07-48C6-B04C-C7ABDA414BAF}" type="parTrans" cxnId="{FBD5FB9D-821C-4E0E-BAFB-641E0B11906C}">
      <dgm:prSet/>
      <dgm:spPr/>
      <dgm:t>
        <a:bodyPr/>
        <a:lstStyle/>
        <a:p>
          <a:endParaRPr lang="en-US" sz="2000"/>
        </a:p>
      </dgm:t>
    </dgm:pt>
    <dgm:pt modelId="{08EDC098-B3FB-4839-81BF-1B0E41F42A63}" type="sibTrans" cxnId="{FBD5FB9D-821C-4E0E-BAFB-641E0B11906C}">
      <dgm:prSet/>
      <dgm:spPr/>
      <dgm:t>
        <a:bodyPr/>
        <a:lstStyle/>
        <a:p>
          <a:endParaRPr lang="en-US"/>
        </a:p>
      </dgm:t>
    </dgm:pt>
    <dgm:pt modelId="{6673C63B-E292-4BEA-8D9B-C093262D0F39}">
      <dgm:prSet/>
      <dgm:spPr/>
      <dgm:t>
        <a:bodyPr/>
        <a:lstStyle/>
        <a:p>
          <a:r>
            <a:rPr lang="en-US"/>
            <a:t>The entire system must be completed within the project’s deadline.</a:t>
          </a:r>
        </a:p>
      </dgm:t>
    </dgm:pt>
    <dgm:pt modelId="{3D6509A4-2A97-4271-8810-576959E13220}" type="parTrans" cxnId="{EC5C5D1A-FEF4-4D12-8442-06C97459B968}">
      <dgm:prSet/>
      <dgm:spPr/>
      <dgm:t>
        <a:bodyPr/>
        <a:lstStyle/>
        <a:p>
          <a:endParaRPr lang="en-US" sz="2000"/>
        </a:p>
      </dgm:t>
    </dgm:pt>
    <dgm:pt modelId="{5B68760C-8D73-4F4C-BD38-A68271F6DBF8}" type="sibTrans" cxnId="{EC5C5D1A-FEF4-4D12-8442-06C97459B968}">
      <dgm:prSet/>
      <dgm:spPr/>
      <dgm:t>
        <a:bodyPr/>
        <a:lstStyle/>
        <a:p>
          <a:endParaRPr lang="en-US"/>
        </a:p>
      </dgm:t>
    </dgm:pt>
    <dgm:pt modelId="{37A21AC1-BD9C-4530-B160-0DE769428B52}">
      <dgm:prSet/>
      <dgm:spPr/>
      <dgm:t>
        <a:bodyPr/>
        <a:lstStyle/>
        <a:p>
          <a:r>
            <a:rPr lang="en-US"/>
            <a:t>The project scope focuses only on pedestrians — interactions with other road users are excluded.</a:t>
          </a:r>
        </a:p>
      </dgm:t>
    </dgm:pt>
    <dgm:pt modelId="{E81FC5EF-7E98-46D5-ACAA-79DAF4D73DF2}" type="parTrans" cxnId="{1CA639B1-CD25-4102-96BC-CF37362E8BEB}">
      <dgm:prSet/>
      <dgm:spPr/>
      <dgm:t>
        <a:bodyPr/>
        <a:lstStyle/>
        <a:p>
          <a:endParaRPr lang="en-US" sz="2000"/>
        </a:p>
      </dgm:t>
    </dgm:pt>
    <dgm:pt modelId="{9DB163D4-6E7B-4EDC-9734-FBDAD8F4BE4F}" type="sibTrans" cxnId="{1CA639B1-CD25-4102-96BC-CF37362E8BEB}">
      <dgm:prSet/>
      <dgm:spPr/>
      <dgm:t>
        <a:bodyPr/>
        <a:lstStyle/>
        <a:p>
          <a:endParaRPr lang="en-US"/>
        </a:p>
      </dgm:t>
    </dgm:pt>
    <dgm:pt modelId="{F6D6E308-D39C-4B66-BA7A-242F72E3322F}">
      <dgm:prSet/>
      <dgm:spPr/>
      <dgm:t>
        <a:bodyPr/>
        <a:lstStyle/>
        <a:p>
          <a:r>
            <a:rPr lang="en-US"/>
            <a:t>The project scopes assumes that all sensors function correctly.</a:t>
          </a:r>
        </a:p>
      </dgm:t>
    </dgm:pt>
    <dgm:pt modelId="{D4512A71-675C-4581-9F65-FEB57A9EB69A}" type="parTrans" cxnId="{E8BD5BDB-42BA-4A31-B9A0-8FC33E2C6D07}">
      <dgm:prSet/>
      <dgm:spPr/>
      <dgm:t>
        <a:bodyPr/>
        <a:lstStyle/>
        <a:p>
          <a:endParaRPr lang="en-US" sz="2000"/>
        </a:p>
      </dgm:t>
    </dgm:pt>
    <dgm:pt modelId="{6DEF412D-6ED8-4E5C-A0E2-7F239B16E766}" type="sibTrans" cxnId="{E8BD5BDB-42BA-4A31-B9A0-8FC33E2C6D07}">
      <dgm:prSet/>
      <dgm:spPr/>
      <dgm:t>
        <a:bodyPr/>
        <a:lstStyle/>
        <a:p>
          <a:endParaRPr lang="en-US"/>
        </a:p>
      </dgm:t>
    </dgm:pt>
    <dgm:pt modelId="{5EB87FF7-90F3-4614-9EB8-670DCDC326C0}" type="pres">
      <dgm:prSet presAssocID="{08CFC6E8-7879-40C7-AE86-BA519BE9CB60}" presName="linear" presStyleCnt="0">
        <dgm:presLayoutVars>
          <dgm:animLvl val="lvl"/>
          <dgm:resizeHandles val="exact"/>
        </dgm:presLayoutVars>
      </dgm:prSet>
      <dgm:spPr/>
    </dgm:pt>
    <dgm:pt modelId="{30C731EF-016A-47F2-8816-E4A802220790}" type="pres">
      <dgm:prSet presAssocID="{D9A178EC-A642-46A8-8829-5896601B671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70477A-6B00-458F-B6D6-1D6B180F5E23}" type="pres">
      <dgm:prSet presAssocID="{BCECBC0D-BB03-4DFF-AE11-D03759145240}" presName="spacer" presStyleCnt="0"/>
      <dgm:spPr/>
    </dgm:pt>
    <dgm:pt modelId="{33A0927E-DF6D-4293-816A-7F38EADE988B}" type="pres">
      <dgm:prSet presAssocID="{4DC8DBCC-0632-4747-8D4A-0D128FEB82E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07BB19F-34B7-4ED9-A4A0-68CA51AF4F2B}" type="pres">
      <dgm:prSet presAssocID="{08EDC098-B3FB-4839-81BF-1B0E41F42A63}" presName="spacer" presStyleCnt="0"/>
      <dgm:spPr/>
    </dgm:pt>
    <dgm:pt modelId="{9E0E5B82-4D47-490E-98D9-C6F94F168720}" type="pres">
      <dgm:prSet presAssocID="{6673C63B-E292-4BEA-8D9B-C093262D0F3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7CF7E0E-51DF-4CC1-8D4A-9EA09874054D}" type="pres">
      <dgm:prSet presAssocID="{5B68760C-8D73-4F4C-BD38-A68271F6DBF8}" presName="spacer" presStyleCnt="0"/>
      <dgm:spPr/>
    </dgm:pt>
    <dgm:pt modelId="{29DD52BD-FBD6-48DC-85A1-D22113BD5450}" type="pres">
      <dgm:prSet presAssocID="{37A21AC1-BD9C-4530-B160-0DE769428B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1B47C51-BAF5-4DE6-83FE-EC9F1E1E67E9}" type="pres">
      <dgm:prSet presAssocID="{9DB163D4-6E7B-4EDC-9734-FBDAD8F4BE4F}" presName="spacer" presStyleCnt="0"/>
      <dgm:spPr/>
    </dgm:pt>
    <dgm:pt modelId="{22824532-A6A7-4256-B1A1-1487C06A5E7B}" type="pres">
      <dgm:prSet presAssocID="{F6D6E308-D39C-4B66-BA7A-242F72E3322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C5C5D1A-FEF4-4D12-8442-06C97459B968}" srcId="{08CFC6E8-7879-40C7-AE86-BA519BE9CB60}" destId="{6673C63B-E292-4BEA-8D9B-C093262D0F39}" srcOrd="2" destOrd="0" parTransId="{3D6509A4-2A97-4271-8810-576959E13220}" sibTransId="{5B68760C-8D73-4F4C-BD38-A68271F6DBF8}"/>
    <dgm:cxn modelId="{F76BE433-6A60-43A1-B2EE-84332D6DE9B1}" srcId="{08CFC6E8-7879-40C7-AE86-BA519BE9CB60}" destId="{D9A178EC-A642-46A8-8829-5896601B6710}" srcOrd="0" destOrd="0" parTransId="{AA1D0D40-33D0-423B-A954-5396D21171FF}" sibTransId="{BCECBC0D-BB03-4DFF-AE11-D03759145240}"/>
    <dgm:cxn modelId="{33D1D136-CA03-4B73-B8A5-F549A606E58A}" type="presOf" srcId="{37A21AC1-BD9C-4530-B160-0DE769428B52}" destId="{29DD52BD-FBD6-48DC-85A1-D22113BD5450}" srcOrd="0" destOrd="0" presId="urn:microsoft.com/office/officeart/2005/8/layout/vList2"/>
    <dgm:cxn modelId="{FF09A742-723A-418C-BFF8-C4EC0D61C3CD}" type="presOf" srcId="{6673C63B-E292-4BEA-8D9B-C093262D0F39}" destId="{9E0E5B82-4D47-490E-98D9-C6F94F168720}" srcOrd="0" destOrd="0" presId="urn:microsoft.com/office/officeart/2005/8/layout/vList2"/>
    <dgm:cxn modelId="{1EB8C46D-8CCD-4A04-A9EE-FD259903BC21}" type="presOf" srcId="{4DC8DBCC-0632-4747-8D4A-0D128FEB82E0}" destId="{33A0927E-DF6D-4293-816A-7F38EADE988B}" srcOrd="0" destOrd="0" presId="urn:microsoft.com/office/officeart/2005/8/layout/vList2"/>
    <dgm:cxn modelId="{ACD1108D-2FFF-4964-AD34-93223D14D4AD}" type="presOf" srcId="{D9A178EC-A642-46A8-8829-5896601B6710}" destId="{30C731EF-016A-47F2-8816-E4A802220790}" srcOrd="0" destOrd="0" presId="urn:microsoft.com/office/officeart/2005/8/layout/vList2"/>
    <dgm:cxn modelId="{FBD5FB9D-821C-4E0E-BAFB-641E0B11906C}" srcId="{08CFC6E8-7879-40C7-AE86-BA519BE9CB60}" destId="{4DC8DBCC-0632-4747-8D4A-0D128FEB82E0}" srcOrd="1" destOrd="0" parTransId="{4C49305E-3C07-48C6-B04C-C7ABDA414BAF}" sibTransId="{08EDC098-B3FB-4839-81BF-1B0E41F42A63}"/>
    <dgm:cxn modelId="{1CA639B1-CD25-4102-96BC-CF37362E8BEB}" srcId="{08CFC6E8-7879-40C7-AE86-BA519BE9CB60}" destId="{37A21AC1-BD9C-4530-B160-0DE769428B52}" srcOrd="3" destOrd="0" parTransId="{E81FC5EF-7E98-46D5-ACAA-79DAF4D73DF2}" sibTransId="{9DB163D4-6E7B-4EDC-9734-FBDAD8F4BE4F}"/>
    <dgm:cxn modelId="{20B8EAD0-3ED3-4D8F-83B7-ECAEE23C42D8}" type="presOf" srcId="{F6D6E308-D39C-4B66-BA7A-242F72E3322F}" destId="{22824532-A6A7-4256-B1A1-1487C06A5E7B}" srcOrd="0" destOrd="0" presId="urn:microsoft.com/office/officeart/2005/8/layout/vList2"/>
    <dgm:cxn modelId="{E8BD5BDB-42BA-4A31-B9A0-8FC33E2C6D07}" srcId="{08CFC6E8-7879-40C7-AE86-BA519BE9CB60}" destId="{F6D6E308-D39C-4B66-BA7A-242F72E3322F}" srcOrd="4" destOrd="0" parTransId="{D4512A71-675C-4581-9F65-FEB57A9EB69A}" sibTransId="{6DEF412D-6ED8-4E5C-A0E2-7F239B16E766}"/>
    <dgm:cxn modelId="{428BF1FE-E7BE-468C-A841-BA65C3C95961}" type="presOf" srcId="{08CFC6E8-7879-40C7-AE86-BA519BE9CB60}" destId="{5EB87FF7-90F3-4614-9EB8-670DCDC326C0}" srcOrd="0" destOrd="0" presId="urn:microsoft.com/office/officeart/2005/8/layout/vList2"/>
    <dgm:cxn modelId="{4E0C8E0A-A9C5-4F47-84F6-5F694908D277}" type="presParOf" srcId="{5EB87FF7-90F3-4614-9EB8-670DCDC326C0}" destId="{30C731EF-016A-47F2-8816-E4A802220790}" srcOrd="0" destOrd="0" presId="urn:microsoft.com/office/officeart/2005/8/layout/vList2"/>
    <dgm:cxn modelId="{B2A10376-693B-4EAE-9910-5492C68D60B8}" type="presParOf" srcId="{5EB87FF7-90F3-4614-9EB8-670DCDC326C0}" destId="{9B70477A-6B00-458F-B6D6-1D6B180F5E23}" srcOrd="1" destOrd="0" presId="urn:microsoft.com/office/officeart/2005/8/layout/vList2"/>
    <dgm:cxn modelId="{A88361BA-1F2A-430C-93F4-3D778E739DCB}" type="presParOf" srcId="{5EB87FF7-90F3-4614-9EB8-670DCDC326C0}" destId="{33A0927E-DF6D-4293-816A-7F38EADE988B}" srcOrd="2" destOrd="0" presId="urn:microsoft.com/office/officeart/2005/8/layout/vList2"/>
    <dgm:cxn modelId="{B1F290E3-38A5-4A6C-86A9-FF6D6492F670}" type="presParOf" srcId="{5EB87FF7-90F3-4614-9EB8-670DCDC326C0}" destId="{307BB19F-34B7-4ED9-A4A0-68CA51AF4F2B}" srcOrd="3" destOrd="0" presId="urn:microsoft.com/office/officeart/2005/8/layout/vList2"/>
    <dgm:cxn modelId="{56D83B1A-7940-43A8-9ABB-6A80BD9AD15A}" type="presParOf" srcId="{5EB87FF7-90F3-4614-9EB8-670DCDC326C0}" destId="{9E0E5B82-4D47-490E-98D9-C6F94F168720}" srcOrd="4" destOrd="0" presId="urn:microsoft.com/office/officeart/2005/8/layout/vList2"/>
    <dgm:cxn modelId="{5B7E324C-5517-467B-8692-3E2BFB7CFD57}" type="presParOf" srcId="{5EB87FF7-90F3-4614-9EB8-670DCDC326C0}" destId="{77CF7E0E-51DF-4CC1-8D4A-9EA09874054D}" srcOrd="5" destOrd="0" presId="urn:microsoft.com/office/officeart/2005/8/layout/vList2"/>
    <dgm:cxn modelId="{5F848F14-404E-417C-A73D-FA9C58A1B65F}" type="presParOf" srcId="{5EB87FF7-90F3-4614-9EB8-670DCDC326C0}" destId="{29DD52BD-FBD6-48DC-85A1-D22113BD5450}" srcOrd="6" destOrd="0" presId="urn:microsoft.com/office/officeart/2005/8/layout/vList2"/>
    <dgm:cxn modelId="{0AE2FA20-8905-461E-8610-BB70F23A30C2}" type="presParOf" srcId="{5EB87FF7-90F3-4614-9EB8-670DCDC326C0}" destId="{01B47C51-BAF5-4DE6-83FE-EC9F1E1E67E9}" srcOrd="7" destOrd="0" presId="urn:microsoft.com/office/officeart/2005/8/layout/vList2"/>
    <dgm:cxn modelId="{DADBDB3E-A728-4AA2-803C-863A83F76ADF}" type="presParOf" srcId="{5EB87FF7-90F3-4614-9EB8-670DCDC326C0}" destId="{22824532-A6A7-4256-B1A1-1487C06A5E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28E700-06CC-4417-AEDB-E1CDA46780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D1201226-29A4-4B24-82E2-FAF999094A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Single Responsibility Principle: Each module has one clear purpose (e.g., Sensor Manager only handles sensor data).</a:t>
          </a:r>
        </a:p>
      </dgm:t>
    </dgm:pt>
    <dgm:pt modelId="{C6AD1C98-31D8-4204-B228-6A701C03AF5D}" type="parTrans" cxnId="{196926E6-3BE5-45E6-AEE7-1542EE87AF1A}">
      <dgm:prSet/>
      <dgm:spPr/>
      <dgm:t>
        <a:bodyPr/>
        <a:lstStyle/>
        <a:p>
          <a:endParaRPr lang="en-US"/>
        </a:p>
      </dgm:t>
    </dgm:pt>
    <dgm:pt modelId="{F7938F32-00CF-44B7-BFF3-2F62E62DE2FD}" type="sibTrans" cxnId="{196926E6-3BE5-45E6-AEE7-1542EE87AF1A}">
      <dgm:prSet/>
      <dgm:spPr/>
      <dgm:t>
        <a:bodyPr/>
        <a:lstStyle/>
        <a:p>
          <a:endParaRPr lang="en-US"/>
        </a:p>
      </dgm:t>
    </dgm:pt>
    <dgm:pt modelId="{64781DD8-61DE-4517-A575-A62F3D348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Open–Closed Principle: Components can be extended or swapped (e.g., replacing YOLO) without changing core logic.</a:t>
          </a:r>
        </a:p>
      </dgm:t>
    </dgm:pt>
    <dgm:pt modelId="{A99EF44A-D5B2-4F04-9F58-D0D66440D202}" type="parTrans" cxnId="{D1B24114-86CA-4318-9262-2FB89505F28E}">
      <dgm:prSet/>
      <dgm:spPr/>
      <dgm:t>
        <a:bodyPr/>
        <a:lstStyle/>
        <a:p>
          <a:endParaRPr lang="en-US"/>
        </a:p>
      </dgm:t>
    </dgm:pt>
    <dgm:pt modelId="{C340F2B0-D67D-43AE-99B9-68A872E7153C}" type="sibTrans" cxnId="{D1B24114-86CA-4318-9262-2FB89505F28E}">
      <dgm:prSet/>
      <dgm:spPr/>
      <dgm:t>
        <a:bodyPr/>
        <a:lstStyle/>
        <a:p>
          <a:endParaRPr lang="en-US"/>
        </a:p>
      </dgm:t>
    </dgm:pt>
    <dgm:pt modelId="{2E3A674C-387E-4609-92D6-6535544F8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Liskov</a:t>
          </a:r>
          <a:r>
            <a:rPr lang="en-US" dirty="0"/>
            <a:t> Substitution Principle: Modules are built against interfaces, allowing easy replacement of implementations.</a:t>
          </a:r>
        </a:p>
      </dgm:t>
    </dgm:pt>
    <dgm:pt modelId="{6BE6233B-1320-4F8E-8C19-A7ABF9A072D9}" type="parTrans" cxnId="{535F015D-CC7D-4DA6-AA38-BFB8CBB52FF2}">
      <dgm:prSet/>
      <dgm:spPr/>
      <dgm:t>
        <a:bodyPr/>
        <a:lstStyle/>
        <a:p>
          <a:endParaRPr lang="en-US"/>
        </a:p>
      </dgm:t>
    </dgm:pt>
    <dgm:pt modelId="{05E2BF2A-46E1-4303-A41E-B512FB8D0FD0}" type="sibTrans" cxnId="{535F015D-CC7D-4DA6-AA38-BFB8CBB52FF2}">
      <dgm:prSet/>
      <dgm:spPr/>
      <dgm:t>
        <a:bodyPr/>
        <a:lstStyle/>
        <a:p>
          <a:endParaRPr lang="en-US"/>
        </a:p>
      </dgm:t>
    </dgm:pt>
    <dgm:pt modelId="{8291C078-11D4-4A5E-9E33-92099B42D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 Segregation Principle: Interfaces are small and focused—modules only depend on what they use.</a:t>
          </a:r>
        </a:p>
      </dgm:t>
    </dgm:pt>
    <dgm:pt modelId="{807D6B61-D11A-4D0D-98BD-468ED39C76A3}" type="parTrans" cxnId="{586306A1-FA03-4E62-A551-5B0646EA9406}">
      <dgm:prSet/>
      <dgm:spPr/>
      <dgm:t>
        <a:bodyPr/>
        <a:lstStyle/>
        <a:p>
          <a:endParaRPr lang="en-US"/>
        </a:p>
      </dgm:t>
    </dgm:pt>
    <dgm:pt modelId="{89F3C1E1-2B11-4757-86E0-24DEEB77EE9C}" type="sibTrans" cxnId="{586306A1-FA03-4E62-A551-5B0646EA9406}">
      <dgm:prSet/>
      <dgm:spPr/>
      <dgm:t>
        <a:bodyPr/>
        <a:lstStyle/>
        <a:p>
          <a:endParaRPr lang="en-US"/>
        </a:p>
      </dgm:t>
    </dgm:pt>
    <dgm:pt modelId="{26914DAD-C42A-465C-9EB4-52B1E2491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Dependency Inversion Principle: System logic relies on abstractions, not concrete classes, for flexibility and testability.</a:t>
          </a:r>
        </a:p>
      </dgm:t>
    </dgm:pt>
    <dgm:pt modelId="{FD076FD4-70CF-41C9-9516-B2EF57889931}" type="parTrans" cxnId="{3F07F238-8679-497C-88F3-D4A7A7C9F804}">
      <dgm:prSet/>
      <dgm:spPr/>
      <dgm:t>
        <a:bodyPr/>
        <a:lstStyle/>
        <a:p>
          <a:endParaRPr lang="en-US"/>
        </a:p>
      </dgm:t>
    </dgm:pt>
    <dgm:pt modelId="{D22C45C5-0134-45CB-8728-B959B582D4B0}" type="sibTrans" cxnId="{3F07F238-8679-497C-88F3-D4A7A7C9F804}">
      <dgm:prSet/>
      <dgm:spPr/>
      <dgm:t>
        <a:bodyPr/>
        <a:lstStyle/>
        <a:p>
          <a:endParaRPr lang="en-US"/>
        </a:p>
      </dgm:t>
    </dgm:pt>
    <dgm:pt modelId="{1DCAFA05-8B61-490D-A131-693CB09764B7}" type="pres">
      <dgm:prSet presAssocID="{5328E700-06CC-4417-AEDB-E1CDA4678078}" presName="root" presStyleCnt="0">
        <dgm:presLayoutVars>
          <dgm:dir/>
          <dgm:resizeHandles val="exact"/>
        </dgm:presLayoutVars>
      </dgm:prSet>
      <dgm:spPr/>
    </dgm:pt>
    <dgm:pt modelId="{509946AF-A70F-4F18-8012-6310798BBDFC}" type="pres">
      <dgm:prSet presAssocID="{D1201226-29A4-4B24-82E2-FAF999094AB7}" presName="compNode" presStyleCnt="0"/>
      <dgm:spPr/>
    </dgm:pt>
    <dgm:pt modelId="{A46CBE55-2F64-4E14-B88D-08614CD96802}" type="pres">
      <dgm:prSet presAssocID="{D1201226-29A4-4B24-82E2-FAF999094AB7}" presName="bgRect" presStyleLbl="bgShp" presStyleIdx="0" presStyleCnt="5"/>
      <dgm:spPr/>
    </dgm:pt>
    <dgm:pt modelId="{187A7AB1-A6AD-440F-818D-8066A2967DF6}" type="pres">
      <dgm:prSet presAssocID="{D1201226-29A4-4B24-82E2-FAF999094A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F928578-3CEC-4835-8491-D1253394C99A}" type="pres">
      <dgm:prSet presAssocID="{D1201226-29A4-4B24-82E2-FAF999094AB7}" presName="spaceRect" presStyleCnt="0"/>
      <dgm:spPr/>
    </dgm:pt>
    <dgm:pt modelId="{D963D778-423D-4A61-AD48-ACE3A2D358F2}" type="pres">
      <dgm:prSet presAssocID="{D1201226-29A4-4B24-82E2-FAF999094AB7}" presName="parTx" presStyleLbl="revTx" presStyleIdx="0" presStyleCnt="5">
        <dgm:presLayoutVars>
          <dgm:chMax val="0"/>
          <dgm:chPref val="0"/>
        </dgm:presLayoutVars>
      </dgm:prSet>
      <dgm:spPr/>
    </dgm:pt>
    <dgm:pt modelId="{CD302635-CD4D-4A9A-A5C2-941E827B27A3}" type="pres">
      <dgm:prSet presAssocID="{F7938F32-00CF-44B7-BFF3-2F62E62DE2FD}" presName="sibTrans" presStyleCnt="0"/>
      <dgm:spPr/>
    </dgm:pt>
    <dgm:pt modelId="{B66E20FA-5F8A-4497-8C33-9E274D7A4B5F}" type="pres">
      <dgm:prSet presAssocID="{64781DD8-61DE-4517-A575-A62F3D348C65}" presName="compNode" presStyleCnt="0"/>
      <dgm:spPr/>
    </dgm:pt>
    <dgm:pt modelId="{DD8FB287-FF4D-40F9-B424-6BB8D603953F}" type="pres">
      <dgm:prSet presAssocID="{64781DD8-61DE-4517-A575-A62F3D348C65}" presName="bgRect" presStyleLbl="bgShp" presStyleIdx="1" presStyleCnt="5"/>
      <dgm:spPr/>
    </dgm:pt>
    <dgm:pt modelId="{2251DAA6-438C-45AB-8628-F37B536F9E50}" type="pres">
      <dgm:prSet presAssocID="{64781DD8-61DE-4517-A575-A62F3D348C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3F965514-54B9-470A-A869-92D6F1F26E45}" type="pres">
      <dgm:prSet presAssocID="{64781DD8-61DE-4517-A575-A62F3D348C65}" presName="spaceRect" presStyleCnt="0"/>
      <dgm:spPr/>
    </dgm:pt>
    <dgm:pt modelId="{1718D7D7-7C4D-4420-BB98-4AB4CCDC2979}" type="pres">
      <dgm:prSet presAssocID="{64781DD8-61DE-4517-A575-A62F3D348C65}" presName="parTx" presStyleLbl="revTx" presStyleIdx="1" presStyleCnt="5">
        <dgm:presLayoutVars>
          <dgm:chMax val="0"/>
          <dgm:chPref val="0"/>
        </dgm:presLayoutVars>
      </dgm:prSet>
      <dgm:spPr/>
    </dgm:pt>
    <dgm:pt modelId="{7324AA56-3FE6-4023-9942-278BFFD38010}" type="pres">
      <dgm:prSet presAssocID="{C340F2B0-D67D-43AE-99B9-68A872E7153C}" presName="sibTrans" presStyleCnt="0"/>
      <dgm:spPr/>
    </dgm:pt>
    <dgm:pt modelId="{A0BDE8A8-68F3-4F0E-958A-890B475858EC}" type="pres">
      <dgm:prSet presAssocID="{2E3A674C-387E-4609-92D6-6535544F8FD2}" presName="compNode" presStyleCnt="0"/>
      <dgm:spPr/>
    </dgm:pt>
    <dgm:pt modelId="{0D92F9A7-B742-47B2-A60C-06DF87C2BAAA}" type="pres">
      <dgm:prSet presAssocID="{2E3A674C-387E-4609-92D6-6535544F8FD2}" presName="bgRect" presStyleLbl="bgShp" presStyleIdx="2" presStyleCnt="5"/>
      <dgm:spPr/>
    </dgm:pt>
    <dgm:pt modelId="{EAA4197F-3B98-4578-ABFD-6D8704AC9A4E}" type="pres">
      <dgm:prSet presAssocID="{2E3A674C-387E-4609-92D6-6535544F8F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9F73EFE-05CF-4691-B4E4-D8FFA35BC589}" type="pres">
      <dgm:prSet presAssocID="{2E3A674C-387E-4609-92D6-6535544F8FD2}" presName="spaceRect" presStyleCnt="0"/>
      <dgm:spPr/>
    </dgm:pt>
    <dgm:pt modelId="{02807726-9F9D-406E-9445-5E7826682965}" type="pres">
      <dgm:prSet presAssocID="{2E3A674C-387E-4609-92D6-6535544F8FD2}" presName="parTx" presStyleLbl="revTx" presStyleIdx="2" presStyleCnt="5">
        <dgm:presLayoutVars>
          <dgm:chMax val="0"/>
          <dgm:chPref val="0"/>
        </dgm:presLayoutVars>
      </dgm:prSet>
      <dgm:spPr/>
    </dgm:pt>
    <dgm:pt modelId="{87DD1DA5-97A4-4690-BDC0-5D542F6A8838}" type="pres">
      <dgm:prSet presAssocID="{05E2BF2A-46E1-4303-A41E-B512FB8D0FD0}" presName="sibTrans" presStyleCnt="0"/>
      <dgm:spPr/>
    </dgm:pt>
    <dgm:pt modelId="{5A48942B-F6C6-4974-8BF7-43FB00A7749B}" type="pres">
      <dgm:prSet presAssocID="{8291C078-11D4-4A5E-9E33-92099B42D0E8}" presName="compNode" presStyleCnt="0"/>
      <dgm:spPr/>
    </dgm:pt>
    <dgm:pt modelId="{22231208-F405-469B-A4EF-F2BD2027AE0D}" type="pres">
      <dgm:prSet presAssocID="{8291C078-11D4-4A5E-9E33-92099B42D0E8}" presName="bgRect" presStyleLbl="bgShp" presStyleIdx="3" presStyleCnt="5"/>
      <dgm:spPr/>
    </dgm:pt>
    <dgm:pt modelId="{E0183832-00D0-47AE-9D12-6ACD0D77E9EC}" type="pres">
      <dgm:prSet presAssocID="{8291C078-11D4-4A5E-9E33-92099B42D0E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930797E-FEA2-488D-A0B6-D020F7D40B3E}" type="pres">
      <dgm:prSet presAssocID="{8291C078-11D4-4A5E-9E33-92099B42D0E8}" presName="spaceRect" presStyleCnt="0"/>
      <dgm:spPr/>
    </dgm:pt>
    <dgm:pt modelId="{025F4BFB-7F90-4624-B11B-400DFA1FE14C}" type="pres">
      <dgm:prSet presAssocID="{8291C078-11D4-4A5E-9E33-92099B42D0E8}" presName="parTx" presStyleLbl="revTx" presStyleIdx="3" presStyleCnt="5">
        <dgm:presLayoutVars>
          <dgm:chMax val="0"/>
          <dgm:chPref val="0"/>
        </dgm:presLayoutVars>
      </dgm:prSet>
      <dgm:spPr/>
    </dgm:pt>
    <dgm:pt modelId="{05CEF6F9-DB1F-4040-9B99-8457A4973908}" type="pres">
      <dgm:prSet presAssocID="{89F3C1E1-2B11-4757-86E0-24DEEB77EE9C}" presName="sibTrans" presStyleCnt="0"/>
      <dgm:spPr/>
    </dgm:pt>
    <dgm:pt modelId="{6595EF0F-4D0B-445B-AB6B-A659922C8F4A}" type="pres">
      <dgm:prSet presAssocID="{26914DAD-C42A-465C-9EB4-52B1E24917FB}" presName="compNode" presStyleCnt="0"/>
      <dgm:spPr/>
    </dgm:pt>
    <dgm:pt modelId="{AC7606E1-E7A1-49DC-B8C5-0D3B281E1A01}" type="pres">
      <dgm:prSet presAssocID="{26914DAD-C42A-465C-9EB4-52B1E24917FB}" presName="bgRect" presStyleLbl="bgShp" presStyleIdx="4" presStyleCnt="5"/>
      <dgm:spPr/>
    </dgm:pt>
    <dgm:pt modelId="{938AB14E-816F-4B2E-B232-6BC12612B634}" type="pres">
      <dgm:prSet presAssocID="{26914DAD-C42A-465C-9EB4-52B1E24917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7F26B32-33BA-44B1-AB25-D9CCB2B1AEE9}" type="pres">
      <dgm:prSet presAssocID="{26914DAD-C42A-465C-9EB4-52B1E24917FB}" presName="spaceRect" presStyleCnt="0"/>
      <dgm:spPr/>
    </dgm:pt>
    <dgm:pt modelId="{82FBCDE8-A856-48FE-AC06-1B14EFA8A171}" type="pres">
      <dgm:prSet presAssocID="{26914DAD-C42A-465C-9EB4-52B1E24917F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1B24114-86CA-4318-9262-2FB89505F28E}" srcId="{5328E700-06CC-4417-AEDB-E1CDA4678078}" destId="{64781DD8-61DE-4517-A575-A62F3D348C65}" srcOrd="1" destOrd="0" parTransId="{A99EF44A-D5B2-4F04-9F58-D0D66440D202}" sibTransId="{C340F2B0-D67D-43AE-99B9-68A872E7153C}"/>
    <dgm:cxn modelId="{D57E3416-7AFB-4A42-B7E3-F43055BA0E06}" type="presOf" srcId="{64781DD8-61DE-4517-A575-A62F3D348C65}" destId="{1718D7D7-7C4D-4420-BB98-4AB4CCDC2979}" srcOrd="0" destOrd="0" presId="urn:microsoft.com/office/officeart/2018/2/layout/IconVerticalSolidList"/>
    <dgm:cxn modelId="{3F07F238-8679-497C-88F3-D4A7A7C9F804}" srcId="{5328E700-06CC-4417-AEDB-E1CDA4678078}" destId="{26914DAD-C42A-465C-9EB4-52B1E24917FB}" srcOrd="4" destOrd="0" parTransId="{FD076FD4-70CF-41C9-9516-B2EF57889931}" sibTransId="{D22C45C5-0134-45CB-8728-B959B582D4B0}"/>
    <dgm:cxn modelId="{3B27D639-7779-4299-B8F4-F89A269F859E}" type="presOf" srcId="{2E3A674C-387E-4609-92D6-6535544F8FD2}" destId="{02807726-9F9D-406E-9445-5E7826682965}" srcOrd="0" destOrd="0" presId="urn:microsoft.com/office/officeart/2018/2/layout/IconVerticalSolidList"/>
    <dgm:cxn modelId="{114EFB3F-2E8C-4EAA-95D2-CD0AE6A99B1A}" type="presOf" srcId="{26914DAD-C42A-465C-9EB4-52B1E24917FB}" destId="{82FBCDE8-A856-48FE-AC06-1B14EFA8A171}" srcOrd="0" destOrd="0" presId="urn:microsoft.com/office/officeart/2018/2/layout/IconVerticalSolidList"/>
    <dgm:cxn modelId="{535F015D-CC7D-4DA6-AA38-BFB8CBB52FF2}" srcId="{5328E700-06CC-4417-AEDB-E1CDA4678078}" destId="{2E3A674C-387E-4609-92D6-6535544F8FD2}" srcOrd="2" destOrd="0" parTransId="{6BE6233B-1320-4F8E-8C19-A7ABF9A072D9}" sibTransId="{05E2BF2A-46E1-4303-A41E-B512FB8D0FD0}"/>
    <dgm:cxn modelId="{01781F6A-0F28-493B-B72F-9AE3C81CD63E}" type="presOf" srcId="{8291C078-11D4-4A5E-9E33-92099B42D0E8}" destId="{025F4BFB-7F90-4624-B11B-400DFA1FE14C}" srcOrd="0" destOrd="0" presId="urn:microsoft.com/office/officeart/2018/2/layout/IconVerticalSolidList"/>
    <dgm:cxn modelId="{586306A1-FA03-4E62-A551-5B0646EA9406}" srcId="{5328E700-06CC-4417-AEDB-E1CDA4678078}" destId="{8291C078-11D4-4A5E-9E33-92099B42D0E8}" srcOrd="3" destOrd="0" parTransId="{807D6B61-D11A-4D0D-98BD-468ED39C76A3}" sibTransId="{89F3C1E1-2B11-4757-86E0-24DEEB77EE9C}"/>
    <dgm:cxn modelId="{6A2F91C4-3045-40DA-927E-8AAC619ADDDF}" type="presOf" srcId="{5328E700-06CC-4417-AEDB-E1CDA4678078}" destId="{1DCAFA05-8B61-490D-A131-693CB09764B7}" srcOrd="0" destOrd="0" presId="urn:microsoft.com/office/officeart/2018/2/layout/IconVerticalSolidList"/>
    <dgm:cxn modelId="{196926E6-3BE5-45E6-AEE7-1542EE87AF1A}" srcId="{5328E700-06CC-4417-AEDB-E1CDA4678078}" destId="{D1201226-29A4-4B24-82E2-FAF999094AB7}" srcOrd="0" destOrd="0" parTransId="{C6AD1C98-31D8-4204-B228-6A701C03AF5D}" sibTransId="{F7938F32-00CF-44B7-BFF3-2F62E62DE2FD}"/>
    <dgm:cxn modelId="{7096A0EC-1138-4F11-8777-798605400543}" type="presOf" srcId="{D1201226-29A4-4B24-82E2-FAF999094AB7}" destId="{D963D778-423D-4A61-AD48-ACE3A2D358F2}" srcOrd="0" destOrd="0" presId="urn:microsoft.com/office/officeart/2018/2/layout/IconVerticalSolidList"/>
    <dgm:cxn modelId="{ACA31CA8-E8A9-4575-9026-F735724202BB}" type="presParOf" srcId="{1DCAFA05-8B61-490D-A131-693CB09764B7}" destId="{509946AF-A70F-4F18-8012-6310798BBDFC}" srcOrd="0" destOrd="0" presId="urn:microsoft.com/office/officeart/2018/2/layout/IconVerticalSolidList"/>
    <dgm:cxn modelId="{323E29BA-A493-4CB2-ABCA-128BE4857681}" type="presParOf" srcId="{509946AF-A70F-4F18-8012-6310798BBDFC}" destId="{A46CBE55-2F64-4E14-B88D-08614CD96802}" srcOrd="0" destOrd="0" presId="urn:microsoft.com/office/officeart/2018/2/layout/IconVerticalSolidList"/>
    <dgm:cxn modelId="{A8E443EB-10B3-4299-8ECE-84292A681EF2}" type="presParOf" srcId="{509946AF-A70F-4F18-8012-6310798BBDFC}" destId="{187A7AB1-A6AD-440F-818D-8066A2967DF6}" srcOrd="1" destOrd="0" presId="urn:microsoft.com/office/officeart/2018/2/layout/IconVerticalSolidList"/>
    <dgm:cxn modelId="{98C9EB19-4C8D-486B-9D25-1B4413EBAEA6}" type="presParOf" srcId="{509946AF-A70F-4F18-8012-6310798BBDFC}" destId="{EF928578-3CEC-4835-8491-D1253394C99A}" srcOrd="2" destOrd="0" presId="urn:microsoft.com/office/officeart/2018/2/layout/IconVerticalSolidList"/>
    <dgm:cxn modelId="{EB658607-9A5B-438B-A88A-59E448E7413C}" type="presParOf" srcId="{509946AF-A70F-4F18-8012-6310798BBDFC}" destId="{D963D778-423D-4A61-AD48-ACE3A2D358F2}" srcOrd="3" destOrd="0" presId="urn:microsoft.com/office/officeart/2018/2/layout/IconVerticalSolidList"/>
    <dgm:cxn modelId="{C6C56719-05FA-488E-8954-F613D6C55C94}" type="presParOf" srcId="{1DCAFA05-8B61-490D-A131-693CB09764B7}" destId="{CD302635-CD4D-4A9A-A5C2-941E827B27A3}" srcOrd="1" destOrd="0" presId="urn:microsoft.com/office/officeart/2018/2/layout/IconVerticalSolidList"/>
    <dgm:cxn modelId="{11402418-2698-4941-BA4D-9D7EF285DB88}" type="presParOf" srcId="{1DCAFA05-8B61-490D-A131-693CB09764B7}" destId="{B66E20FA-5F8A-4497-8C33-9E274D7A4B5F}" srcOrd="2" destOrd="0" presId="urn:microsoft.com/office/officeart/2018/2/layout/IconVerticalSolidList"/>
    <dgm:cxn modelId="{D51AB709-912D-48E7-9697-838332A911FB}" type="presParOf" srcId="{B66E20FA-5F8A-4497-8C33-9E274D7A4B5F}" destId="{DD8FB287-FF4D-40F9-B424-6BB8D603953F}" srcOrd="0" destOrd="0" presId="urn:microsoft.com/office/officeart/2018/2/layout/IconVerticalSolidList"/>
    <dgm:cxn modelId="{27F24596-B1A7-4E61-B369-A00ABFA86247}" type="presParOf" srcId="{B66E20FA-5F8A-4497-8C33-9E274D7A4B5F}" destId="{2251DAA6-438C-45AB-8628-F37B536F9E50}" srcOrd="1" destOrd="0" presId="urn:microsoft.com/office/officeart/2018/2/layout/IconVerticalSolidList"/>
    <dgm:cxn modelId="{72BF4107-9E20-4FE4-9EDB-8924004116F5}" type="presParOf" srcId="{B66E20FA-5F8A-4497-8C33-9E274D7A4B5F}" destId="{3F965514-54B9-470A-A869-92D6F1F26E45}" srcOrd="2" destOrd="0" presId="urn:microsoft.com/office/officeart/2018/2/layout/IconVerticalSolidList"/>
    <dgm:cxn modelId="{8206C122-395B-495C-B69B-4A6F5CC1499B}" type="presParOf" srcId="{B66E20FA-5F8A-4497-8C33-9E274D7A4B5F}" destId="{1718D7D7-7C4D-4420-BB98-4AB4CCDC2979}" srcOrd="3" destOrd="0" presId="urn:microsoft.com/office/officeart/2018/2/layout/IconVerticalSolidList"/>
    <dgm:cxn modelId="{7089D1F6-1C2A-45ED-8D80-CA3CDF96A01B}" type="presParOf" srcId="{1DCAFA05-8B61-490D-A131-693CB09764B7}" destId="{7324AA56-3FE6-4023-9942-278BFFD38010}" srcOrd="3" destOrd="0" presId="urn:microsoft.com/office/officeart/2018/2/layout/IconVerticalSolidList"/>
    <dgm:cxn modelId="{BD4DEEA7-4E50-4781-B5F4-237EF0101BB3}" type="presParOf" srcId="{1DCAFA05-8B61-490D-A131-693CB09764B7}" destId="{A0BDE8A8-68F3-4F0E-958A-890B475858EC}" srcOrd="4" destOrd="0" presId="urn:microsoft.com/office/officeart/2018/2/layout/IconVerticalSolidList"/>
    <dgm:cxn modelId="{FC396990-5829-428C-8650-F72C52B9ADD2}" type="presParOf" srcId="{A0BDE8A8-68F3-4F0E-958A-890B475858EC}" destId="{0D92F9A7-B742-47B2-A60C-06DF87C2BAAA}" srcOrd="0" destOrd="0" presId="urn:microsoft.com/office/officeart/2018/2/layout/IconVerticalSolidList"/>
    <dgm:cxn modelId="{7C2986EC-CAD1-48EC-BCC7-E37E04CC3801}" type="presParOf" srcId="{A0BDE8A8-68F3-4F0E-958A-890B475858EC}" destId="{EAA4197F-3B98-4578-ABFD-6D8704AC9A4E}" srcOrd="1" destOrd="0" presId="urn:microsoft.com/office/officeart/2018/2/layout/IconVerticalSolidList"/>
    <dgm:cxn modelId="{C5BFBFD7-C661-42B7-BFC2-15DB4D708734}" type="presParOf" srcId="{A0BDE8A8-68F3-4F0E-958A-890B475858EC}" destId="{C9F73EFE-05CF-4691-B4E4-D8FFA35BC589}" srcOrd="2" destOrd="0" presId="urn:microsoft.com/office/officeart/2018/2/layout/IconVerticalSolidList"/>
    <dgm:cxn modelId="{EF345B19-60C2-4B51-9A07-8583B026D7B3}" type="presParOf" srcId="{A0BDE8A8-68F3-4F0E-958A-890B475858EC}" destId="{02807726-9F9D-406E-9445-5E7826682965}" srcOrd="3" destOrd="0" presId="urn:microsoft.com/office/officeart/2018/2/layout/IconVerticalSolidList"/>
    <dgm:cxn modelId="{D3747E4D-97F1-4C90-95F4-315FBD901314}" type="presParOf" srcId="{1DCAFA05-8B61-490D-A131-693CB09764B7}" destId="{87DD1DA5-97A4-4690-BDC0-5D542F6A8838}" srcOrd="5" destOrd="0" presId="urn:microsoft.com/office/officeart/2018/2/layout/IconVerticalSolidList"/>
    <dgm:cxn modelId="{DE9D82F8-3602-4419-8AF8-F938183F544E}" type="presParOf" srcId="{1DCAFA05-8B61-490D-A131-693CB09764B7}" destId="{5A48942B-F6C6-4974-8BF7-43FB00A7749B}" srcOrd="6" destOrd="0" presId="urn:microsoft.com/office/officeart/2018/2/layout/IconVerticalSolidList"/>
    <dgm:cxn modelId="{0569C27C-1653-4DE5-B623-2B26F29C416E}" type="presParOf" srcId="{5A48942B-F6C6-4974-8BF7-43FB00A7749B}" destId="{22231208-F405-469B-A4EF-F2BD2027AE0D}" srcOrd="0" destOrd="0" presId="urn:microsoft.com/office/officeart/2018/2/layout/IconVerticalSolidList"/>
    <dgm:cxn modelId="{5C114AC7-CC55-4A61-B16B-0F39E87BE93E}" type="presParOf" srcId="{5A48942B-F6C6-4974-8BF7-43FB00A7749B}" destId="{E0183832-00D0-47AE-9D12-6ACD0D77E9EC}" srcOrd="1" destOrd="0" presId="urn:microsoft.com/office/officeart/2018/2/layout/IconVerticalSolidList"/>
    <dgm:cxn modelId="{7DFF02E4-029F-462F-A577-9D0AA20D0A7E}" type="presParOf" srcId="{5A48942B-F6C6-4974-8BF7-43FB00A7749B}" destId="{2930797E-FEA2-488D-A0B6-D020F7D40B3E}" srcOrd="2" destOrd="0" presId="urn:microsoft.com/office/officeart/2018/2/layout/IconVerticalSolidList"/>
    <dgm:cxn modelId="{2CFC989C-2435-4CF1-B40F-8158D868CF45}" type="presParOf" srcId="{5A48942B-F6C6-4974-8BF7-43FB00A7749B}" destId="{025F4BFB-7F90-4624-B11B-400DFA1FE14C}" srcOrd="3" destOrd="0" presId="urn:microsoft.com/office/officeart/2018/2/layout/IconVerticalSolidList"/>
    <dgm:cxn modelId="{D272B039-FCC5-4992-A1E7-930AFD6F0C72}" type="presParOf" srcId="{1DCAFA05-8B61-490D-A131-693CB09764B7}" destId="{05CEF6F9-DB1F-4040-9B99-8457A4973908}" srcOrd="7" destOrd="0" presId="urn:microsoft.com/office/officeart/2018/2/layout/IconVerticalSolidList"/>
    <dgm:cxn modelId="{3DBACACA-4E06-4A4B-9706-F18013CEC395}" type="presParOf" srcId="{1DCAFA05-8B61-490D-A131-693CB09764B7}" destId="{6595EF0F-4D0B-445B-AB6B-A659922C8F4A}" srcOrd="8" destOrd="0" presId="urn:microsoft.com/office/officeart/2018/2/layout/IconVerticalSolidList"/>
    <dgm:cxn modelId="{B47C34F3-6496-4F02-B472-B8F9EFF0D8DA}" type="presParOf" srcId="{6595EF0F-4D0B-445B-AB6B-A659922C8F4A}" destId="{AC7606E1-E7A1-49DC-B8C5-0D3B281E1A01}" srcOrd="0" destOrd="0" presId="urn:microsoft.com/office/officeart/2018/2/layout/IconVerticalSolidList"/>
    <dgm:cxn modelId="{0C8558C9-2C86-43EE-A7D1-1C1DBCAC5F68}" type="presParOf" srcId="{6595EF0F-4D0B-445B-AB6B-A659922C8F4A}" destId="{938AB14E-816F-4B2E-B232-6BC12612B634}" srcOrd="1" destOrd="0" presId="urn:microsoft.com/office/officeart/2018/2/layout/IconVerticalSolidList"/>
    <dgm:cxn modelId="{3BB51EBB-EC18-4C2B-9C22-7DF0887D4AAE}" type="presParOf" srcId="{6595EF0F-4D0B-445B-AB6B-A659922C8F4A}" destId="{B7F26B32-33BA-44B1-AB25-D9CCB2B1AEE9}" srcOrd="2" destOrd="0" presId="urn:microsoft.com/office/officeart/2018/2/layout/IconVerticalSolidList"/>
    <dgm:cxn modelId="{8FF275AF-BE49-4CEF-B335-4531BC66CE69}" type="presParOf" srcId="{6595EF0F-4D0B-445B-AB6B-A659922C8F4A}" destId="{82FBCDE8-A856-48FE-AC06-1B14EFA8A1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A94434-C0A4-47DC-ADDF-E7B2A54460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9370EB5-57F5-487F-9F5C-F8B931D5804F}">
      <dgm:prSet/>
      <dgm:spPr/>
      <dgm:t>
        <a:bodyPr/>
        <a:lstStyle/>
        <a:p>
          <a:r>
            <a:rPr lang="en-US"/>
            <a:t>Straight Crosswalk Scenario – A pedestrian crosses directly in front of the ego vehicle at a marked crosswalk.</a:t>
          </a:r>
        </a:p>
      </dgm:t>
    </dgm:pt>
    <dgm:pt modelId="{85D5FE96-C18C-4E0E-AF5E-A153FB123BED}" type="parTrans" cxnId="{2A2647B7-32C3-4865-B2FE-269F5409CE0B}">
      <dgm:prSet/>
      <dgm:spPr/>
      <dgm:t>
        <a:bodyPr/>
        <a:lstStyle/>
        <a:p>
          <a:endParaRPr lang="en-US" sz="1800"/>
        </a:p>
      </dgm:t>
    </dgm:pt>
    <dgm:pt modelId="{27E6D23C-F14C-4BA8-BC2D-F0EEA229A7DA}" type="sibTrans" cxnId="{2A2647B7-32C3-4865-B2FE-269F5409CE0B}">
      <dgm:prSet/>
      <dgm:spPr/>
      <dgm:t>
        <a:bodyPr/>
        <a:lstStyle/>
        <a:p>
          <a:endParaRPr lang="en-US"/>
        </a:p>
      </dgm:t>
    </dgm:pt>
    <dgm:pt modelId="{A9ABD515-552E-49DE-9D51-F7A83A003B53}">
      <dgm:prSet/>
      <dgm:spPr/>
      <dgm:t>
        <a:bodyPr/>
        <a:lstStyle/>
        <a:p>
          <a:r>
            <a:rPr lang="en-US"/>
            <a:t>Sudden Pedestrian Entry from Sidewalk – A pedestrian abruptly steps into the road from the sidewalk.</a:t>
          </a:r>
        </a:p>
      </dgm:t>
    </dgm:pt>
    <dgm:pt modelId="{DE3A33FB-559E-4901-AC7F-8E9563004C27}" type="parTrans" cxnId="{DF103BFA-A201-4F89-BFC7-F3B66D419B96}">
      <dgm:prSet/>
      <dgm:spPr/>
      <dgm:t>
        <a:bodyPr/>
        <a:lstStyle/>
        <a:p>
          <a:endParaRPr lang="en-US" sz="1800"/>
        </a:p>
      </dgm:t>
    </dgm:pt>
    <dgm:pt modelId="{67CF8BB7-FC0B-421E-B4EB-B8780D21E1EE}" type="sibTrans" cxnId="{DF103BFA-A201-4F89-BFC7-F3B66D419B96}">
      <dgm:prSet/>
      <dgm:spPr/>
      <dgm:t>
        <a:bodyPr/>
        <a:lstStyle/>
        <a:p>
          <a:endParaRPr lang="en-US"/>
        </a:p>
      </dgm:t>
    </dgm:pt>
    <dgm:pt modelId="{0AFBBBFD-EAEC-4FF9-BE21-B4A08FF137F9}">
      <dgm:prSet/>
      <dgm:spPr/>
      <dgm:t>
        <a:bodyPr/>
        <a:lstStyle/>
        <a:p>
          <a:r>
            <a:rPr lang="en-US"/>
            <a:t>Multiple Sequential Pedestrians – Several pedestrians cross one after another, requiring sustained tracking and response.</a:t>
          </a:r>
        </a:p>
      </dgm:t>
    </dgm:pt>
    <dgm:pt modelId="{3932DB90-E3F6-4A7C-9BB5-EE354374ACD5}" type="parTrans" cxnId="{4B54C82E-0215-4F2E-931F-ACDAD19EFFF2}">
      <dgm:prSet/>
      <dgm:spPr/>
      <dgm:t>
        <a:bodyPr/>
        <a:lstStyle/>
        <a:p>
          <a:endParaRPr lang="en-US" sz="1800"/>
        </a:p>
      </dgm:t>
    </dgm:pt>
    <dgm:pt modelId="{192F6712-920D-498E-8B6D-EBE681FFEB42}" type="sibTrans" cxnId="{4B54C82E-0215-4F2E-931F-ACDAD19EFFF2}">
      <dgm:prSet/>
      <dgm:spPr/>
      <dgm:t>
        <a:bodyPr/>
        <a:lstStyle/>
        <a:p>
          <a:endParaRPr lang="en-US"/>
        </a:p>
      </dgm:t>
    </dgm:pt>
    <dgm:pt modelId="{3BF14422-A5C8-400E-8008-6706187F3731}">
      <dgm:prSet/>
      <dgm:spPr/>
      <dgm:t>
        <a:bodyPr/>
        <a:lstStyle/>
        <a:p>
          <a:r>
            <a:rPr lang="en-US"/>
            <a:t>Static Pedestrian on Road – A pedestrian remains stationary in the vehicle's path.</a:t>
          </a:r>
        </a:p>
      </dgm:t>
    </dgm:pt>
    <dgm:pt modelId="{F8292F75-6428-4287-8F5A-583708107122}" type="parTrans" cxnId="{05526FB3-6A28-43A3-ADA2-11BE67810175}">
      <dgm:prSet/>
      <dgm:spPr/>
      <dgm:t>
        <a:bodyPr/>
        <a:lstStyle/>
        <a:p>
          <a:endParaRPr lang="en-US" sz="1800"/>
        </a:p>
      </dgm:t>
    </dgm:pt>
    <dgm:pt modelId="{5CCFD2C8-8B6E-47CA-B4E6-3B8AF0B6BB64}" type="sibTrans" cxnId="{05526FB3-6A28-43A3-ADA2-11BE67810175}">
      <dgm:prSet/>
      <dgm:spPr/>
      <dgm:t>
        <a:bodyPr/>
        <a:lstStyle/>
        <a:p>
          <a:endParaRPr lang="en-US"/>
        </a:p>
      </dgm:t>
    </dgm:pt>
    <dgm:pt modelId="{A2AA9D3F-EEB4-4F04-8289-1BFEA051A056}">
      <dgm:prSet/>
      <dgm:spPr/>
      <dgm:t>
        <a:bodyPr/>
        <a:lstStyle/>
        <a:p>
          <a:r>
            <a:rPr lang="en-US"/>
            <a:t>Pedestrian Walking on Sidewalk (No Crossing) – Ensures the vehicle doesn't stop when pedestrians are not entering the road.</a:t>
          </a:r>
        </a:p>
      </dgm:t>
    </dgm:pt>
    <dgm:pt modelId="{71252D4A-9F1A-4EE0-BB72-3DB340A41D3C}" type="parTrans" cxnId="{FB1EB70B-8581-4132-9A2D-8088A98AD083}">
      <dgm:prSet/>
      <dgm:spPr/>
      <dgm:t>
        <a:bodyPr/>
        <a:lstStyle/>
        <a:p>
          <a:endParaRPr lang="en-US" sz="1800"/>
        </a:p>
      </dgm:t>
    </dgm:pt>
    <dgm:pt modelId="{B2884BF8-D47B-4993-A79F-FBD5ECB9EE34}" type="sibTrans" cxnId="{FB1EB70B-8581-4132-9A2D-8088A98AD083}">
      <dgm:prSet/>
      <dgm:spPr/>
      <dgm:t>
        <a:bodyPr/>
        <a:lstStyle/>
        <a:p>
          <a:endParaRPr lang="en-US"/>
        </a:p>
      </dgm:t>
    </dgm:pt>
    <dgm:pt modelId="{8B11FCA5-AEB9-4608-B0C9-0588654CFF59}">
      <dgm:prSet/>
      <dgm:spPr/>
      <dgm:t>
        <a:bodyPr/>
        <a:lstStyle/>
        <a:p>
          <a:r>
            <a:rPr lang="en-US"/>
            <a:t>Pedestrian Standing at Edge of Crosswalk – Tests system’s decision-making when a pedestrian is near the crosswalk but not crossing.</a:t>
          </a:r>
        </a:p>
      </dgm:t>
    </dgm:pt>
    <dgm:pt modelId="{12880059-5A2D-47DB-AFD2-90014C30153E}" type="parTrans" cxnId="{A338671E-E559-4FC9-8327-EEDE21B03A5E}">
      <dgm:prSet/>
      <dgm:spPr/>
      <dgm:t>
        <a:bodyPr/>
        <a:lstStyle/>
        <a:p>
          <a:endParaRPr lang="en-US" sz="1800"/>
        </a:p>
      </dgm:t>
    </dgm:pt>
    <dgm:pt modelId="{4E365D6B-DD93-4B9C-A6E9-17D0133B95D1}" type="sibTrans" cxnId="{A338671E-E559-4FC9-8327-EEDE21B03A5E}">
      <dgm:prSet/>
      <dgm:spPr/>
      <dgm:t>
        <a:bodyPr/>
        <a:lstStyle/>
        <a:p>
          <a:endParaRPr lang="en-US"/>
        </a:p>
      </dgm:t>
    </dgm:pt>
    <dgm:pt modelId="{4E531D62-A775-4053-8EC9-B8B9C61E3B1B}" type="pres">
      <dgm:prSet presAssocID="{D9A94434-C0A4-47DC-ADDF-E7B2A544606D}" presName="diagram" presStyleCnt="0">
        <dgm:presLayoutVars>
          <dgm:dir/>
          <dgm:resizeHandles val="exact"/>
        </dgm:presLayoutVars>
      </dgm:prSet>
      <dgm:spPr/>
    </dgm:pt>
    <dgm:pt modelId="{F86962C5-BAF5-477D-941B-11209A837E2D}" type="pres">
      <dgm:prSet presAssocID="{C9370EB5-57F5-487F-9F5C-F8B931D5804F}" presName="node" presStyleLbl="node1" presStyleIdx="0" presStyleCnt="6">
        <dgm:presLayoutVars>
          <dgm:bulletEnabled val="1"/>
        </dgm:presLayoutVars>
      </dgm:prSet>
      <dgm:spPr/>
    </dgm:pt>
    <dgm:pt modelId="{3E4D6E01-738F-4813-90E0-F79DD6E667EF}" type="pres">
      <dgm:prSet presAssocID="{27E6D23C-F14C-4BA8-BC2D-F0EEA229A7DA}" presName="sibTrans" presStyleCnt="0"/>
      <dgm:spPr/>
    </dgm:pt>
    <dgm:pt modelId="{EA8219BB-16FD-4E55-82B7-6608A0C987D6}" type="pres">
      <dgm:prSet presAssocID="{A9ABD515-552E-49DE-9D51-F7A83A003B53}" presName="node" presStyleLbl="node1" presStyleIdx="1" presStyleCnt="6">
        <dgm:presLayoutVars>
          <dgm:bulletEnabled val="1"/>
        </dgm:presLayoutVars>
      </dgm:prSet>
      <dgm:spPr/>
    </dgm:pt>
    <dgm:pt modelId="{8216DE56-7A29-4D51-A1D4-E965B53DBDF8}" type="pres">
      <dgm:prSet presAssocID="{67CF8BB7-FC0B-421E-B4EB-B8780D21E1EE}" presName="sibTrans" presStyleCnt="0"/>
      <dgm:spPr/>
    </dgm:pt>
    <dgm:pt modelId="{86D0B538-290E-4F06-B9D9-3B9D978B5601}" type="pres">
      <dgm:prSet presAssocID="{0AFBBBFD-EAEC-4FF9-BE21-B4A08FF137F9}" presName="node" presStyleLbl="node1" presStyleIdx="2" presStyleCnt="6">
        <dgm:presLayoutVars>
          <dgm:bulletEnabled val="1"/>
        </dgm:presLayoutVars>
      </dgm:prSet>
      <dgm:spPr/>
    </dgm:pt>
    <dgm:pt modelId="{D623CDB9-1AEC-40E2-9EAD-0FE4DFC0F9AC}" type="pres">
      <dgm:prSet presAssocID="{192F6712-920D-498E-8B6D-EBE681FFEB42}" presName="sibTrans" presStyleCnt="0"/>
      <dgm:spPr/>
    </dgm:pt>
    <dgm:pt modelId="{CDBB43BF-920F-421A-AF9B-81619C6C67FD}" type="pres">
      <dgm:prSet presAssocID="{3BF14422-A5C8-400E-8008-6706187F3731}" presName="node" presStyleLbl="node1" presStyleIdx="3" presStyleCnt="6">
        <dgm:presLayoutVars>
          <dgm:bulletEnabled val="1"/>
        </dgm:presLayoutVars>
      </dgm:prSet>
      <dgm:spPr/>
    </dgm:pt>
    <dgm:pt modelId="{E6525E83-99F3-46CB-BBE8-A17D0B95C9F8}" type="pres">
      <dgm:prSet presAssocID="{5CCFD2C8-8B6E-47CA-B4E6-3B8AF0B6BB64}" presName="sibTrans" presStyleCnt="0"/>
      <dgm:spPr/>
    </dgm:pt>
    <dgm:pt modelId="{69720C25-29DF-4AA0-AC69-DB42269EC03F}" type="pres">
      <dgm:prSet presAssocID="{A2AA9D3F-EEB4-4F04-8289-1BFEA051A056}" presName="node" presStyleLbl="node1" presStyleIdx="4" presStyleCnt="6">
        <dgm:presLayoutVars>
          <dgm:bulletEnabled val="1"/>
        </dgm:presLayoutVars>
      </dgm:prSet>
      <dgm:spPr/>
    </dgm:pt>
    <dgm:pt modelId="{02A636AD-A289-4058-87A4-D3C15F5DC9E0}" type="pres">
      <dgm:prSet presAssocID="{B2884BF8-D47B-4993-A79F-FBD5ECB9EE34}" presName="sibTrans" presStyleCnt="0"/>
      <dgm:spPr/>
    </dgm:pt>
    <dgm:pt modelId="{FF213863-071D-420A-948E-C761F1D824E7}" type="pres">
      <dgm:prSet presAssocID="{8B11FCA5-AEB9-4608-B0C9-0588654CFF59}" presName="node" presStyleLbl="node1" presStyleIdx="5" presStyleCnt="6">
        <dgm:presLayoutVars>
          <dgm:bulletEnabled val="1"/>
        </dgm:presLayoutVars>
      </dgm:prSet>
      <dgm:spPr/>
    </dgm:pt>
  </dgm:ptLst>
  <dgm:cxnLst>
    <dgm:cxn modelId="{7AE50400-93B4-46C6-86A3-F92EFB4D523A}" type="presOf" srcId="{8B11FCA5-AEB9-4608-B0C9-0588654CFF59}" destId="{FF213863-071D-420A-948E-C761F1D824E7}" srcOrd="0" destOrd="0" presId="urn:microsoft.com/office/officeart/2005/8/layout/default"/>
    <dgm:cxn modelId="{FB1EB70B-8581-4132-9A2D-8088A98AD083}" srcId="{D9A94434-C0A4-47DC-ADDF-E7B2A544606D}" destId="{A2AA9D3F-EEB4-4F04-8289-1BFEA051A056}" srcOrd="4" destOrd="0" parTransId="{71252D4A-9F1A-4EE0-BB72-3DB340A41D3C}" sibTransId="{B2884BF8-D47B-4993-A79F-FBD5ECB9EE34}"/>
    <dgm:cxn modelId="{2FF3EE0D-452F-4F64-8E2A-D8465ED10DC5}" type="presOf" srcId="{A9ABD515-552E-49DE-9D51-F7A83A003B53}" destId="{EA8219BB-16FD-4E55-82B7-6608A0C987D6}" srcOrd="0" destOrd="0" presId="urn:microsoft.com/office/officeart/2005/8/layout/default"/>
    <dgm:cxn modelId="{A338671E-E559-4FC9-8327-EEDE21B03A5E}" srcId="{D9A94434-C0A4-47DC-ADDF-E7B2A544606D}" destId="{8B11FCA5-AEB9-4608-B0C9-0588654CFF59}" srcOrd="5" destOrd="0" parTransId="{12880059-5A2D-47DB-AFD2-90014C30153E}" sibTransId="{4E365D6B-DD93-4B9C-A6E9-17D0133B95D1}"/>
    <dgm:cxn modelId="{EDA9D32B-5C39-418A-9146-A15386443E47}" type="presOf" srcId="{D9A94434-C0A4-47DC-ADDF-E7B2A544606D}" destId="{4E531D62-A775-4053-8EC9-B8B9C61E3B1B}" srcOrd="0" destOrd="0" presId="urn:microsoft.com/office/officeart/2005/8/layout/default"/>
    <dgm:cxn modelId="{4B54C82E-0215-4F2E-931F-ACDAD19EFFF2}" srcId="{D9A94434-C0A4-47DC-ADDF-E7B2A544606D}" destId="{0AFBBBFD-EAEC-4FF9-BE21-B4A08FF137F9}" srcOrd="2" destOrd="0" parTransId="{3932DB90-E3F6-4A7C-9BB5-EE354374ACD5}" sibTransId="{192F6712-920D-498E-8B6D-EBE681FFEB42}"/>
    <dgm:cxn modelId="{A2184F72-AD8C-4C5C-9B0D-E9A608FDE1ED}" type="presOf" srcId="{0AFBBBFD-EAEC-4FF9-BE21-B4A08FF137F9}" destId="{86D0B538-290E-4F06-B9D9-3B9D978B5601}" srcOrd="0" destOrd="0" presId="urn:microsoft.com/office/officeart/2005/8/layout/default"/>
    <dgm:cxn modelId="{2FECD87E-46C8-42E0-A4D6-69D5399F05A0}" type="presOf" srcId="{3BF14422-A5C8-400E-8008-6706187F3731}" destId="{CDBB43BF-920F-421A-AF9B-81619C6C67FD}" srcOrd="0" destOrd="0" presId="urn:microsoft.com/office/officeart/2005/8/layout/default"/>
    <dgm:cxn modelId="{086B3EA9-F1C9-423D-A027-E235A0386B5F}" type="presOf" srcId="{C9370EB5-57F5-487F-9F5C-F8B931D5804F}" destId="{F86962C5-BAF5-477D-941B-11209A837E2D}" srcOrd="0" destOrd="0" presId="urn:microsoft.com/office/officeart/2005/8/layout/default"/>
    <dgm:cxn modelId="{05526FB3-6A28-43A3-ADA2-11BE67810175}" srcId="{D9A94434-C0A4-47DC-ADDF-E7B2A544606D}" destId="{3BF14422-A5C8-400E-8008-6706187F3731}" srcOrd="3" destOrd="0" parTransId="{F8292F75-6428-4287-8F5A-583708107122}" sibTransId="{5CCFD2C8-8B6E-47CA-B4E6-3B8AF0B6BB64}"/>
    <dgm:cxn modelId="{2A2647B7-32C3-4865-B2FE-269F5409CE0B}" srcId="{D9A94434-C0A4-47DC-ADDF-E7B2A544606D}" destId="{C9370EB5-57F5-487F-9F5C-F8B931D5804F}" srcOrd="0" destOrd="0" parTransId="{85D5FE96-C18C-4E0E-AF5E-A153FB123BED}" sibTransId="{27E6D23C-F14C-4BA8-BC2D-F0EEA229A7DA}"/>
    <dgm:cxn modelId="{28B815BE-C7B0-4366-A2DD-53937996DCEE}" type="presOf" srcId="{A2AA9D3F-EEB4-4F04-8289-1BFEA051A056}" destId="{69720C25-29DF-4AA0-AC69-DB42269EC03F}" srcOrd="0" destOrd="0" presId="urn:microsoft.com/office/officeart/2005/8/layout/default"/>
    <dgm:cxn modelId="{DF103BFA-A201-4F89-BFC7-F3B66D419B96}" srcId="{D9A94434-C0A4-47DC-ADDF-E7B2A544606D}" destId="{A9ABD515-552E-49DE-9D51-F7A83A003B53}" srcOrd="1" destOrd="0" parTransId="{DE3A33FB-559E-4901-AC7F-8E9563004C27}" sibTransId="{67CF8BB7-FC0B-421E-B4EB-B8780D21E1EE}"/>
    <dgm:cxn modelId="{0694DB4B-7327-4FD7-9A88-88EA141EDB1C}" type="presParOf" srcId="{4E531D62-A775-4053-8EC9-B8B9C61E3B1B}" destId="{F86962C5-BAF5-477D-941B-11209A837E2D}" srcOrd="0" destOrd="0" presId="urn:microsoft.com/office/officeart/2005/8/layout/default"/>
    <dgm:cxn modelId="{E576947E-D844-4A79-BCC4-488F16964AD8}" type="presParOf" srcId="{4E531D62-A775-4053-8EC9-B8B9C61E3B1B}" destId="{3E4D6E01-738F-4813-90E0-F79DD6E667EF}" srcOrd="1" destOrd="0" presId="urn:microsoft.com/office/officeart/2005/8/layout/default"/>
    <dgm:cxn modelId="{54DC8FD8-D05D-411F-BC9F-82490C80B9EB}" type="presParOf" srcId="{4E531D62-A775-4053-8EC9-B8B9C61E3B1B}" destId="{EA8219BB-16FD-4E55-82B7-6608A0C987D6}" srcOrd="2" destOrd="0" presId="urn:microsoft.com/office/officeart/2005/8/layout/default"/>
    <dgm:cxn modelId="{5929A2BE-5D44-40BB-BA5E-78DC7E543971}" type="presParOf" srcId="{4E531D62-A775-4053-8EC9-B8B9C61E3B1B}" destId="{8216DE56-7A29-4D51-A1D4-E965B53DBDF8}" srcOrd="3" destOrd="0" presId="urn:microsoft.com/office/officeart/2005/8/layout/default"/>
    <dgm:cxn modelId="{EFE88266-DF5D-411F-97F0-A9899B0A5188}" type="presParOf" srcId="{4E531D62-A775-4053-8EC9-B8B9C61E3B1B}" destId="{86D0B538-290E-4F06-B9D9-3B9D978B5601}" srcOrd="4" destOrd="0" presId="urn:microsoft.com/office/officeart/2005/8/layout/default"/>
    <dgm:cxn modelId="{C440ABBC-2B84-4315-BF4C-48E4A1488A8D}" type="presParOf" srcId="{4E531D62-A775-4053-8EC9-B8B9C61E3B1B}" destId="{D623CDB9-1AEC-40E2-9EAD-0FE4DFC0F9AC}" srcOrd="5" destOrd="0" presId="urn:microsoft.com/office/officeart/2005/8/layout/default"/>
    <dgm:cxn modelId="{55B37F9F-73F7-4EA6-B617-C910CEF65CFE}" type="presParOf" srcId="{4E531D62-A775-4053-8EC9-B8B9C61E3B1B}" destId="{CDBB43BF-920F-421A-AF9B-81619C6C67FD}" srcOrd="6" destOrd="0" presId="urn:microsoft.com/office/officeart/2005/8/layout/default"/>
    <dgm:cxn modelId="{3C428C1C-B38D-4292-81FC-8CD219738ED3}" type="presParOf" srcId="{4E531D62-A775-4053-8EC9-B8B9C61E3B1B}" destId="{E6525E83-99F3-46CB-BBE8-A17D0B95C9F8}" srcOrd="7" destOrd="0" presId="urn:microsoft.com/office/officeart/2005/8/layout/default"/>
    <dgm:cxn modelId="{37D0B7F6-B17E-4663-96D3-3804B62740E4}" type="presParOf" srcId="{4E531D62-A775-4053-8EC9-B8B9C61E3B1B}" destId="{69720C25-29DF-4AA0-AC69-DB42269EC03F}" srcOrd="8" destOrd="0" presId="urn:microsoft.com/office/officeart/2005/8/layout/default"/>
    <dgm:cxn modelId="{1D6B2F3D-20BD-4F45-A26E-2420270D1DAF}" type="presParOf" srcId="{4E531D62-A775-4053-8EC9-B8B9C61E3B1B}" destId="{02A636AD-A289-4058-87A4-D3C15F5DC9E0}" srcOrd="9" destOrd="0" presId="urn:microsoft.com/office/officeart/2005/8/layout/default"/>
    <dgm:cxn modelId="{382D6F0C-DA6C-4AE9-9F01-0AEFEC4DFDD9}" type="presParOf" srcId="{4E531D62-A775-4053-8EC9-B8B9C61E3B1B}" destId="{FF213863-071D-420A-948E-C761F1D824E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6286AE-4336-4168-8B9F-509FF398E4B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B97822-B8B2-42E4-B744-A9CD95522D7C}">
      <dgm:prSet/>
      <dgm:spPr/>
      <dgm:t>
        <a:bodyPr/>
        <a:lstStyle/>
        <a:p>
          <a:r>
            <a:rPr lang="en-US" dirty="0"/>
            <a:t>Collision Count – The total number of collisions between the ego vehicle and pedestrians across all scenarios.</a:t>
          </a:r>
        </a:p>
      </dgm:t>
    </dgm:pt>
    <dgm:pt modelId="{CD28A3E1-A12D-4AAF-B5DC-830CF8A60953}" type="parTrans" cxnId="{7107C963-B5CA-49C2-A94E-B4F1DD54DC30}">
      <dgm:prSet/>
      <dgm:spPr/>
      <dgm:t>
        <a:bodyPr/>
        <a:lstStyle/>
        <a:p>
          <a:endParaRPr lang="en-US"/>
        </a:p>
      </dgm:t>
    </dgm:pt>
    <dgm:pt modelId="{27CFC665-8CC3-480B-9D40-BACA95FA0493}" type="sibTrans" cxnId="{7107C963-B5CA-49C2-A94E-B4F1DD54DC30}">
      <dgm:prSet/>
      <dgm:spPr/>
      <dgm:t>
        <a:bodyPr/>
        <a:lstStyle/>
        <a:p>
          <a:endParaRPr lang="en-US"/>
        </a:p>
      </dgm:t>
    </dgm:pt>
    <dgm:pt modelId="{AB2D9F49-9762-4ED0-85A4-AF83BC424469}">
      <dgm:prSet/>
      <dgm:spPr/>
      <dgm:t>
        <a:bodyPr/>
        <a:lstStyle/>
        <a:p>
          <a:r>
            <a:rPr lang="en-US" dirty="0"/>
            <a:t>Unsafe</a:t>
          </a:r>
          <a:r>
            <a:rPr lang="en-US" baseline="0" dirty="0"/>
            <a:t> Interactions – </a:t>
          </a:r>
          <a:r>
            <a:rPr lang="en-US" dirty="0"/>
            <a:t>Counts any interaction where the vehicle comes within a dangerous distance of a pedestrian.</a:t>
          </a:r>
        </a:p>
      </dgm:t>
    </dgm:pt>
    <dgm:pt modelId="{5CEC267F-6FE5-453A-8EDE-E46216B55E80}" type="parTrans" cxnId="{227BAFFC-E40A-4D4D-ABCF-4409C3DCCD98}">
      <dgm:prSet/>
      <dgm:spPr/>
      <dgm:t>
        <a:bodyPr/>
        <a:lstStyle/>
        <a:p>
          <a:endParaRPr lang="en-US"/>
        </a:p>
      </dgm:t>
    </dgm:pt>
    <dgm:pt modelId="{6CF470BF-034C-49DC-8A42-F9233B6DF634}" type="sibTrans" cxnId="{227BAFFC-E40A-4D4D-ABCF-4409C3DCCD98}">
      <dgm:prSet/>
      <dgm:spPr/>
      <dgm:t>
        <a:bodyPr/>
        <a:lstStyle/>
        <a:p>
          <a:endParaRPr lang="en-US"/>
        </a:p>
      </dgm:t>
    </dgm:pt>
    <dgm:pt modelId="{C82D997A-2B10-4AF5-A186-4B129F76B7CB}">
      <dgm:prSet/>
      <dgm:spPr/>
      <dgm:t>
        <a:bodyPr/>
        <a:lstStyle/>
        <a:p>
          <a:r>
            <a:rPr lang="en-US" dirty="0"/>
            <a:t>Minimum Time-To-Collision (TTC) – Tracks the smallest TTC value estimated by the system during the simulation.</a:t>
          </a:r>
        </a:p>
      </dgm:t>
    </dgm:pt>
    <dgm:pt modelId="{912BC108-445F-4339-AD59-D7A24739E31D}" type="parTrans" cxnId="{CE65D766-B059-4F18-AAD3-2CE0A8F6DAD7}">
      <dgm:prSet/>
      <dgm:spPr/>
      <dgm:t>
        <a:bodyPr/>
        <a:lstStyle/>
        <a:p>
          <a:endParaRPr lang="en-US"/>
        </a:p>
      </dgm:t>
    </dgm:pt>
    <dgm:pt modelId="{AA2347E6-AF39-4652-98A6-9C47F864B3AA}" type="sibTrans" cxnId="{CE65D766-B059-4F18-AAD3-2CE0A8F6DAD7}">
      <dgm:prSet/>
      <dgm:spPr/>
      <dgm:t>
        <a:bodyPr/>
        <a:lstStyle/>
        <a:p>
          <a:endParaRPr lang="en-US"/>
        </a:p>
      </dgm:t>
    </dgm:pt>
    <dgm:pt modelId="{CA470F95-7357-487A-BB6F-EBAA9B6A7DE8}">
      <dgm:prSet/>
      <dgm:spPr/>
      <dgm:t>
        <a:bodyPr/>
        <a:lstStyle/>
        <a:p>
          <a:r>
            <a:rPr lang="en-US" dirty="0"/>
            <a:t>Average TTC on Predicted Collisions: Reports the average TTC at the moment a collision is predicted by the system.</a:t>
          </a:r>
        </a:p>
      </dgm:t>
    </dgm:pt>
    <dgm:pt modelId="{21843D26-D236-487B-AFBB-596883DCF193}" type="parTrans" cxnId="{CF55093F-2EAD-4E72-92CB-FC06424D35C9}">
      <dgm:prSet/>
      <dgm:spPr/>
      <dgm:t>
        <a:bodyPr/>
        <a:lstStyle/>
        <a:p>
          <a:endParaRPr lang="en-US"/>
        </a:p>
      </dgm:t>
    </dgm:pt>
    <dgm:pt modelId="{8D0AE950-4E37-4896-B840-1BDA04072091}" type="sibTrans" cxnId="{CF55093F-2EAD-4E72-92CB-FC06424D35C9}">
      <dgm:prSet/>
      <dgm:spPr/>
      <dgm:t>
        <a:bodyPr/>
        <a:lstStyle/>
        <a:p>
          <a:endParaRPr lang="en-US"/>
        </a:p>
      </dgm:t>
    </dgm:pt>
    <dgm:pt modelId="{2A2E5510-B8EB-4AC4-BE63-EFC02A7387A1}">
      <dgm:prSet/>
      <dgm:spPr/>
      <dgm:t>
        <a:bodyPr/>
        <a:lstStyle/>
        <a:p>
          <a:r>
            <a:rPr lang="en-US" dirty="0"/>
            <a:t>System Latency – Measures the time from receiving sensor data to issuing a control decision.</a:t>
          </a:r>
        </a:p>
      </dgm:t>
    </dgm:pt>
    <dgm:pt modelId="{7A4B19D1-136C-4368-AD52-8F3BEF14EF10}" type="parTrans" cxnId="{187D20BB-C4C0-453C-BA65-6F312953B130}">
      <dgm:prSet/>
      <dgm:spPr/>
      <dgm:t>
        <a:bodyPr/>
        <a:lstStyle/>
        <a:p>
          <a:endParaRPr lang="en-US"/>
        </a:p>
      </dgm:t>
    </dgm:pt>
    <dgm:pt modelId="{A9E36DDE-5575-4173-9F5E-31149AC65CFF}" type="sibTrans" cxnId="{187D20BB-C4C0-453C-BA65-6F312953B130}">
      <dgm:prSet/>
      <dgm:spPr/>
      <dgm:t>
        <a:bodyPr/>
        <a:lstStyle/>
        <a:p>
          <a:endParaRPr lang="en-US"/>
        </a:p>
      </dgm:t>
    </dgm:pt>
    <dgm:pt modelId="{21ECF8AC-5943-4614-8242-FF5DA91386E2}" type="pres">
      <dgm:prSet presAssocID="{A36286AE-4336-4168-8B9F-509FF398E4B5}" presName="vert0" presStyleCnt="0">
        <dgm:presLayoutVars>
          <dgm:dir/>
          <dgm:animOne val="branch"/>
          <dgm:animLvl val="lvl"/>
        </dgm:presLayoutVars>
      </dgm:prSet>
      <dgm:spPr/>
    </dgm:pt>
    <dgm:pt modelId="{908596DC-48AC-4CA3-A4D6-4DEE7D216957}" type="pres">
      <dgm:prSet presAssocID="{98B97822-B8B2-42E4-B744-A9CD95522D7C}" presName="thickLine" presStyleLbl="alignNode1" presStyleIdx="0" presStyleCnt="5"/>
      <dgm:spPr/>
    </dgm:pt>
    <dgm:pt modelId="{563A6E02-5521-4AA7-BD7B-165A8391DDE4}" type="pres">
      <dgm:prSet presAssocID="{98B97822-B8B2-42E4-B744-A9CD95522D7C}" presName="horz1" presStyleCnt="0"/>
      <dgm:spPr/>
    </dgm:pt>
    <dgm:pt modelId="{D7A1E369-7E53-4E2E-B937-9E777E825EE9}" type="pres">
      <dgm:prSet presAssocID="{98B97822-B8B2-42E4-B744-A9CD95522D7C}" presName="tx1" presStyleLbl="revTx" presStyleIdx="0" presStyleCnt="5"/>
      <dgm:spPr/>
    </dgm:pt>
    <dgm:pt modelId="{A18632FF-34FD-4745-A79C-A41DBCBA7885}" type="pres">
      <dgm:prSet presAssocID="{98B97822-B8B2-42E4-B744-A9CD95522D7C}" presName="vert1" presStyleCnt="0"/>
      <dgm:spPr/>
    </dgm:pt>
    <dgm:pt modelId="{71514254-8F32-4B39-93C8-6C5F86C0B433}" type="pres">
      <dgm:prSet presAssocID="{AB2D9F49-9762-4ED0-85A4-AF83BC424469}" presName="thickLine" presStyleLbl="alignNode1" presStyleIdx="1" presStyleCnt="5"/>
      <dgm:spPr/>
    </dgm:pt>
    <dgm:pt modelId="{4F67094E-8F33-4859-BDDC-99F9356A7E5D}" type="pres">
      <dgm:prSet presAssocID="{AB2D9F49-9762-4ED0-85A4-AF83BC424469}" presName="horz1" presStyleCnt="0"/>
      <dgm:spPr/>
    </dgm:pt>
    <dgm:pt modelId="{F31F671D-E3F8-4E97-84A8-F87F67D4DFB3}" type="pres">
      <dgm:prSet presAssocID="{AB2D9F49-9762-4ED0-85A4-AF83BC424469}" presName="tx1" presStyleLbl="revTx" presStyleIdx="1" presStyleCnt="5"/>
      <dgm:spPr/>
    </dgm:pt>
    <dgm:pt modelId="{1FD5C376-C62F-4AEA-A2C2-7260B56E1AFB}" type="pres">
      <dgm:prSet presAssocID="{AB2D9F49-9762-4ED0-85A4-AF83BC424469}" presName="vert1" presStyleCnt="0"/>
      <dgm:spPr/>
    </dgm:pt>
    <dgm:pt modelId="{2CF685BB-4199-4665-8811-489802177B61}" type="pres">
      <dgm:prSet presAssocID="{C82D997A-2B10-4AF5-A186-4B129F76B7CB}" presName="thickLine" presStyleLbl="alignNode1" presStyleIdx="2" presStyleCnt="5"/>
      <dgm:spPr/>
    </dgm:pt>
    <dgm:pt modelId="{103D8C8C-15C0-43AB-9162-DE16B8891ECE}" type="pres">
      <dgm:prSet presAssocID="{C82D997A-2B10-4AF5-A186-4B129F76B7CB}" presName="horz1" presStyleCnt="0"/>
      <dgm:spPr/>
    </dgm:pt>
    <dgm:pt modelId="{3749DCED-E703-4CE1-90E3-FD2036A4D1DC}" type="pres">
      <dgm:prSet presAssocID="{C82D997A-2B10-4AF5-A186-4B129F76B7CB}" presName="tx1" presStyleLbl="revTx" presStyleIdx="2" presStyleCnt="5"/>
      <dgm:spPr/>
    </dgm:pt>
    <dgm:pt modelId="{1D4F23C9-FE0D-4139-9A77-3108AD53E0A4}" type="pres">
      <dgm:prSet presAssocID="{C82D997A-2B10-4AF5-A186-4B129F76B7CB}" presName="vert1" presStyleCnt="0"/>
      <dgm:spPr/>
    </dgm:pt>
    <dgm:pt modelId="{0925D417-8407-410E-9B27-4B68876A3FFE}" type="pres">
      <dgm:prSet presAssocID="{CA470F95-7357-487A-BB6F-EBAA9B6A7DE8}" presName="thickLine" presStyleLbl="alignNode1" presStyleIdx="3" presStyleCnt="5"/>
      <dgm:spPr/>
    </dgm:pt>
    <dgm:pt modelId="{C96D056F-15F3-4F06-B189-8314B85CE8B4}" type="pres">
      <dgm:prSet presAssocID="{CA470F95-7357-487A-BB6F-EBAA9B6A7DE8}" presName="horz1" presStyleCnt="0"/>
      <dgm:spPr/>
    </dgm:pt>
    <dgm:pt modelId="{3F49786B-F4B8-416E-BA64-C3649D1D7A32}" type="pres">
      <dgm:prSet presAssocID="{CA470F95-7357-487A-BB6F-EBAA9B6A7DE8}" presName="tx1" presStyleLbl="revTx" presStyleIdx="3" presStyleCnt="5"/>
      <dgm:spPr/>
    </dgm:pt>
    <dgm:pt modelId="{BAD272B2-E145-4FCD-8449-48EAD161819F}" type="pres">
      <dgm:prSet presAssocID="{CA470F95-7357-487A-BB6F-EBAA9B6A7DE8}" presName="vert1" presStyleCnt="0"/>
      <dgm:spPr/>
    </dgm:pt>
    <dgm:pt modelId="{A8CA98A1-2E44-4C80-B7D4-7C432320DA29}" type="pres">
      <dgm:prSet presAssocID="{2A2E5510-B8EB-4AC4-BE63-EFC02A7387A1}" presName="thickLine" presStyleLbl="alignNode1" presStyleIdx="4" presStyleCnt="5"/>
      <dgm:spPr/>
    </dgm:pt>
    <dgm:pt modelId="{05083137-9709-47A9-9468-A2A7B03EB6C2}" type="pres">
      <dgm:prSet presAssocID="{2A2E5510-B8EB-4AC4-BE63-EFC02A7387A1}" presName="horz1" presStyleCnt="0"/>
      <dgm:spPr/>
    </dgm:pt>
    <dgm:pt modelId="{7036EDAF-2006-4E94-8AEA-AEA4E738A130}" type="pres">
      <dgm:prSet presAssocID="{2A2E5510-B8EB-4AC4-BE63-EFC02A7387A1}" presName="tx1" presStyleLbl="revTx" presStyleIdx="4" presStyleCnt="5"/>
      <dgm:spPr/>
    </dgm:pt>
    <dgm:pt modelId="{9F64B930-44E8-4B58-84D4-0B72DE7459A4}" type="pres">
      <dgm:prSet presAssocID="{2A2E5510-B8EB-4AC4-BE63-EFC02A7387A1}" presName="vert1" presStyleCnt="0"/>
      <dgm:spPr/>
    </dgm:pt>
  </dgm:ptLst>
  <dgm:cxnLst>
    <dgm:cxn modelId="{8D82161D-A528-4301-AFF6-BAF7045A1D7B}" type="presOf" srcId="{C82D997A-2B10-4AF5-A186-4B129F76B7CB}" destId="{3749DCED-E703-4CE1-90E3-FD2036A4D1DC}" srcOrd="0" destOrd="0" presId="urn:microsoft.com/office/officeart/2008/layout/LinedList"/>
    <dgm:cxn modelId="{40551B21-4DD3-4A82-910F-9F7C4C15EBC5}" type="presOf" srcId="{AB2D9F49-9762-4ED0-85A4-AF83BC424469}" destId="{F31F671D-E3F8-4E97-84A8-F87F67D4DFB3}" srcOrd="0" destOrd="0" presId="urn:microsoft.com/office/officeart/2008/layout/LinedList"/>
    <dgm:cxn modelId="{CF55093F-2EAD-4E72-92CB-FC06424D35C9}" srcId="{A36286AE-4336-4168-8B9F-509FF398E4B5}" destId="{CA470F95-7357-487A-BB6F-EBAA9B6A7DE8}" srcOrd="3" destOrd="0" parTransId="{21843D26-D236-487B-AFBB-596883DCF193}" sibTransId="{8D0AE950-4E37-4896-B840-1BDA04072091}"/>
    <dgm:cxn modelId="{7107C963-B5CA-49C2-A94E-B4F1DD54DC30}" srcId="{A36286AE-4336-4168-8B9F-509FF398E4B5}" destId="{98B97822-B8B2-42E4-B744-A9CD95522D7C}" srcOrd="0" destOrd="0" parTransId="{CD28A3E1-A12D-4AAF-B5DC-830CF8A60953}" sibTransId="{27CFC665-8CC3-480B-9D40-BACA95FA0493}"/>
    <dgm:cxn modelId="{1E934445-BFD5-469D-BDCE-592C3F0FE130}" type="presOf" srcId="{A36286AE-4336-4168-8B9F-509FF398E4B5}" destId="{21ECF8AC-5943-4614-8242-FF5DA91386E2}" srcOrd="0" destOrd="0" presId="urn:microsoft.com/office/officeart/2008/layout/LinedList"/>
    <dgm:cxn modelId="{CE65D766-B059-4F18-AAD3-2CE0A8F6DAD7}" srcId="{A36286AE-4336-4168-8B9F-509FF398E4B5}" destId="{C82D997A-2B10-4AF5-A186-4B129F76B7CB}" srcOrd="2" destOrd="0" parTransId="{912BC108-445F-4339-AD59-D7A24739E31D}" sibTransId="{AA2347E6-AF39-4652-98A6-9C47F864B3AA}"/>
    <dgm:cxn modelId="{C17FEF58-6AA7-4478-8AF0-F37FD81E3EB0}" type="presOf" srcId="{2A2E5510-B8EB-4AC4-BE63-EFC02A7387A1}" destId="{7036EDAF-2006-4E94-8AEA-AEA4E738A130}" srcOrd="0" destOrd="0" presId="urn:microsoft.com/office/officeart/2008/layout/LinedList"/>
    <dgm:cxn modelId="{98173785-8E35-4340-9886-C892AC092EB6}" type="presOf" srcId="{98B97822-B8B2-42E4-B744-A9CD95522D7C}" destId="{D7A1E369-7E53-4E2E-B937-9E777E825EE9}" srcOrd="0" destOrd="0" presId="urn:microsoft.com/office/officeart/2008/layout/LinedList"/>
    <dgm:cxn modelId="{187D20BB-C4C0-453C-BA65-6F312953B130}" srcId="{A36286AE-4336-4168-8B9F-509FF398E4B5}" destId="{2A2E5510-B8EB-4AC4-BE63-EFC02A7387A1}" srcOrd="4" destOrd="0" parTransId="{7A4B19D1-136C-4368-AD52-8F3BEF14EF10}" sibTransId="{A9E36DDE-5575-4173-9F5E-31149AC65CFF}"/>
    <dgm:cxn modelId="{F022BFF3-CC6C-4F0E-BE4C-54849A87BAB1}" type="presOf" srcId="{CA470F95-7357-487A-BB6F-EBAA9B6A7DE8}" destId="{3F49786B-F4B8-416E-BA64-C3649D1D7A32}" srcOrd="0" destOrd="0" presId="urn:microsoft.com/office/officeart/2008/layout/LinedList"/>
    <dgm:cxn modelId="{227BAFFC-E40A-4D4D-ABCF-4409C3DCCD98}" srcId="{A36286AE-4336-4168-8B9F-509FF398E4B5}" destId="{AB2D9F49-9762-4ED0-85A4-AF83BC424469}" srcOrd="1" destOrd="0" parTransId="{5CEC267F-6FE5-453A-8EDE-E46216B55E80}" sibTransId="{6CF470BF-034C-49DC-8A42-F9233B6DF634}"/>
    <dgm:cxn modelId="{44C94777-0130-4200-AC65-92F2FFBB3B7D}" type="presParOf" srcId="{21ECF8AC-5943-4614-8242-FF5DA91386E2}" destId="{908596DC-48AC-4CA3-A4D6-4DEE7D216957}" srcOrd="0" destOrd="0" presId="urn:microsoft.com/office/officeart/2008/layout/LinedList"/>
    <dgm:cxn modelId="{D59CE004-7641-471C-9FAB-480CF7A63966}" type="presParOf" srcId="{21ECF8AC-5943-4614-8242-FF5DA91386E2}" destId="{563A6E02-5521-4AA7-BD7B-165A8391DDE4}" srcOrd="1" destOrd="0" presId="urn:microsoft.com/office/officeart/2008/layout/LinedList"/>
    <dgm:cxn modelId="{322F3C3C-CC19-48A5-B336-66ABDCBA3504}" type="presParOf" srcId="{563A6E02-5521-4AA7-BD7B-165A8391DDE4}" destId="{D7A1E369-7E53-4E2E-B937-9E777E825EE9}" srcOrd="0" destOrd="0" presId="urn:microsoft.com/office/officeart/2008/layout/LinedList"/>
    <dgm:cxn modelId="{3C91FA3A-8529-411A-B46A-DFAEA1199610}" type="presParOf" srcId="{563A6E02-5521-4AA7-BD7B-165A8391DDE4}" destId="{A18632FF-34FD-4745-A79C-A41DBCBA7885}" srcOrd="1" destOrd="0" presId="urn:microsoft.com/office/officeart/2008/layout/LinedList"/>
    <dgm:cxn modelId="{F0BA6CEE-CB43-4ABE-A391-D51FFCB14A27}" type="presParOf" srcId="{21ECF8AC-5943-4614-8242-FF5DA91386E2}" destId="{71514254-8F32-4B39-93C8-6C5F86C0B433}" srcOrd="2" destOrd="0" presId="urn:microsoft.com/office/officeart/2008/layout/LinedList"/>
    <dgm:cxn modelId="{26931E4D-8930-47D3-A606-0F4298672FBC}" type="presParOf" srcId="{21ECF8AC-5943-4614-8242-FF5DA91386E2}" destId="{4F67094E-8F33-4859-BDDC-99F9356A7E5D}" srcOrd="3" destOrd="0" presId="urn:microsoft.com/office/officeart/2008/layout/LinedList"/>
    <dgm:cxn modelId="{13B26295-BBE0-4512-ACEF-3A73AC2BCF3A}" type="presParOf" srcId="{4F67094E-8F33-4859-BDDC-99F9356A7E5D}" destId="{F31F671D-E3F8-4E97-84A8-F87F67D4DFB3}" srcOrd="0" destOrd="0" presId="urn:microsoft.com/office/officeart/2008/layout/LinedList"/>
    <dgm:cxn modelId="{D3361D85-120D-413C-B7EC-2FF55A6B4ADB}" type="presParOf" srcId="{4F67094E-8F33-4859-BDDC-99F9356A7E5D}" destId="{1FD5C376-C62F-4AEA-A2C2-7260B56E1AFB}" srcOrd="1" destOrd="0" presId="urn:microsoft.com/office/officeart/2008/layout/LinedList"/>
    <dgm:cxn modelId="{852A50C5-2ADD-411D-9542-F28F92303C4A}" type="presParOf" srcId="{21ECF8AC-5943-4614-8242-FF5DA91386E2}" destId="{2CF685BB-4199-4665-8811-489802177B61}" srcOrd="4" destOrd="0" presId="urn:microsoft.com/office/officeart/2008/layout/LinedList"/>
    <dgm:cxn modelId="{0A26968D-440B-4E2E-8B4B-B3A5E1C4AA92}" type="presParOf" srcId="{21ECF8AC-5943-4614-8242-FF5DA91386E2}" destId="{103D8C8C-15C0-43AB-9162-DE16B8891ECE}" srcOrd="5" destOrd="0" presId="urn:microsoft.com/office/officeart/2008/layout/LinedList"/>
    <dgm:cxn modelId="{DECF33C3-127E-4E7B-A928-FA39887DBB8E}" type="presParOf" srcId="{103D8C8C-15C0-43AB-9162-DE16B8891ECE}" destId="{3749DCED-E703-4CE1-90E3-FD2036A4D1DC}" srcOrd="0" destOrd="0" presId="urn:microsoft.com/office/officeart/2008/layout/LinedList"/>
    <dgm:cxn modelId="{E8DFBCAB-2D56-40D5-BCA2-427E56A0290E}" type="presParOf" srcId="{103D8C8C-15C0-43AB-9162-DE16B8891ECE}" destId="{1D4F23C9-FE0D-4139-9A77-3108AD53E0A4}" srcOrd="1" destOrd="0" presId="urn:microsoft.com/office/officeart/2008/layout/LinedList"/>
    <dgm:cxn modelId="{C2BDC6BA-A0F7-4A9F-8E7D-0DAC02604153}" type="presParOf" srcId="{21ECF8AC-5943-4614-8242-FF5DA91386E2}" destId="{0925D417-8407-410E-9B27-4B68876A3FFE}" srcOrd="6" destOrd="0" presId="urn:microsoft.com/office/officeart/2008/layout/LinedList"/>
    <dgm:cxn modelId="{065E6FD7-9A2F-4F18-95FE-9F46FE05B6CD}" type="presParOf" srcId="{21ECF8AC-5943-4614-8242-FF5DA91386E2}" destId="{C96D056F-15F3-4F06-B189-8314B85CE8B4}" srcOrd="7" destOrd="0" presId="urn:microsoft.com/office/officeart/2008/layout/LinedList"/>
    <dgm:cxn modelId="{7EB9368B-1974-4736-96B3-2966E8F2B860}" type="presParOf" srcId="{C96D056F-15F3-4F06-B189-8314B85CE8B4}" destId="{3F49786B-F4B8-416E-BA64-C3649D1D7A32}" srcOrd="0" destOrd="0" presId="urn:microsoft.com/office/officeart/2008/layout/LinedList"/>
    <dgm:cxn modelId="{F67F7FBB-B1C6-48AB-9B40-DAAC0B500A70}" type="presParOf" srcId="{C96D056F-15F3-4F06-B189-8314B85CE8B4}" destId="{BAD272B2-E145-4FCD-8449-48EAD161819F}" srcOrd="1" destOrd="0" presId="urn:microsoft.com/office/officeart/2008/layout/LinedList"/>
    <dgm:cxn modelId="{5CDC487F-09BC-43D6-95F7-4911756D6CD7}" type="presParOf" srcId="{21ECF8AC-5943-4614-8242-FF5DA91386E2}" destId="{A8CA98A1-2E44-4C80-B7D4-7C432320DA29}" srcOrd="8" destOrd="0" presId="urn:microsoft.com/office/officeart/2008/layout/LinedList"/>
    <dgm:cxn modelId="{40000A55-3C50-4B16-AC7C-1DA237283FE0}" type="presParOf" srcId="{21ECF8AC-5943-4614-8242-FF5DA91386E2}" destId="{05083137-9709-47A9-9468-A2A7B03EB6C2}" srcOrd="9" destOrd="0" presId="urn:microsoft.com/office/officeart/2008/layout/LinedList"/>
    <dgm:cxn modelId="{A91DD6A0-DE4A-48A9-80D0-500B1BD4FA47}" type="presParOf" srcId="{05083137-9709-47A9-9468-A2A7B03EB6C2}" destId="{7036EDAF-2006-4E94-8AEA-AEA4E738A130}" srcOrd="0" destOrd="0" presId="urn:microsoft.com/office/officeart/2008/layout/LinedList"/>
    <dgm:cxn modelId="{20F3527F-C27B-41ED-907B-B516B56BBE1A}" type="presParOf" srcId="{05083137-9709-47A9-9468-A2A7B03EB6C2}" destId="{9F64B930-44E8-4B58-84D4-0B72DE7459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795FB95-9797-433F-AB4F-87C03FD454E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2DFCA-E415-4875-BC3B-AF38CE1A13CB}">
      <dgm:prSet custT="1"/>
      <dgm:spPr/>
      <dgm:t>
        <a:bodyPr/>
        <a:lstStyle/>
        <a:p>
          <a:r>
            <a:rPr lang="en-US" sz="1400"/>
            <a:t>Weeks 1–2: System design, Sensor Manager setup, validate camera &amp; LiDAR in CARLA</a:t>
          </a:r>
        </a:p>
      </dgm:t>
    </dgm:pt>
    <dgm:pt modelId="{32CB506C-E96C-44C4-BD27-861DFB1F624F}" type="parTrans" cxnId="{C49A9E54-D7ED-4C7F-B03E-BECFD2EE6293}">
      <dgm:prSet/>
      <dgm:spPr/>
      <dgm:t>
        <a:bodyPr/>
        <a:lstStyle/>
        <a:p>
          <a:endParaRPr lang="en-US" sz="2000"/>
        </a:p>
      </dgm:t>
    </dgm:pt>
    <dgm:pt modelId="{3747B873-91B8-4144-A1DD-A39EC6B81F85}" type="sibTrans" cxnId="{C49A9E54-D7ED-4C7F-B03E-BECFD2EE6293}">
      <dgm:prSet custT="1"/>
      <dgm:spPr/>
      <dgm:t>
        <a:bodyPr/>
        <a:lstStyle/>
        <a:p>
          <a:endParaRPr lang="en-US" sz="600"/>
        </a:p>
      </dgm:t>
    </dgm:pt>
    <dgm:pt modelId="{B107439B-6A18-4B46-B44C-AF4F8DD51113}">
      <dgm:prSet custT="1"/>
      <dgm:spPr/>
      <dgm:t>
        <a:bodyPr/>
        <a:lstStyle/>
        <a:p>
          <a:r>
            <a:rPr lang="en-US" sz="1400"/>
            <a:t>Weeks 3–4: Integrate pedestrian detection (YOLO) and tracking (DeepSORT)</a:t>
          </a:r>
        </a:p>
      </dgm:t>
    </dgm:pt>
    <dgm:pt modelId="{F68DCAE5-7FDF-4377-BAB0-EF64142D6A6C}" type="parTrans" cxnId="{7298A8C6-222C-48C4-B17B-65EAC5663D09}">
      <dgm:prSet/>
      <dgm:spPr/>
      <dgm:t>
        <a:bodyPr/>
        <a:lstStyle/>
        <a:p>
          <a:endParaRPr lang="en-US" sz="2000"/>
        </a:p>
      </dgm:t>
    </dgm:pt>
    <dgm:pt modelId="{14EB3E45-4276-4C78-9D0D-DC4F76CECFC2}" type="sibTrans" cxnId="{7298A8C6-222C-48C4-B17B-65EAC5663D09}">
      <dgm:prSet custT="1"/>
      <dgm:spPr/>
      <dgm:t>
        <a:bodyPr/>
        <a:lstStyle/>
        <a:p>
          <a:endParaRPr lang="en-US" sz="600"/>
        </a:p>
      </dgm:t>
    </dgm:pt>
    <dgm:pt modelId="{B650C56E-78F1-4344-AB94-E6B12751CBD9}">
      <dgm:prSet custT="1"/>
      <dgm:spPr/>
      <dgm:t>
        <a:bodyPr/>
        <a:lstStyle/>
        <a:p>
          <a:r>
            <a:rPr lang="en-US" sz="1400"/>
            <a:t>Weeks 5–6: Add motion estimation (Kalman filter); unify detection, tracking &amp; velocity estimation</a:t>
          </a:r>
        </a:p>
      </dgm:t>
    </dgm:pt>
    <dgm:pt modelId="{23289B87-C0CA-41D8-B646-B240FC774577}" type="parTrans" cxnId="{30ED3139-1818-4D39-9CD0-41DFA83CED03}">
      <dgm:prSet/>
      <dgm:spPr/>
      <dgm:t>
        <a:bodyPr/>
        <a:lstStyle/>
        <a:p>
          <a:endParaRPr lang="en-US" sz="2000"/>
        </a:p>
      </dgm:t>
    </dgm:pt>
    <dgm:pt modelId="{37FC0EB7-4368-4257-9067-0AA70D909940}" type="sibTrans" cxnId="{30ED3139-1818-4D39-9CD0-41DFA83CED03}">
      <dgm:prSet custT="1"/>
      <dgm:spPr/>
      <dgm:t>
        <a:bodyPr/>
        <a:lstStyle/>
        <a:p>
          <a:endParaRPr lang="en-US" sz="600"/>
        </a:p>
      </dgm:t>
    </dgm:pt>
    <dgm:pt modelId="{CCE7BA88-7349-4AE5-95F6-3EC1B6077782}">
      <dgm:prSet custT="1"/>
      <dgm:spPr/>
      <dgm:t>
        <a:bodyPr/>
        <a:lstStyle/>
        <a:p>
          <a:r>
            <a:rPr lang="en-US" sz="1400"/>
            <a:t>Weeks 7–8: Build collision predictor and reactive vehicle control agent</a:t>
          </a:r>
        </a:p>
      </dgm:t>
    </dgm:pt>
    <dgm:pt modelId="{6D8BD914-3BD6-4DC8-BAA7-8F2A00EFE3BD}" type="parTrans" cxnId="{1DF6AFDD-F133-47DD-AD5A-217535761D6C}">
      <dgm:prSet/>
      <dgm:spPr/>
      <dgm:t>
        <a:bodyPr/>
        <a:lstStyle/>
        <a:p>
          <a:endParaRPr lang="en-US" sz="2000"/>
        </a:p>
      </dgm:t>
    </dgm:pt>
    <dgm:pt modelId="{5C204119-CBBA-4465-8BA9-9AEF212040B2}" type="sibTrans" cxnId="{1DF6AFDD-F133-47DD-AD5A-217535761D6C}">
      <dgm:prSet custT="1"/>
      <dgm:spPr/>
      <dgm:t>
        <a:bodyPr/>
        <a:lstStyle/>
        <a:p>
          <a:endParaRPr lang="en-US" sz="600"/>
        </a:p>
      </dgm:t>
    </dgm:pt>
    <dgm:pt modelId="{2D63ED24-0424-48A5-98B2-D43478D3FD61}">
      <dgm:prSet custT="1"/>
      <dgm:spPr/>
      <dgm:t>
        <a:bodyPr/>
        <a:lstStyle/>
        <a:p>
          <a:r>
            <a:rPr lang="en-US" sz="1400"/>
            <a:t>Weeks 9–10: Run test scenarios and evaluate system performance</a:t>
          </a:r>
        </a:p>
      </dgm:t>
    </dgm:pt>
    <dgm:pt modelId="{08314308-D4AE-42A1-B68A-A88F87A5D7E6}" type="parTrans" cxnId="{C291F91C-FA38-4523-AA15-2B740CCD7F04}">
      <dgm:prSet/>
      <dgm:spPr/>
      <dgm:t>
        <a:bodyPr/>
        <a:lstStyle/>
        <a:p>
          <a:endParaRPr lang="en-US" sz="2000"/>
        </a:p>
      </dgm:t>
    </dgm:pt>
    <dgm:pt modelId="{8ACED76B-2723-46A7-937A-031CEF8749EF}" type="sibTrans" cxnId="{C291F91C-FA38-4523-AA15-2B740CCD7F04}">
      <dgm:prSet custT="1"/>
      <dgm:spPr/>
      <dgm:t>
        <a:bodyPr/>
        <a:lstStyle/>
        <a:p>
          <a:endParaRPr lang="en-US" sz="600"/>
        </a:p>
      </dgm:t>
    </dgm:pt>
    <dgm:pt modelId="{CD4B2ED2-F5F1-4949-BB80-85657DAC742E}">
      <dgm:prSet custT="1"/>
      <dgm:spPr/>
      <dgm:t>
        <a:bodyPr/>
        <a:lstStyle/>
        <a:p>
          <a:r>
            <a:rPr lang="en-US" sz="1400" dirty="0"/>
            <a:t>Weeks 11–12: Finalize system and ensure the </a:t>
          </a:r>
          <a:r>
            <a:rPr lang="en-US" sz="1400"/>
            <a:t>evaluation criteria is met</a:t>
          </a:r>
          <a:endParaRPr lang="en-US" sz="1400" dirty="0"/>
        </a:p>
      </dgm:t>
    </dgm:pt>
    <dgm:pt modelId="{13763BCF-202A-41BA-9955-A79AEDA7076C}" type="parTrans" cxnId="{70DD50D8-5993-444A-9708-78153C00A544}">
      <dgm:prSet/>
      <dgm:spPr/>
      <dgm:t>
        <a:bodyPr/>
        <a:lstStyle/>
        <a:p>
          <a:endParaRPr lang="en-US" sz="2000"/>
        </a:p>
      </dgm:t>
    </dgm:pt>
    <dgm:pt modelId="{EE43E5E2-795B-40D1-86C1-51EA4EC90950}" type="sibTrans" cxnId="{70DD50D8-5993-444A-9708-78153C00A544}">
      <dgm:prSet custT="1"/>
      <dgm:spPr/>
      <dgm:t>
        <a:bodyPr/>
        <a:lstStyle/>
        <a:p>
          <a:endParaRPr lang="en-US" sz="600"/>
        </a:p>
      </dgm:t>
    </dgm:pt>
    <dgm:pt modelId="{609FA833-486A-4287-8AB9-362D351788C5}">
      <dgm:prSet custT="1"/>
      <dgm:spPr/>
      <dgm:t>
        <a:bodyPr/>
        <a:lstStyle/>
        <a:p>
          <a:r>
            <a:rPr lang="en-US" sz="1400"/>
            <a:t>Week 13: Final presentation and submission</a:t>
          </a:r>
        </a:p>
      </dgm:t>
    </dgm:pt>
    <dgm:pt modelId="{AD30D3A6-7A0D-4178-BAF1-0231ABD0B42A}" type="parTrans" cxnId="{ADEEA8B8-E3BB-4C66-99CF-6223AB38ED8E}">
      <dgm:prSet/>
      <dgm:spPr/>
      <dgm:t>
        <a:bodyPr/>
        <a:lstStyle/>
        <a:p>
          <a:endParaRPr lang="en-US" sz="2000"/>
        </a:p>
      </dgm:t>
    </dgm:pt>
    <dgm:pt modelId="{E20BF67A-D1B1-4F0C-B676-D986A1495D90}" type="sibTrans" cxnId="{ADEEA8B8-E3BB-4C66-99CF-6223AB38ED8E}">
      <dgm:prSet/>
      <dgm:spPr/>
      <dgm:t>
        <a:bodyPr/>
        <a:lstStyle/>
        <a:p>
          <a:endParaRPr lang="en-US" sz="2000"/>
        </a:p>
      </dgm:t>
    </dgm:pt>
    <dgm:pt modelId="{02CEC176-872F-4BA1-8938-F7839832042F}" type="pres">
      <dgm:prSet presAssocID="{7795FB95-9797-433F-AB4F-87C03FD454EF}" presName="Name0" presStyleCnt="0">
        <dgm:presLayoutVars>
          <dgm:dir/>
          <dgm:resizeHandles val="exact"/>
        </dgm:presLayoutVars>
      </dgm:prSet>
      <dgm:spPr/>
    </dgm:pt>
    <dgm:pt modelId="{E2A26795-A5FE-43EC-ABDF-6A8EAF6070CB}" type="pres">
      <dgm:prSet presAssocID="{D642DFCA-E415-4875-BC3B-AF38CE1A13CB}" presName="node" presStyleLbl="node1" presStyleIdx="0" presStyleCnt="7">
        <dgm:presLayoutVars>
          <dgm:bulletEnabled val="1"/>
        </dgm:presLayoutVars>
      </dgm:prSet>
      <dgm:spPr/>
    </dgm:pt>
    <dgm:pt modelId="{21A22D05-C23B-45CA-9E2F-CCB954696D0C}" type="pres">
      <dgm:prSet presAssocID="{3747B873-91B8-4144-A1DD-A39EC6B81F85}" presName="sibTrans" presStyleLbl="sibTrans1D1" presStyleIdx="0" presStyleCnt="6"/>
      <dgm:spPr/>
    </dgm:pt>
    <dgm:pt modelId="{4A4239B8-6954-4085-889D-4F2304D36146}" type="pres">
      <dgm:prSet presAssocID="{3747B873-91B8-4144-A1DD-A39EC6B81F85}" presName="connectorText" presStyleLbl="sibTrans1D1" presStyleIdx="0" presStyleCnt="6"/>
      <dgm:spPr/>
    </dgm:pt>
    <dgm:pt modelId="{00466B4C-864F-49AB-AEAA-13019730D1C9}" type="pres">
      <dgm:prSet presAssocID="{B107439B-6A18-4B46-B44C-AF4F8DD51113}" presName="node" presStyleLbl="node1" presStyleIdx="1" presStyleCnt="7">
        <dgm:presLayoutVars>
          <dgm:bulletEnabled val="1"/>
        </dgm:presLayoutVars>
      </dgm:prSet>
      <dgm:spPr/>
    </dgm:pt>
    <dgm:pt modelId="{53403FF6-94B1-4639-B991-B2E0A9BF1812}" type="pres">
      <dgm:prSet presAssocID="{14EB3E45-4276-4C78-9D0D-DC4F76CECFC2}" presName="sibTrans" presStyleLbl="sibTrans1D1" presStyleIdx="1" presStyleCnt="6"/>
      <dgm:spPr/>
    </dgm:pt>
    <dgm:pt modelId="{597BAA87-D47A-4C82-97D7-ECF7D798615E}" type="pres">
      <dgm:prSet presAssocID="{14EB3E45-4276-4C78-9D0D-DC4F76CECFC2}" presName="connectorText" presStyleLbl="sibTrans1D1" presStyleIdx="1" presStyleCnt="6"/>
      <dgm:spPr/>
    </dgm:pt>
    <dgm:pt modelId="{05A8A8FE-E95D-4989-B786-B76926472C99}" type="pres">
      <dgm:prSet presAssocID="{B650C56E-78F1-4344-AB94-E6B12751CBD9}" presName="node" presStyleLbl="node1" presStyleIdx="2" presStyleCnt="7">
        <dgm:presLayoutVars>
          <dgm:bulletEnabled val="1"/>
        </dgm:presLayoutVars>
      </dgm:prSet>
      <dgm:spPr/>
    </dgm:pt>
    <dgm:pt modelId="{B33EF356-1037-491B-A330-7AFDCD9F258D}" type="pres">
      <dgm:prSet presAssocID="{37FC0EB7-4368-4257-9067-0AA70D909940}" presName="sibTrans" presStyleLbl="sibTrans1D1" presStyleIdx="2" presStyleCnt="6"/>
      <dgm:spPr/>
    </dgm:pt>
    <dgm:pt modelId="{F9879140-958A-4C8F-AF43-5671F29B9505}" type="pres">
      <dgm:prSet presAssocID="{37FC0EB7-4368-4257-9067-0AA70D909940}" presName="connectorText" presStyleLbl="sibTrans1D1" presStyleIdx="2" presStyleCnt="6"/>
      <dgm:spPr/>
    </dgm:pt>
    <dgm:pt modelId="{EDB3EB51-DE2A-4374-A541-0B35AA4DFC7A}" type="pres">
      <dgm:prSet presAssocID="{CCE7BA88-7349-4AE5-95F6-3EC1B6077782}" presName="node" presStyleLbl="node1" presStyleIdx="3" presStyleCnt="7">
        <dgm:presLayoutVars>
          <dgm:bulletEnabled val="1"/>
        </dgm:presLayoutVars>
      </dgm:prSet>
      <dgm:spPr/>
    </dgm:pt>
    <dgm:pt modelId="{E96370DF-F412-431B-83D5-2ECFB72F8D31}" type="pres">
      <dgm:prSet presAssocID="{5C204119-CBBA-4465-8BA9-9AEF212040B2}" presName="sibTrans" presStyleLbl="sibTrans1D1" presStyleIdx="3" presStyleCnt="6"/>
      <dgm:spPr/>
    </dgm:pt>
    <dgm:pt modelId="{418F7A58-1289-4E7D-AB6F-C114B1EB32AF}" type="pres">
      <dgm:prSet presAssocID="{5C204119-CBBA-4465-8BA9-9AEF212040B2}" presName="connectorText" presStyleLbl="sibTrans1D1" presStyleIdx="3" presStyleCnt="6"/>
      <dgm:spPr/>
    </dgm:pt>
    <dgm:pt modelId="{FCD4E529-D4D2-4A80-A1F9-176FCC952580}" type="pres">
      <dgm:prSet presAssocID="{2D63ED24-0424-48A5-98B2-D43478D3FD61}" presName="node" presStyleLbl="node1" presStyleIdx="4" presStyleCnt="7">
        <dgm:presLayoutVars>
          <dgm:bulletEnabled val="1"/>
        </dgm:presLayoutVars>
      </dgm:prSet>
      <dgm:spPr/>
    </dgm:pt>
    <dgm:pt modelId="{E020B7E5-3887-455E-84A8-C02846FDA3DF}" type="pres">
      <dgm:prSet presAssocID="{8ACED76B-2723-46A7-937A-031CEF8749EF}" presName="sibTrans" presStyleLbl="sibTrans1D1" presStyleIdx="4" presStyleCnt="6"/>
      <dgm:spPr/>
    </dgm:pt>
    <dgm:pt modelId="{8A67D602-6C96-4430-9FB4-3AF8EC870A8B}" type="pres">
      <dgm:prSet presAssocID="{8ACED76B-2723-46A7-937A-031CEF8749EF}" presName="connectorText" presStyleLbl="sibTrans1D1" presStyleIdx="4" presStyleCnt="6"/>
      <dgm:spPr/>
    </dgm:pt>
    <dgm:pt modelId="{BECD4586-10DC-4BAA-8738-5C1B269FDB70}" type="pres">
      <dgm:prSet presAssocID="{CD4B2ED2-F5F1-4949-BB80-85657DAC742E}" presName="node" presStyleLbl="node1" presStyleIdx="5" presStyleCnt="7">
        <dgm:presLayoutVars>
          <dgm:bulletEnabled val="1"/>
        </dgm:presLayoutVars>
      </dgm:prSet>
      <dgm:spPr/>
    </dgm:pt>
    <dgm:pt modelId="{7D991E7A-4307-408B-A3D6-94EE31B3B03E}" type="pres">
      <dgm:prSet presAssocID="{EE43E5E2-795B-40D1-86C1-51EA4EC90950}" presName="sibTrans" presStyleLbl="sibTrans1D1" presStyleIdx="5" presStyleCnt="6"/>
      <dgm:spPr/>
    </dgm:pt>
    <dgm:pt modelId="{4B26B90A-2A09-4E3A-AD9F-AE9E4848CFEC}" type="pres">
      <dgm:prSet presAssocID="{EE43E5E2-795B-40D1-86C1-51EA4EC90950}" presName="connectorText" presStyleLbl="sibTrans1D1" presStyleIdx="5" presStyleCnt="6"/>
      <dgm:spPr/>
    </dgm:pt>
    <dgm:pt modelId="{5B86C524-E514-4F67-B683-93AC02CE7BD7}" type="pres">
      <dgm:prSet presAssocID="{609FA833-486A-4287-8AB9-362D351788C5}" presName="node" presStyleLbl="node1" presStyleIdx="6" presStyleCnt="7">
        <dgm:presLayoutVars>
          <dgm:bulletEnabled val="1"/>
        </dgm:presLayoutVars>
      </dgm:prSet>
      <dgm:spPr/>
    </dgm:pt>
  </dgm:ptLst>
  <dgm:cxnLst>
    <dgm:cxn modelId="{C3666911-799D-4DB7-8D49-14050A754348}" type="presOf" srcId="{CCE7BA88-7349-4AE5-95F6-3EC1B6077782}" destId="{EDB3EB51-DE2A-4374-A541-0B35AA4DFC7A}" srcOrd="0" destOrd="0" presId="urn:microsoft.com/office/officeart/2016/7/layout/RepeatingBendingProcessNew"/>
    <dgm:cxn modelId="{002EC215-E981-4767-843D-856A9DED9802}" type="presOf" srcId="{609FA833-486A-4287-8AB9-362D351788C5}" destId="{5B86C524-E514-4F67-B683-93AC02CE7BD7}" srcOrd="0" destOrd="0" presId="urn:microsoft.com/office/officeart/2016/7/layout/RepeatingBendingProcessNew"/>
    <dgm:cxn modelId="{C291F91C-FA38-4523-AA15-2B740CCD7F04}" srcId="{7795FB95-9797-433F-AB4F-87C03FD454EF}" destId="{2D63ED24-0424-48A5-98B2-D43478D3FD61}" srcOrd="4" destOrd="0" parTransId="{08314308-D4AE-42A1-B68A-A88F87A5D7E6}" sibTransId="{8ACED76B-2723-46A7-937A-031CEF8749EF}"/>
    <dgm:cxn modelId="{55ACD921-B9A8-407E-B6DD-F2E91B50AE28}" type="presOf" srcId="{CD4B2ED2-F5F1-4949-BB80-85657DAC742E}" destId="{BECD4586-10DC-4BAA-8738-5C1B269FDB70}" srcOrd="0" destOrd="0" presId="urn:microsoft.com/office/officeart/2016/7/layout/RepeatingBendingProcessNew"/>
    <dgm:cxn modelId="{D3682A33-1FB0-4208-B934-37FCECB64730}" type="presOf" srcId="{5C204119-CBBA-4465-8BA9-9AEF212040B2}" destId="{418F7A58-1289-4E7D-AB6F-C114B1EB32AF}" srcOrd="1" destOrd="0" presId="urn:microsoft.com/office/officeart/2016/7/layout/RepeatingBendingProcessNew"/>
    <dgm:cxn modelId="{30ED3139-1818-4D39-9CD0-41DFA83CED03}" srcId="{7795FB95-9797-433F-AB4F-87C03FD454EF}" destId="{B650C56E-78F1-4344-AB94-E6B12751CBD9}" srcOrd="2" destOrd="0" parTransId="{23289B87-C0CA-41D8-B646-B240FC774577}" sibTransId="{37FC0EB7-4368-4257-9067-0AA70D909940}"/>
    <dgm:cxn modelId="{337B983D-EDA0-4971-B5DE-79E18E756E32}" type="presOf" srcId="{3747B873-91B8-4144-A1DD-A39EC6B81F85}" destId="{21A22D05-C23B-45CA-9E2F-CCB954696D0C}" srcOrd="0" destOrd="0" presId="urn:microsoft.com/office/officeart/2016/7/layout/RepeatingBendingProcessNew"/>
    <dgm:cxn modelId="{CB58115D-AF2B-4A30-B184-8EDCD94DBA9F}" type="presOf" srcId="{8ACED76B-2723-46A7-937A-031CEF8749EF}" destId="{8A67D602-6C96-4430-9FB4-3AF8EC870A8B}" srcOrd="1" destOrd="0" presId="urn:microsoft.com/office/officeart/2016/7/layout/RepeatingBendingProcessNew"/>
    <dgm:cxn modelId="{15F8424C-5348-4DB3-87D1-94C4669859C9}" type="presOf" srcId="{37FC0EB7-4368-4257-9067-0AA70D909940}" destId="{F9879140-958A-4C8F-AF43-5671F29B9505}" srcOrd="1" destOrd="0" presId="urn:microsoft.com/office/officeart/2016/7/layout/RepeatingBendingProcessNew"/>
    <dgm:cxn modelId="{79034B6C-A3C2-4421-BC56-B3198A0D1263}" type="presOf" srcId="{7795FB95-9797-433F-AB4F-87C03FD454EF}" destId="{02CEC176-872F-4BA1-8938-F7839832042F}" srcOrd="0" destOrd="0" presId="urn:microsoft.com/office/officeart/2016/7/layout/RepeatingBendingProcessNew"/>
    <dgm:cxn modelId="{171CFA6C-A1BB-4E33-8764-ABF27A85B9D4}" type="presOf" srcId="{37FC0EB7-4368-4257-9067-0AA70D909940}" destId="{B33EF356-1037-491B-A330-7AFDCD9F258D}" srcOrd="0" destOrd="0" presId="urn:microsoft.com/office/officeart/2016/7/layout/RepeatingBendingProcessNew"/>
    <dgm:cxn modelId="{2D4BBE4E-178E-4436-860F-610E964D2DDB}" type="presOf" srcId="{B650C56E-78F1-4344-AB94-E6B12751CBD9}" destId="{05A8A8FE-E95D-4989-B786-B76926472C99}" srcOrd="0" destOrd="0" presId="urn:microsoft.com/office/officeart/2016/7/layout/RepeatingBendingProcessNew"/>
    <dgm:cxn modelId="{C49A9E54-D7ED-4C7F-B03E-BECFD2EE6293}" srcId="{7795FB95-9797-433F-AB4F-87C03FD454EF}" destId="{D642DFCA-E415-4875-BC3B-AF38CE1A13CB}" srcOrd="0" destOrd="0" parTransId="{32CB506C-E96C-44C4-BD27-861DFB1F624F}" sibTransId="{3747B873-91B8-4144-A1DD-A39EC6B81F85}"/>
    <dgm:cxn modelId="{6EA07B58-1EF4-4384-86FD-4ECB505C1E9D}" type="presOf" srcId="{B107439B-6A18-4B46-B44C-AF4F8DD51113}" destId="{00466B4C-864F-49AB-AEAA-13019730D1C9}" srcOrd="0" destOrd="0" presId="urn:microsoft.com/office/officeart/2016/7/layout/RepeatingBendingProcessNew"/>
    <dgm:cxn modelId="{D508697B-3DC8-4415-9CC4-2F21FA0CABE5}" type="presOf" srcId="{14EB3E45-4276-4C78-9D0D-DC4F76CECFC2}" destId="{53403FF6-94B1-4639-B991-B2E0A9BF1812}" srcOrd="0" destOrd="0" presId="urn:microsoft.com/office/officeart/2016/7/layout/RepeatingBendingProcessNew"/>
    <dgm:cxn modelId="{E05CC687-6706-4C00-B017-191B80CC5C59}" type="presOf" srcId="{EE43E5E2-795B-40D1-86C1-51EA4EC90950}" destId="{4B26B90A-2A09-4E3A-AD9F-AE9E4848CFEC}" srcOrd="1" destOrd="0" presId="urn:microsoft.com/office/officeart/2016/7/layout/RepeatingBendingProcessNew"/>
    <dgm:cxn modelId="{AED25C92-956F-4FE6-8C2D-EDA9E6ED6B25}" type="presOf" srcId="{8ACED76B-2723-46A7-937A-031CEF8749EF}" destId="{E020B7E5-3887-455E-84A8-C02846FDA3DF}" srcOrd="0" destOrd="0" presId="urn:microsoft.com/office/officeart/2016/7/layout/RepeatingBendingProcessNew"/>
    <dgm:cxn modelId="{DDD2A1B3-0102-4AB6-AC78-67C394F1B4BB}" type="presOf" srcId="{2D63ED24-0424-48A5-98B2-D43478D3FD61}" destId="{FCD4E529-D4D2-4A80-A1F9-176FCC952580}" srcOrd="0" destOrd="0" presId="urn:microsoft.com/office/officeart/2016/7/layout/RepeatingBendingProcessNew"/>
    <dgm:cxn modelId="{D570C7B4-2F84-42E7-89B8-A5E620D1A36E}" type="presOf" srcId="{14EB3E45-4276-4C78-9D0D-DC4F76CECFC2}" destId="{597BAA87-D47A-4C82-97D7-ECF7D798615E}" srcOrd="1" destOrd="0" presId="urn:microsoft.com/office/officeart/2016/7/layout/RepeatingBendingProcessNew"/>
    <dgm:cxn modelId="{ADEEA8B8-E3BB-4C66-99CF-6223AB38ED8E}" srcId="{7795FB95-9797-433F-AB4F-87C03FD454EF}" destId="{609FA833-486A-4287-8AB9-362D351788C5}" srcOrd="6" destOrd="0" parTransId="{AD30D3A6-7A0D-4178-BAF1-0231ABD0B42A}" sibTransId="{E20BF67A-D1B1-4F0C-B676-D986A1495D90}"/>
    <dgm:cxn modelId="{7298A8C6-222C-48C4-B17B-65EAC5663D09}" srcId="{7795FB95-9797-433F-AB4F-87C03FD454EF}" destId="{B107439B-6A18-4B46-B44C-AF4F8DD51113}" srcOrd="1" destOrd="0" parTransId="{F68DCAE5-7FDF-4377-BAB0-EF64142D6A6C}" sibTransId="{14EB3E45-4276-4C78-9D0D-DC4F76CECFC2}"/>
    <dgm:cxn modelId="{4A4A57D5-8DD6-44B5-A4D4-3124C86BB3B4}" type="presOf" srcId="{3747B873-91B8-4144-A1DD-A39EC6B81F85}" destId="{4A4239B8-6954-4085-889D-4F2304D36146}" srcOrd="1" destOrd="0" presId="urn:microsoft.com/office/officeart/2016/7/layout/RepeatingBendingProcessNew"/>
    <dgm:cxn modelId="{70DD50D8-5993-444A-9708-78153C00A544}" srcId="{7795FB95-9797-433F-AB4F-87C03FD454EF}" destId="{CD4B2ED2-F5F1-4949-BB80-85657DAC742E}" srcOrd="5" destOrd="0" parTransId="{13763BCF-202A-41BA-9955-A79AEDA7076C}" sibTransId="{EE43E5E2-795B-40D1-86C1-51EA4EC90950}"/>
    <dgm:cxn modelId="{D79EA2DD-337E-4C41-93F9-7FB184F76BD7}" type="presOf" srcId="{D642DFCA-E415-4875-BC3B-AF38CE1A13CB}" destId="{E2A26795-A5FE-43EC-ABDF-6A8EAF6070CB}" srcOrd="0" destOrd="0" presId="urn:microsoft.com/office/officeart/2016/7/layout/RepeatingBendingProcessNew"/>
    <dgm:cxn modelId="{1DF6AFDD-F133-47DD-AD5A-217535761D6C}" srcId="{7795FB95-9797-433F-AB4F-87C03FD454EF}" destId="{CCE7BA88-7349-4AE5-95F6-3EC1B6077782}" srcOrd="3" destOrd="0" parTransId="{6D8BD914-3BD6-4DC8-BAA7-8F2A00EFE3BD}" sibTransId="{5C204119-CBBA-4465-8BA9-9AEF212040B2}"/>
    <dgm:cxn modelId="{F84982E8-9032-40B3-A748-F45CF0A96D3E}" type="presOf" srcId="{EE43E5E2-795B-40D1-86C1-51EA4EC90950}" destId="{7D991E7A-4307-408B-A3D6-94EE31B3B03E}" srcOrd="0" destOrd="0" presId="urn:microsoft.com/office/officeart/2016/7/layout/RepeatingBendingProcessNew"/>
    <dgm:cxn modelId="{07CDC4EF-CE1E-4A3E-B3FD-16B2A44BCFBE}" type="presOf" srcId="{5C204119-CBBA-4465-8BA9-9AEF212040B2}" destId="{E96370DF-F412-431B-83D5-2ECFB72F8D31}" srcOrd="0" destOrd="0" presId="urn:microsoft.com/office/officeart/2016/7/layout/RepeatingBendingProcessNew"/>
    <dgm:cxn modelId="{3C4B4C5C-8125-4559-812F-E9C5E69C837A}" type="presParOf" srcId="{02CEC176-872F-4BA1-8938-F7839832042F}" destId="{E2A26795-A5FE-43EC-ABDF-6A8EAF6070CB}" srcOrd="0" destOrd="0" presId="urn:microsoft.com/office/officeart/2016/7/layout/RepeatingBendingProcessNew"/>
    <dgm:cxn modelId="{935FF6C0-F880-449C-96A5-069A68776926}" type="presParOf" srcId="{02CEC176-872F-4BA1-8938-F7839832042F}" destId="{21A22D05-C23B-45CA-9E2F-CCB954696D0C}" srcOrd="1" destOrd="0" presId="urn:microsoft.com/office/officeart/2016/7/layout/RepeatingBendingProcessNew"/>
    <dgm:cxn modelId="{4D8EBFF2-E43C-47BF-BE73-B3A799E93296}" type="presParOf" srcId="{21A22D05-C23B-45CA-9E2F-CCB954696D0C}" destId="{4A4239B8-6954-4085-889D-4F2304D36146}" srcOrd="0" destOrd="0" presId="urn:microsoft.com/office/officeart/2016/7/layout/RepeatingBendingProcessNew"/>
    <dgm:cxn modelId="{F00573A8-9094-4E46-99D6-84525530A3BD}" type="presParOf" srcId="{02CEC176-872F-4BA1-8938-F7839832042F}" destId="{00466B4C-864F-49AB-AEAA-13019730D1C9}" srcOrd="2" destOrd="0" presId="urn:microsoft.com/office/officeart/2016/7/layout/RepeatingBendingProcessNew"/>
    <dgm:cxn modelId="{81754D52-3A73-4AE6-A347-64D68239AFC6}" type="presParOf" srcId="{02CEC176-872F-4BA1-8938-F7839832042F}" destId="{53403FF6-94B1-4639-B991-B2E0A9BF1812}" srcOrd="3" destOrd="0" presId="urn:microsoft.com/office/officeart/2016/7/layout/RepeatingBendingProcessNew"/>
    <dgm:cxn modelId="{AF146F79-7EE5-4174-98EE-ADC4621B7BAC}" type="presParOf" srcId="{53403FF6-94B1-4639-B991-B2E0A9BF1812}" destId="{597BAA87-D47A-4C82-97D7-ECF7D798615E}" srcOrd="0" destOrd="0" presId="urn:microsoft.com/office/officeart/2016/7/layout/RepeatingBendingProcessNew"/>
    <dgm:cxn modelId="{F6A06389-A672-43CB-A56C-345A73B9AC25}" type="presParOf" srcId="{02CEC176-872F-4BA1-8938-F7839832042F}" destId="{05A8A8FE-E95D-4989-B786-B76926472C99}" srcOrd="4" destOrd="0" presId="urn:microsoft.com/office/officeart/2016/7/layout/RepeatingBendingProcessNew"/>
    <dgm:cxn modelId="{906CF50C-49B2-4F3A-99AA-9A2F571C62C5}" type="presParOf" srcId="{02CEC176-872F-4BA1-8938-F7839832042F}" destId="{B33EF356-1037-491B-A330-7AFDCD9F258D}" srcOrd="5" destOrd="0" presId="urn:microsoft.com/office/officeart/2016/7/layout/RepeatingBendingProcessNew"/>
    <dgm:cxn modelId="{B6FA1B16-4FFC-423A-9545-F37096D30A01}" type="presParOf" srcId="{B33EF356-1037-491B-A330-7AFDCD9F258D}" destId="{F9879140-958A-4C8F-AF43-5671F29B9505}" srcOrd="0" destOrd="0" presId="urn:microsoft.com/office/officeart/2016/7/layout/RepeatingBendingProcessNew"/>
    <dgm:cxn modelId="{1F49F27E-242F-45D3-B958-50661C2F004B}" type="presParOf" srcId="{02CEC176-872F-4BA1-8938-F7839832042F}" destId="{EDB3EB51-DE2A-4374-A541-0B35AA4DFC7A}" srcOrd="6" destOrd="0" presId="urn:microsoft.com/office/officeart/2016/7/layout/RepeatingBendingProcessNew"/>
    <dgm:cxn modelId="{28D4246C-696D-4E55-B2FB-117DC81D563A}" type="presParOf" srcId="{02CEC176-872F-4BA1-8938-F7839832042F}" destId="{E96370DF-F412-431B-83D5-2ECFB72F8D31}" srcOrd="7" destOrd="0" presId="urn:microsoft.com/office/officeart/2016/7/layout/RepeatingBendingProcessNew"/>
    <dgm:cxn modelId="{A1A9A7C4-4084-4154-996B-5886261C3A35}" type="presParOf" srcId="{E96370DF-F412-431B-83D5-2ECFB72F8D31}" destId="{418F7A58-1289-4E7D-AB6F-C114B1EB32AF}" srcOrd="0" destOrd="0" presId="urn:microsoft.com/office/officeart/2016/7/layout/RepeatingBendingProcessNew"/>
    <dgm:cxn modelId="{E45A2E7D-47CE-4B7E-A880-E8C865B3F9EF}" type="presParOf" srcId="{02CEC176-872F-4BA1-8938-F7839832042F}" destId="{FCD4E529-D4D2-4A80-A1F9-176FCC952580}" srcOrd="8" destOrd="0" presId="urn:microsoft.com/office/officeart/2016/7/layout/RepeatingBendingProcessNew"/>
    <dgm:cxn modelId="{28061B88-0A9E-4F86-8E1A-DF5F75CDCF3E}" type="presParOf" srcId="{02CEC176-872F-4BA1-8938-F7839832042F}" destId="{E020B7E5-3887-455E-84A8-C02846FDA3DF}" srcOrd="9" destOrd="0" presId="urn:microsoft.com/office/officeart/2016/7/layout/RepeatingBendingProcessNew"/>
    <dgm:cxn modelId="{508D57B0-0AEC-47B3-A6B7-BE13CF4D59D6}" type="presParOf" srcId="{E020B7E5-3887-455E-84A8-C02846FDA3DF}" destId="{8A67D602-6C96-4430-9FB4-3AF8EC870A8B}" srcOrd="0" destOrd="0" presId="urn:microsoft.com/office/officeart/2016/7/layout/RepeatingBendingProcessNew"/>
    <dgm:cxn modelId="{0320EC81-EA85-4264-9DDD-C8080FFA115E}" type="presParOf" srcId="{02CEC176-872F-4BA1-8938-F7839832042F}" destId="{BECD4586-10DC-4BAA-8738-5C1B269FDB70}" srcOrd="10" destOrd="0" presId="urn:microsoft.com/office/officeart/2016/7/layout/RepeatingBendingProcessNew"/>
    <dgm:cxn modelId="{7FDE2FBC-1397-457D-8C52-D08C89A203B4}" type="presParOf" srcId="{02CEC176-872F-4BA1-8938-F7839832042F}" destId="{7D991E7A-4307-408B-A3D6-94EE31B3B03E}" srcOrd="11" destOrd="0" presId="urn:microsoft.com/office/officeart/2016/7/layout/RepeatingBendingProcessNew"/>
    <dgm:cxn modelId="{8BA4FA6D-323B-4CDF-A7F9-FA5A09030196}" type="presParOf" srcId="{7D991E7A-4307-408B-A3D6-94EE31B3B03E}" destId="{4B26B90A-2A09-4E3A-AD9F-AE9E4848CFEC}" srcOrd="0" destOrd="0" presId="urn:microsoft.com/office/officeart/2016/7/layout/RepeatingBendingProcessNew"/>
    <dgm:cxn modelId="{DF8E4A13-7B73-4BF4-B0A5-81D237B02C81}" type="presParOf" srcId="{02CEC176-872F-4BA1-8938-F7839832042F}" destId="{5B86C524-E514-4F67-B683-93AC02CE7BD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E2F6E-6460-4406-AFF5-762BB7317DF9}">
      <dsp:nvSpPr>
        <dsp:cNvPr id="0" name=""/>
        <dsp:cNvSpPr/>
      </dsp:nvSpPr>
      <dsp:spPr>
        <a:xfrm>
          <a:off x="0" y="462"/>
          <a:ext cx="5033221" cy="1082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4098B-F9B8-4407-8768-E81094C3818B}">
      <dsp:nvSpPr>
        <dsp:cNvPr id="0" name=""/>
        <dsp:cNvSpPr/>
      </dsp:nvSpPr>
      <dsp:spPr>
        <a:xfrm>
          <a:off x="327331" y="243931"/>
          <a:ext cx="595147" cy="5951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2A240-A645-46A9-A6D3-B900C2B30DD3}">
      <dsp:nvSpPr>
        <dsp:cNvPr id="0" name=""/>
        <dsp:cNvSpPr/>
      </dsp:nvSpPr>
      <dsp:spPr>
        <a:xfrm>
          <a:off x="1249809" y="462"/>
          <a:ext cx="3783411" cy="108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21" tIns="114521" rIns="114521" bIns="1145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Urban environments involve complex pedestrian interactions.</a:t>
          </a:r>
        </a:p>
      </dsp:txBody>
      <dsp:txXfrm>
        <a:off x="1249809" y="462"/>
        <a:ext cx="3783411" cy="1082086"/>
      </dsp:txXfrm>
    </dsp:sp>
    <dsp:sp modelId="{698EB7EC-EEB4-44EE-B7B2-4184789AE927}">
      <dsp:nvSpPr>
        <dsp:cNvPr id="0" name=""/>
        <dsp:cNvSpPr/>
      </dsp:nvSpPr>
      <dsp:spPr>
        <a:xfrm>
          <a:off x="0" y="1353070"/>
          <a:ext cx="5033221" cy="1082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6D500-CA0F-48B2-8FBF-0D81AA6E1F91}">
      <dsp:nvSpPr>
        <dsp:cNvPr id="0" name=""/>
        <dsp:cNvSpPr/>
      </dsp:nvSpPr>
      <dsp:spPr>
        <a:xfrm>
          <a:off x="327331" y="1596539"/>
          <a:ext cx="595147" cy="5951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996C8-C1CB-44D4-9DA6-80458482036F}">
      <dsp:nvSpPr>
        <dsp:cNvPr id="0" name=""/>
        <dsp:cNvSpPr/>
      </dsp:nvSpPr>
      <dsp:spPr>
        <a:xfrm>
          <a:off x="1249809" y="1353070"/>
          <a:ext cx="3783411" cy="108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21" tIns="114521" rIns="114521" bIns="1145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Safety is key for public trust in autonomous vehicles.</a:t>
          </a:r>
        </a:p>
      </dsp:txBody>
      <dsp:txXfrm>
        <a:off x="1249809" y="1353070"/>
        <a:ext cx="3783411" cy="1082086"/>
      </dsp:txXfrm>
    </dsp:sp>
    <dsp:sp modelId="{5A8F9B0F-AC74-4AD4-BE59-0461C068EF12}">
      <dsp:nvSpPr>
        <dsp:cNvPr id="0" name=""/>
        <dsp:cNvSpPr/>
      </dsp:nvSpPr>
      <dsp:spPr>
        <a:xfrm>
          <a:off x="0" y="2705678"/>
          <a:ext cx="5033221" cy="1082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6DCF4-0E9F-4E6A-9506-BA4833CBAFD4}">
      <dsp:nvSpPr>
        <dsp:cNvPr id="0" name=""/>
        <dsp:cNvSpPr/>
      </dsp:nvSpPr>
      <dsp:spPr>
        <a:xfrm>
          <a:off x="327331" y="2949147"/>
          <a:ext cx="595147" cy="5951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BE02E-4FC2-402A-8D01-2840ECCEB342}">
      <dsp:nvSpPr>
        <dsp:cNvPr id="0" name=""/>
        <dsp:cNvSpPr/>
      </dsp:nvSpPr>
      <dsp:spPr>
        <a:xfrm>
          <a:off x="1249809" y="2705678"/>
          <a:ext cx="3783411" cy="108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21" tIns="114521" rIns="114521" bIns="1145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Goal: Detect and respond to pedestrians in real time using CARLA to prevent collisions.</a:t>
          </a:r>
        </a:p>
      </dsp:txBody>
      <dsp:txXfrm>
        <a:off x="1249809" y="2705678"/>
        <a:ext cx="3783411" cy="1082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D5A8D-18E6-4081-BCB2-F7AA65D38535}">
      <dsp:nvSpPr>
        <dsp:cNvPr id="0" name=""/>
        <dsp:cNvSpPr/>
      </dsp:nvSpPr>
      <dsp:spPr>
        <a:xfrm>
          <a:off x="2280144" y="1186054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9360" y="45720"/>
              </a:lnTo>
            </a:path>
            <a:path>
              <a:moveTo>
                <a:pt x="313496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</a:p>
      </dsp:txBody>
      <dsp:txXfrm>
        <a:off x="2459504" y="1118167"/>
        <a:ext cx="134135" cy="227212"/>
      </dsp:txXfrm>
    </dsp:sp>
    <dsp:sp modelId="{6235A24B-8A2A-49FA-A382-81B8356581F0}">
      <dsp:nvSpPr>
        <dsp:cNvPr id="0" name=""/>
        <dsp:cNvSpPr/>
      </dsp:nvSpPr>
      <dsp:spPr>
        <a:xfrm>
          <a:off x="6045" y="549004"/>
          <a:ext cx="2275898" cy="13655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Detect pedestrians using sensor data within the simulation.</a:t>
          </a:r>
        </a:p>
      </dsp:txBody>
      <dsp:txXfrm>
        <a:off x="6045" y="549004"/>
        <a:ext cx="2275898" cy="1365538"/>
      </dsp:txXfrm>
    </dsp:sp>
    <dsp:sp modelId="{16D6FED4-D85F-4C43-8B73-9C961E5D998D}">
      <dsp:nvSpPr>
        <dsp:cNvPr id="0" name=""/>
        <dsp:cNvSpPr/>
      </dsp:nvSpPr>
      <dsp:spPr>
        <a:xfrm>
          <a:off x="5079499" y="1186054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9360" y="45720"/>
              </a:lnTo>
            </a:path>
            <a:path>
              <a:moveTo>
                <a:pt x="313496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</a:t>
          </a:r>
        </a:p>
      </dsp:txBody>
      <dsp:txXfrm>
        <a:off x="5258859" y="1118167"/>
        <a:ext cx="134135" cy="227212"/>
      </dsp:txXfrm>
    </dsp:sp>
    <dsp:sp modelId="{8D5573D6-22F0-4006-9DF4-418616032D3D}">
      <dsp:nvSpPr>
        <dsp:cNvPr id="0" name=""/>
        <dsp:cNvSpPr/>
      </dsp:nvSpPr>
      <dsp:spPr>
        <a:xfrm>
          <a:off x="2805400" y="549004"/>
          <a:ext cx="2275898" cy="13655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Track detected pedestrians across frames to maintain identity over time.</a:t>
          </a:r>
        </a:p>
      </dsp:txBody>
      <dsp:txXfrm>
        <a:off x="2805400" y="549004"/>
        <a:ext cx="2275898" cy="1365538"/>
      </dsp:txXfrm>
    </dsp:sp>
    <dsp:sp modelId="{F2B270BD-9B8D-402A-92E7-45DF9A42EB1F}">
      <dsp:nvSpPr>
        <dsp:cNvPr id="0" name=""/>
        <dsp:cNvSpPr/>
      </dsp:nvSpPr>
      <dsp:spPr>
        <a:xfrm>
          <a:off x="1143995" y="1912743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</a:t>
          </a:r>
        </a:p>
      </dsp:txBody>
      <dsp:txXfrm>
        <a:off x="3802771" y="2045565"/>
        <a:ext cx="281156" cy="227212"/>
      </dsp:txXfrm>
    </dsp:sp>
    <dsp:sp modelId="{69C69B04-F228-48E8-90CF-845022ECCFB6}">
      <dsp:nvSpPr>
        <dsp:cNvPr id="0" name=""/>
        <dsp:cNvSpPr/>
      </dsp:nvSpPr>
      <dsp:spPr>
        <a:xfrm>
          <a:off x="5604755" y="549004"/>
          <a:ext cx="2275898" cy="13655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Estimate the motion of each pedestrian (e.g., position, velocity).</a:t>
          </a:r>
        </a:p>
      </dsp:txBody>
      <dsp:txXfrm>
        <a:off x="5604755" y="549004"/>
        <a:ext cx="2275898" cy="1365538"/>
      </dsp:txXfrm>
    </dsp:sp>
    <dsp:sp modelId="{6A0D26AC-37BA-4335-840E-04FE092180AB}">
      <dsp:nvSpPr>
        <dsp:cNvPr id="0" name=""/>
        <dsp:cNvSpPr/>
      </dsp:nvSpPr>
      <dsp:spPr>
        <a:xfrm>
          <a:off x="2280144" y="3075049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9360" y="45719"/>
              </a:lnTo>
            </a:path>
            <a:path>
              <a:moveTo>
                <a:pt x="313496" y="45719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</a:t>
          </a:r>
        </a:p>
      </dsp:txBody>
      <dsp:txXfrm>
        <a:off x="2459504" y="3007163"/>
        <a:ext cx="134135" cy="227212"/>
      </dsp:txXfrm>
    </dsp:sp>
    <dsp:sp modelId="{A955D53A-D55C-40AB-B800-D3469E7957EE}">
      <dsp:nvSpPr>
        <dsp:cNvPr id="0" name=""/>
        <dsp:cNvSpPr/>
      </dsp:nvSpPr>
      <dsp:spPr>
        <a:xfrm>
          <a:off x="6045" y="2438000"/>
          <a:ext cx="2275898" cy="13655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 potential collisions between pedestrians and the ego vehicle.</a:t>
          </a:r>
        </a:p>
      </dsp:txBody>
      <dsp:txXfrm>
        <a:off x="6045" y="2438000"/>
        <a:ext cx="2275898" cy="1365538"/>
      </dsp:txXfrm>
    </dsp:sp>
    <dsp:sp modelId="{F951A3BF-54EE-4286-819C-5AB38434E371}">
      <dsp:nvSpPr>
        <dsp:cNvPr id="0" name=""/>
        <dsp:cNvSpPr/>
      </dsp:nvSpPr>
      <dsp:spPr>
        <a:xfrm>
          <a:off x="2805400" y="2438000"/>
          <a:ext cx="2275898" cy="13655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 appropriate vehicle responses (e.g., braking) to avoid collisions.</a:t>
          </a:r>
        </a:p>
      </dsp:txBody>
      <dsp:txXfrm>
        <a:off x="2805400" y="2438000"/>
        <a:ext cx="2275898" cy="1365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E013F-5E90-4FE7-B976-90917F8B83DF}">
      <dsp:nvSpPr>
        <dsp:cNvPr id="0" name=""/>
        <dsp:cNvSpPr/>
      </dsp:nvSpPr>
      <dsp:spPr>
        <a:xfrm>
          <a:off x="2281766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7146" y="45720"/>
              </a:lnTo>
            </a:path>
            <a:path>
              <a:moveTo>
                <a:pt x="295198" y="45720"/>
              </a:moveTo>
              <a:lnTo>
                <a:pt x="49234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</a:t>
          </a:r>
        </a:p>
      </dsp:txBody>
      <dsp:txXfrm>
        <a:off x="2478913" y="1152266"/>
        <a:ext cx="98052" cy="159654"/>
      </dsp:txXfrm>
    </dsp:sp>
    <dsp:sp modelId="{35696514-034E-47BA-A391-25E60FD1961B}">
      <dsp:nvSpPr>
        <dsp:cNvPr id="0" name=""/>
        <dsp:cNvSpPr/>
      </dsp:nvSpPr>
      <dsp:spPr>
        <a:xfrm>
          <a:off x="9890" y="549990"/>
          <a:ext cx="2273675" cy="1364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 an object detection model (e.g., YOLO) for identifying pedestrians in camera frames.</a:t>
          </a:r>
        </a:p>
      </dsp:txBody>
      <dsp:txXfrm>
        <a:off x="9890" y="549990"/>
        <a:ext cx="2273675" cy="1364205"/>
      </dsp:txXfrm>
    </dsp:sp>
    <dsp:sp modelId="{4DC7CD93-CD09-46E0-8412-1684EA08A8B5}">
      <dsp:nvSpPr>
        <dsp:cNvPr id="0" name=""/>
        <dsp:cNvSpPr/>
      </dsp:nvSpPr>
      <dsp:spPr>
        <a:xfrm>
          <a:off x="5078387" y="1186373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7146" y="45720"/>
              </a:lnTo>
            </a:path>
            <a:path>
              <a:moveTo>
                <a:pt x="295198" y="45720"/>
              </a:moveTo>
              <a:lnTo>
                <a:pt x="49234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</a:t>
          </a:r>
        </a:p>
      </dsp:txBody>
      <dsp:txXfrm>
        <a:off x="5275534" y="1152266"/>
        <a:ext cx="98052" cy="159654"/>
      </dsp:txXfrm>
    </dsp:sp>
    <dsp:sp modelId="{3F3BEF3A-CF90-4173-91B4-5E361AA5FB54}">
      <dsp:nvSpPr>
        <dsp:cNvPr id="0" name=""/>
        <dsp:cNvSpPr/>
      </dsp:nvSpPr>
      <dsp:spPr>
        <a:xfrm>
          <a:off x="2806512" y="549990"/>
          <a:ext cx="2273675" cy="1364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a multi-object tracking algorithm (e.g., DeepSORT) to track pedestrians over time.</a:t>
          </a:r>
        </a:p>
      </dsp:txBody>
      <dsp:txXfrm>
        <a:off x="2806512" y="549990"/>
        <a:ext cx="2273675" cy="1364205"/>
      </dsp:txXfrm>
    </dsp:sp>
    <dsp:sp modelId="{4F6246B3-3947-40B7-AD8C-DAEB6DAB327D}">
      <dsp:nvSpPr>
        <dsp:cNvPr id="0" name=""/>
        <dsp:cNvSpPr/>
      </dsp:nvSpPr>
      <dsp:spPr>
        <a:xfrm>
          <a:off x="1146728" y="1912396"/>
          <a:ext cx="5593242" cy="492345"/>
        </a:xfrm>
        <a:custGeom>
          <a:avLst/>
          <a:gdLst/>
          <a:ahLst/>
          <a:cxnLst/>
          <a:rect l="0" t="0" r="0" b="0"/>
          <a:pathLst>
            <a:path>
              <a:moveTo>
                <a:pt x="5593242" y="0"/>
              </a:moveTo>
              <a:lnTo>
                <a:pt x="5593242" y="263272"/>
              </a:lnTo>
              <a:lnTo>
                <a:pt x="0" y="263272"/>
              </a:lnTo>
              <a:lnTo>
                <a:pt x="0" y="492345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</a:t>
          </a:r>
        </a:p>
      </dsp:txBody>
      <dsp:txXfrm>
        <a:off x="3802909" y="2078741"/>
        <a:ext cx="280881" cy="159654"/>
      </dsp:txXfrm>
    </dsp:sp>
    <dsp:sp modelId="{19BB7752-70D1-4AA4-B010-6FB60B75A0C3}">
      <dsp:nvSpPr>
        <dsp:cNvPr id="0" name=""/>
        <dsp:cNvSpPr/>
      </dsp:nvSpPr>
      <dsp:spPr>
        <a:xfrm>
          <a:off x="5603133" y="549990"/>
          <a:ext cx="2273675" cy="1364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 a motion estimation model (e.g., Kalman Filter) to estimate pedestrian trajectories using sensor data (e.g. LiDAR).</a:t>
          </a:r>
        </a:p>
      </dsp:txBody>
      <dsp:txXfrm>
        <a:off x="5603133" y="549990"/>
        <a:ext cx="2273675" cy="1364205"/>
      </dsp:txXfrm>
    </dsp:sp>
    <dsp:sp modelId="{6DC894D8-01A2-4CA9-BC8B-0A268E6878A2}">
      <dsp:nvSpPr>
        <dsp:cNvPr id="0" name=""/>
        <dsp:cNvSpPr/>
      </dsp:nvSpPr>
      <dsp:spPr>
        <a:xfrm>
          <a:off x="2281766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7146" y="45719"/>
              </a:lnTo>
            </a:path>
            <a:path>
              <a:moveTo>
                <a:pt x="295198" y="45719"/>
              </a:moveTo>
              <a:lnTo>
                <a:pt x="49234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</a:t>
          </a:r>
        </a:p>
      </dsp:txBody>
      <dsp:txXfrm>
        <a:off x="2478913" y="3039417"/>
        <a:ext cx="98052" cy="159654"/>
      </dsp:txXfrm>
    </dsp:sp>
    <dsp:sp modelId="{03AF6547-89FE-4654-98E4-1F6E5B6BF7EF}">
      <dsp:nvSpPr>
        <dsp:cNvPr id="0" name=""/>
        <dsp:cNvSpPr/>
      </dsp:nvSpPr>
      <dsp:spPr>
        <a:xfrm>
          <a:off x="9890" y="2437141"/>
          <a:ext cx="2273675" cy="1364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a collision prediction module that evaluates future intersections of paths.</a:t>
          </a:r>
        </a:p>
      </dsp:txBody>
      <dsp:txXfrm>
        <a:off x="9890" y="2437141"/>
        <a:ext cx="2273675" cy="1364205"/>
      </dsp:txXfrm>
    </dsp:sp>
    <dsp:sp modelId="{CA700392-87EC-4230-B736-3076A2D20FAD}">
      <dsp:nvSpPr>
        <dsp:cNvPr id="0" name=""/>
        <dsp:cNvSpPr/>
      </dsp:nvSpPr>
      <dsp:spPr>
        <a:xfrm>
          <a:off x="5078387" y="3073524"/>
          <a:ext cx="4923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7146" y="45719"/>
              </a:lnTo>
            </a:path>
            <a:path>
              <a:moveTo>
                <a:pt x="295198" y="45719"/>
              </a:moveTo>
              <a:lnTo>
                <a:pt x="492345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</a:t>
          </a:r>
        </a:p>
      </dsp:txBody>
      <dsp:txXfrm>
        <a:off x="5275534" y="3039417"/>
        <a:ext cx="98052" cy="159654"/>
      </dsp:txXfrm>
    </dsp:sp>
    <dsp:sp modelId="{8FFB6F16-2D51-4E3F-861C-757677C25698}">
      <dsp:nvSpPr>
        <dsp:cNvPr id="0" name=""/>
        <dsp:cNvSpPr/>
      </dsp:nvSpPr>
      <dsp:spPr>
        <a:xfrm>
          <a:off x="2806512" y="2437141"/>
          <a:ext cx="2273675" cy="1364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 an agent to control the ego vehicle's response based on predicted collisions.</a:t>
          </a:r>
        </a:p>
      </dsp:txBody>
      <dsp:txXfrm>
        <a:off x="2806512" y="2437141"/>
        <a:ext cx="2273675" cy="1364205"/>
      </dsp:txXfrm>
    </dsp:sp>
    <dsp:sp modelId="{33042448-1B57-40CD-B964-B60772ECBA9D}">
      <dsp:nvSpPr>
        <dsp:cNvPr id="0" name=""/>
        <dsp:cNvSpPr/>
      </dsp:nvSpPr>
      <dsp:spPr>
        <a:xfrm>
          <a:off x="5603133" y="2437141"/>
          <a:ext cx="2273675" cy="13642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CARLA as the simulation environment for development and testing.</a:t>
          </a:r>
        </a:p>
      </dsp:txBody>
      <dsp:txXfrm>
        <a:off x="5603133" y="2437141"/>
        <a:ext cx="2273675" cy="1364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731EF-016A-47F2-8816-E4A802220790}">
      <dsp:nvSpPr>
        <dsp:cNvPr id="0" name=""/>
        <dsp:cNvSpPr/>
      </dsp:nvSpPr>
      <dsp:spPr>
        <a:xfrm>
          <a:off x="0" y="72072"/>
          <a:ext cx="78867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simulation is limited by the capabilities and fidelity of the CARLA simulator.</a:t>
          </a:r>
        </a:p>
      </dsp:txBody>
      <dsp:txXfrm>
        <a:off x="38838" y="110910"/>
        <a:ext cx="7809024" cy="717924"/>
      </dsp:txXfrm>
    </dsp:sp>
    <dsp:sp modelId="{33A0927E-DF6D-4293-816A-7F38EADE988B}">
      <dsp:nvSpPr>
        <dsp:cNvPr id="0" name=""/>
        <dsp:cNvSpPr/>
      </dsp:nvSpPr>
      <dsp:spPr>
        <a:xfrm>
          <a:off x="0" y="925272"/>
          <a:ext cx="78867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Real-time performance and model complexity are constrained by available hardware resources.</a:t>
          </a:r>
        </a:p>
      </dsp:txBody>
      <dsp:txXfrm>
        <a:off x="38838" y="964110"/>
        <a:ext cx="7809024" cy="717924"/>
      </dsp:txXfrm>
    </dsp:sp>
    <dsp:sp modelId="{9E0E5B82-4D47-490E-98D9-C6F94F168720}">
      <dsp:nvSpPr>
        <dsp:cNvPr id="0" name=""/>
        <dsp:cNvSpPr/>
      </dsp:nvSpPr>
      <dsp:spPr>
        <a:xfrm>
          <a:off x="0" y="1778472"/>
          <a:ext cx="78867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entire system must be completed within the project’s deadline.</a:t>
          </a:r>
        </a:p>
      </dsp:txBody>
      <dsp:txXfrm>
        <a:off x="38838" y="1817310"/>
        <a:ext cx="7809024" cy="717924"/>
      </dsp:txXfrm>
    </dsp:sp>
    <dsp:sp modelId="{29DD52BD-FBD6-48DC-85A1-D22113BD5450}">
      <dsp:nvSpPr>
        <dsp:cNvPr id="0" name=""/>
        <dsp:cNvSpPr/>
      </dsp:nvSpPr>
      <dsp:spPr>
        <a:xfrm>
          <a:off x="0" y="2631672"/>
          <a:ext cx="78867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project scope focuses only on pedestrians — interactions with other road users are excluded.</a:t>
          </a:r>
        </a:p>
      </dsp:txBody>
      <dsp:txXfrm>
        <a:off x="38838" y="2670510"/>
        <a:ext cx="7809024" cy="717924"/>
      </dsp:txXfrm>
    </dsp:sp>
    <dsp:sp modelId="{22824532-A6A7-4256-B1A1-1487C06A5E7B}">
      <dsp:nvSpPr>
        <dsp:cNvPr id="0" name=""/>
        <dsp:cNvSpPr/>
      </dsp:nvSpPr>
      <dsp:spPr>
        <a:xfrm>
          <a:off x="0" y="3484872"/>
          <a:ext cx="78867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project scopes assumes that all sensors function correctly.</a:t>
          </a:r>
        </a:p>
      </dsp:txBody>
      <dsp:txXfrm>
        <a:off x="38838" y="3523710"/>
        <a:ext cx="7809024" cy="7179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CBE55-2F64-4E14-B88D-08614CD96802}">
      <dsp:nvSpPr>
        <dsp:cNvPr id="0" name=""/>
        <dsp:cNvSpPr/>
      </dsp:nvSpPr>
      <dsp:spPr>
        <a:xfrm>
          <a:off x="0" y="3399"/>
          <a:ext cx="7886700" cy="72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A7AB1-A6AD-440F-818D-8066A2967DF6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3D778-423D-4A61-AD48-ACE3A2D358F2}">
      <dsp:nvSpPr>
        <dsp:cNvPr id="0" name=""/>
        <dsp:cNvSpPr/>
      </dsp:nvSpPr>
      <dsp:spPr>
        <a:xfrm>
          <a:off x="836323" y="3399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Single Responsibility Principle: Each module has one clear purpose (e.g., Sensor Manager only handles sensor data).</a:t>
          </a:r>
        </a:p>
      </dsp:txBody>
      <dsp:txXfrm>
        <a:off x="836323" y="3399"/>
        <a:ext cx="7050376" cy="724089"/>
      </dsp:txXfrm>
    </dsp:sp>
    <dsp:sp modelId="{DD8FB287-FF4D-40F9-B424-6BB8D603953F}">
      <dsp:nvSpPr>
        <dsp:cNvPr id="0" name=""/>
        <dsp:cNvSpPr/>
      </dsp:nvSpPr>
      <dsp:spPr>
        <a:xfrm>
          <a:off x="0" y="908511"/>
          <a:ext cx="7886700" cy="72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1DAA6-438C-45AB-8628-F37B536F9E5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8D7D7-7C4D-4420-BB98-4AB4CCDC2979}">
      <dsp:nvSpPr>
        <dsp:cNvPr id="0" name=""/>
        <dsp:cNvSpPr/>
      </dsp:nvSpPr>
      <dsp:spPr>
        <a:xfrm>
          <a:off x="836323" y="908511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Open–Closed Principle: Components can be extended or swapped (e.g., replacing YOLO) without changing core logic.</a:t>
          </a:r>
        </a:p>
      </dsp:txBody>
      <dsp:txXfrm>
        <a:off x="836323" y="908511"/>
        <a:ext cx="7050376" cy="724089"/>
      </dsp:txXfrm>
    </dsp:sp>
    <dsp:sp modelId="{0D92F9A7-B742-47B2-A60C-06DF87C2BAAA}">
      <dsp:nvSpPr>
        <dsp:cNvPr id="0" name=""/>
        <dsp:cNvSpPr/>
      </dsp:nvSpPr>
      <dsp:spPr>
        <a:xfrm>
          <a:off x="0" y="1813624"/>
          <a:ext cx="7886700" cy="72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4197F-3B98-4578-ABFD-6D8704AC9A4E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07726-9F9D-406E-9445-5E7826682965}">
      <dsp:nvSpPr>
        <dsp:cNvPr id="0" name=""/>
        <dsp:cNvSpPr/>
      </dsp:nvSpPr>
      <dsp:spPr>
        <a:xfrm>
          <a:off x="836323" y="1813624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Liskov</a:t>
          </a:r>
          <a:r>
            <a:rPr lang="en-US" sz="1800" kern="1200" dirty="0"/>
            <a:t> Substitution Principle: Modules are built against interfaces, allowing easy replacement of implementations.</a:t>
          </a:r>
        </a:p>
      </dsp:txBody>
      <dsp:txXfrm>
        <a:off x="836323" y="1813624"/>
        <a:ext cx="7050376" cy="724089"/>
      </dsp:txXfrm>
    </dsp:sp>
    <dsp:sp modelId="{22231208-F405-469B-A4EF-F2BD2027AE0D}">
      <dsp:nvSpPr>
        <dsp:cNvPr id="0" name=""/>
        <dsp:cNvSpPr/>
      </dsp:nvSpPr>
      <dsp:spPr>
        <a:xfrm>
          <a:off x="0" y="2718736"/>
          <a:ext cx="7886700" cy="72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83832-00D0-47AE-9D12-6ACD0D77E9EC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F4BFB-7F90-4624-B11B-400DFA1FE14C}">
      <dsp:nvSpPr>
        <dsp:cNvPr id="0" name=""/>
        <dsp:cNvSpPr/>
      </dsp:nvSpPr>
      <dsp:spPr>
        <a:xfrm>
          <a:off x="836323" y="2718736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Interface Segregation Principle: Interfaces are small and focused—modules only depend on what they use.</a:t>
          </a:r>
        </a:p>
      </dsp:txBody>
      <dsp:txXfrm>
        <a:off x="836323" y="2718736"/>
        <a:ext cx="7050376" cy="724089"/>
      </dsp:txXfrm>
    </dsp:sp>
    <dsp:sp modelId="{AC7606E1-E7A1-49DC-B8C5-0D3B281E1A01}">
      <dsp:nvSpPr>
        <dsp:cNvPr id="0" name=""/>
        <dsp:cNvSpPr/>
      </dsp:nvSpPr>
      <dsp:spPr>
        <a:xfrm>
          <a:off x="0" y="3623848"/>
          <a:ext cx="7886700" cy="7240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AB14E-816F-4B2E-B232-6BC12612B63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BCDE8-A856-48FE-AC06-1B14EFA8A171}">
      <dsp:nvSpPr>
        <dsp:cNvPr id="0" name=""/>
        <dsp:cNvSpPr/>
      </dsp:nvSpPr>
      <dsp:spPr>
        <a:xfrm>
          <a:off x="836323" y="3623848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Dependency Inversion Principle: System logic relies on abstractions, not concrete classes, for flexibility and testability.</a:t>
          </a:r>
        </a:p>
      </dsp:txBody>
      <dsp:txXfrm>
        <a:off x="836323" y="3623848"/>
        <a:ext cx="7050376" cy="72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962C5-BAF5-477D-941B-11209A837E2D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Straight Crosswalk Scenario – A pedestrian crosses directly in front of the ego vehicle at a marked crosswalk.</a:t>
          </a:r>
        </a:p>
      </dsp:txBody>
      <dsp:txXfrm>
        <a:off x="0" y="573683"/>
        <a:ext cx="2464593" cy="1478756"/>
      </dsp:txXfrm>
    </dsp:sp>
    <dsp:sp modelId="{EA8219BB-16FD-4E55-82B7-6608A0C987D6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Sudden Pedestrian Entry from Sidewalk – A pedestrian abruptly steps into the road from the sidewalk.</a:t>
          </a:r>
        </a:p>
      </dsp:txBody>
      <dsp:txXfrm>
        <a:off x="2711053" y="573683"/>
        <a:ext cx="2464593" cy="1478756"/>
      </dsp:txXfrm>
    </dsp:sp>
    <dsp:sp modelId="{86D0B538-290E-4F06-B9D9-3B9D978B5601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Multiple Sequential Pedestrians – Several pedestrians cross one after another, requiring sustained tracking and response.</a:t>
          </a:r>
        </a:p>
      </dsp:txBody>
      <dsp:txXfrm>
        <a:off x="5422106" y="573683"/>
        <a:ext cx="2464593" cy="1478756"/>
      </dsp:txXfrm>
    </dsp:sp>
    <dsp:sp modelId="{CDBB43BF-920F-421A-AF9B-81619C6C67FD}">
      <dsp:nvSpPr>
        <dsp:cNvPr id="0" name=""/>
        <dsp:cNvSpPr/>
      </dsp:nvSpPr>
      <dsp:spPr>
        <a:xfrm>
          <a:off x="0" y="2298898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Static Pedestrian on Road – A pedestrian remains stationary in the vehicle's path.</a:t>
          </a:r>
        </a:p>
      </dsp:txBody>
      <dsp:txXfrm>
        <a:off x="0" y="2298898"/>
        <a:ext cx="2464593" cy="1478756"/>
      </dsp:txXfrm>
    </dsp:sp>
    <dsp:sp modelId="{69720C25-29DF-4AA0-AC69-DB42269EC03F}">
      <dsp:nvSpPr>
        <dsp:cNvPr id="0" name=""/>
        <dsp:cNvSpPr/>
      </dsp:nvSpPr>
      <dsp:spPr>
        <a:xfrm>
          <a:off x="2711053" y="2298898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Pedestrian Walking on Sidewalk (No Crossing) – Ensures the vehicle doesn't stop when pedestrians are not entering the road.</a:t>
          </a:r>
        </a:p>
      </dsp:txBody>
      <dsp:txXfrm>
        <a:off x="2711053" y="2298898"/>
        <a:ext cx="2464593" cy="1478756"/>
      </dsp:txXfrm>
    </dsp:sp>
    <dsp:sp modelId="{FF213863-071D-420A-948E-C761F1D824E7}">
      <dsp:nvSpPr>
        <dsp:cNvPr id="0" name=""/>
        <dsp:cNvSpPr/>
      </dsp:nvSpPr>
      <dsp:spPr>
        <a:xfrm>
          <a:off x="5422106" y="2298898"/>
          <a:ext cx="2464593" cy="14787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Pedestrian Standing at Edge of Crosswalk – Tests system’s decision-making when a pedestrian is near the crosswalk but not crossing.</a:t>
          </a:r>
        </a:p>
      </dsp:txBody>
      <dsp:txXfrm>
        <a:off x="5422106" y="2298898"/>
        <a:ext cx="2464593" cy="1478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596DC-48AC-4CA3-A4D6-4DEE7D216957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1E369-7E53-4E2E-B937-9E777E825EE9}">
      <dsp:nvSpPr>
        <dsp:cNvPr id="0" name=""/>
        <dsp:cNvSpPr/>
      </dsp:nvSpPr>
      <dsp:spPr>
        <a:xfrm>
          <a:off x="0" y="531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Collision Count – The total number of collisions between the ego vehicle and pedestrians across all scenarios.</a:t>
          </a:r>
        </a:p>
      </dsp:txBody>
      <dsp:txXfrm>
        <a:off x="0" y="531"/>
        <a:ext cx="7886700" cy="870296"/>
      </dsp:txXfrm>
    </dsp:sp>
    <dsp:sp modelId="{71514254-8F32-4B39-93C8-6C5F86C0B433}">
      <dsp:nvSpPr>
        <dsp:cNvPr id="0" name=""/>
        <dsp:cNvSpPr/>
      </dsp:nvSpPr>
      <dsp:spPr>
        <a:xfrm>
          <a:off x="0" y="870827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F671D-E3F8-4E97-84A8-F87F67D4DFB3}">
      <dsp:nvSpPr>
        <dsp:cNvPr id="0" name=""/>
        <dsp:cNvSpPr/>
      </dsp:nvSpPr>
      <dsp:spPr>
        <a:xfrm>
          <a:off x="0" y="870827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Unsafe</a:t>
          </a:r>
          <a:r>
            <a:rPr lang="en-US" sz="2400" kern="1200" baseline="0" dirty="0"/>
            <a:t> Interactions – </a:t>
          </a:r>
          <a:r>
            <a:rPr lang="en-US" sz="2400" kern="1200" dirty="0"/>
            <a:t>Counts any interaction where the vehicle comes within a dangerous distance of a pedestrian.</a:t>
          </a:r>
        </a:p>
      </dsp:txBody>
      <dsp:txXfrm>
        <a:off x="0" y="870827"/>
        <a:ext cx="7886700" cy="870296"/>
      </dsp:txXfrm>
    </dsp:sp>
    <dsp:sp modelId="{2CF685BB-4199-4665-8811-489802177B61}">
      <dsp:nvSpPr>
        <dsp:cNvPr id="0" name=""/>
        <dsp:cNvSpPr/>
      </dsp:nvSpPr>
      <dsp:spPr>
        <a:xfrm>
          <a:off x="0" y="1741123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9DCED-E703-4CE1-90E3-FD2036A4D1DC}">
      <dsp:nvSpPr>
        <dsp:cNvPr id="0" name=""/>
        <dsp:cNvSpPr/>
      </dsp:nvSpPr>
      <dsp:spPr>
        <a:xfrm>
          <a:off x="0" y="1741123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Minimum Time-To-Collision (TTC) – Tracks the smallest TTC value estimated by the system during the simulation.</a:t>
          </a:r>
        </a:p>
      </dsp:txBody>
      <dsp:txXfrm>
        <a:off x="0" y="1741123"/>
        <a:ext cx="7886700" cy="870296"/>
      </dsp:txXfrm>
    </dsp:sp>
    <dsp:sp modelId="{0925D417-8407-410E-9B27-4B68876A3FFE}">
      <dsp:nvSpPr>
        <dsp:cNvPr id="0" name=""/>
        <dsp:cNvSpPr/>
      </dsp:nvSpPr>
      <dsp:spPr>
        <a:xfrm>
          <a:off x="0" y="2611420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9786B-F4B8-416E-BA64-C3649D1D7A32}">
      <dsp:nvSpPr>
        <dsp:cNvPr id="0" name=""/>
        <dsp:cNvSpPr/>
      </dsp:nvSpPr>
      <dsp:spPr>
        <a:xfrm>
          <a:off x="0" y="2611420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 TTC on Predicted Collisions: Reports the average TTC at the moment a collision is predicted by the system.</a:t>
          </a:r>
        </a:p>
      </dsp:txBody>
      <dsp:txXfrm>
        <a:off x="0" y="2611420"/>
        <a:ext cx="7886700" cy="870296"/>
      </dsp:txXfrm>
    </dsp:sp>
    <dsp:sp modelId="{A8CA98A1-2E44-4C80-B7D4-7C432320DA29}">
      <dsp:nvSpPr>
        <dsp:cNvPr id="0" name=""/>
        <dsp:cNvSpPr/>
      </dsp:nvSpPr>
      <dsp:spPr>
        <a:xfrm>
          <a:off x="0" y="3481716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6EDAF-2006-4E94-8AEA-AEA4E738A130}">
      <dsp:nvSpPr>
        <dsp:cNvPr id="0" name=""/>
        <dsp:cNvSpPr/>
      </dsp:nvSpPr>
      <dsp:spPr>
        <a:xfrm>
          <a:off x="0" y="3481716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System Latency – Measures the time from receiving sensor data to issuing a control decision.</a:t>
          </a:r>
        </a:p>
      </dsp:txBody>
      <dsp:txXfrm>
        <a:off x="0" y="3481716"/>
        <a:ext cx="7886700" cy="8702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22D05-C23B-45CA-9E2F-CCB954696D0C}">
      <dsp:nvSpPr>
        <dsp:cNvPr id="0" name=""/>
        <dsp:cNvSpPr/>
      </dsp:nvSpPr>
      <dsp:spPr>
        <a:xfrm>
          <a:off x="2535929" y="534871"/>
          <a:ext cx="412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6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730991" y="578374"/>
        <a:ext cx="22143" cy="4432"/>
      </dsp:txXfrm>
    </dsp:sp>
    <dsp:sp modelId="{E2A26795-A5FE-43EC-ABDF-6A8EAF6070CB}">
      <dsp:nvSpPr>
        <dsp:cNvPr id="0" name=""/>
        <dsp:cNvSpPr/>
      </dsp:nvSpPr>
      <dsp:spPr>
        <a:xfrm>
          <a:off x="612222" y="2938"/>
          <a:ext cx="1925507" cy="1155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51" tIns="99038" rIns="94351" bIns="990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Weeks 1–2: System design, Sensor Manager setup, validate camera &amp; LiDAR in CARLA</a:t>
          </a:r>
        </a:p>
      </dsp:txBody>
      <dsp:txXfrm>
        <a:off x="612222" y="2938"/>
        <a:ext cx="1925507" cy="1155304"/>
      </dsp:txXfrm>
    </dsp:sp>
    <dsp:sp modelId="{53403FF6-94B1-4639-B991-B2E0A9BF1812}">
      <dsp:nvSpPr>
        <dsp:cNvPr id="0" name=""/>
        <dsp:cNvSpPr/>
      </dsp:nvSpPr>
      <dsp:spPr>
        <a:xfrm>
          <a:off x="4904303" y="534871"/>
          <a:ext cx="412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6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099365" y="578374"/>
        <a:ext cx="22143" cy="4432"/>
      </dsp:txXfrm>
    </dsp:sp>
    <dsp:sp modelId="{00466B4C-864F-49AB-AEAA-13019730D1C9}">
      <dsp:nvSpPr>
        <dsp:cNvPr id="0" name=""/>
        <dsp:cNvSpPr/>
      </dsp:nvSpPr>
      <dsp:spPr>
        <a:xfrm>
          <a:off x="2980596" y="2938"/>
          <a:ext cx="1925507" cy="1155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51" tIns="99038" rIns="94351" bIns="990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Weeks 3–4: Integrate pedestrian detection (YOLO) and tracking (DeepSORT)</a:t>
          </a:r>
        </a:p>
      </dsp:txBody>
      <dsp:txXfrm>
        <a:off x="2980596" y="2938"/>
        <a:ext cx="1925507" cy="1155304"/>
      </dsp:txXfrm>
    </dsp:sp>
    <dsp:sp modelId="{B33EF356-1037-491B-A330-7AFDCD9F258D}">
      <dsp:nvSpPr>
        <dsp:cNvPr id="0" name=""/>
        <dsp:cNvSpPr/>
      </dsp:nvSpPr>
      <dsp:spPr>
        <a:xfrm>
          <a:off x="1574976" y="1156443"/>
          <a:ext cx="4736747" cy="412266"/>
        </a:xfrm>
        <a:custGeom>
          <a:avLst/>
          <a:gdLst/>
          <a:ahLst/>
          <a:cxnLst/>
          <a:rect l="0" t="0" r="0" b="0"/>
          <a:pathLst>
            <a:path>
              <a:moveTo>
                <a:pt x="4736747" y="0"/>
              </a:moveTo>
              <a:lnTo>
                <a:pt x="4736747" y="223233"/>
              </a:lnTo>
              <a:lnTo>
                <a:pt x="0" y="223233"/>
              </a:lnTo>
              <a:lnTo>
                <a:pt x="0" y="41226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24414" y="1360360"/>
        <a:ext cx="237870" cy="4432"/>
      </dsp:txXfrm>
    </dsp:sp>
    <dsp:sp modelId="{05A8A8FE-E95D-4989-B786-B76926472C99}">
      <dsp:nvSpPr>
        <dsp:cNvPr id="0" name=""/>
        <dsp:cNvSpPr/>
      </dsp:nvSpPr>
      <dsp:spPr>
        <a:xfrm>
          <a:off x="5348970" y="2938"/>
          <a:ext cx="1925507" cy="1155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51" tIns="99038" rIns="94351" bIns="990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Weeks 5–6: Add motion estimation (Kalman filter); unify detection, tracking &amp; velocity estimation</a:t>
          </a:r>
        </a:p>
      </dsp:txBody>
      <dsp:txXfrm>
        <a:off x="5348970" y="2938"/>
        <a:ext cx="1925507" cy="1155304"/>
      </dsp:txXfrm>
    </dsp:sp>
    <dsp:sp modelId="{E96370DF-F412-431B-83D5-2ECFB72F8D31}">
      <dsp:nvSpPr>
        <dsp:cNvPr id="0" name=""/>
        <dsp:cNvSpPr/>
      </dsp:nvSpPr>
      <dsp:spPr>
        <a:xfrm>
          <a:off x="2535929" y="2133041"/>
          <a:ext cx="412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6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730991" y="2176545"/>
        <a:ext cx="22143" cy="4432"/>
      </dsp:txXfrm>
    </dsp:sp>
    <dsp:sp modelId="{EDB3EB51-DE2A-4374-A541-0B35AA4DFC7A}">
      <dsp:nvSpPr>
        <dsp:cNvPr id="0" name=""/>
        <dsp:cNvSpPr/>
      </dsp:nvSpPr>
      <dsp:spPr>
        <a:xfrm>
          <a:off x="612222" y="1601109"/>
          <a:ext cx="1925507" cy="1155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51" tIns="99038" rIns="94351" bIns="990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Weeks 7–8: Build collision predictor and reactive vehicle control agent</a:t>
          </a:r>
        </a:p>
      </dsp:txBody>
      <dsp:txXfrm>
        <a:off x="612222" y="1601109"/>
        <a:ext cx="1925507" cy="1155304"/>
      </dsp:txXfrm>
    </dsp:sp>
    <dsp:sp modelId="{E020B7E5-3887-455E-84A8-C02846FDA3DF}">
      <dsp:nvSpPr>
        <dsp:cNvPr id="0" name=""/>
        <dsp:cNvSpPr/>
      </dsp:nvSpPr>
      <dsp:spPr>
        <a:xfrm>
          <a:off x="4904303" y="2133041"/>
          <a:ext cx="4122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26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099365" y="2176545"/>
        <a:ext cx="22143" cy="4432"/>
      </dsp:txXfrm>
    </dsp:sp>
    <dsp:sp modelId="{FCD4E529-D4D2-4A80-A1F9-176FCC952580}">
      <dsp:nvSpPr>
        <dsp:cNvPr id="0" name=""/>
        <dsp:cNvSpPr/>
      </dsp:nvSpPr>
      <dsp:spPr>
        <a:xfrm>
          <a:off x="2980596" y="1601109"/>
          <a:ext cx="1925507" cy="1155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51" tIns="99038" rIns="94351" bIns="990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Weeks 9–10: Run test scenarios and evaluate system performance</a:t>
          </a:r>
        </a:p>
      </dsp:txBody>
      <dsp:txXfrm>
        <a:off x="2980596" y="1601109"/>
        <a:ext cx="1925507" cy="1155304"/>
      </dsp:txXfrm>
    </dsp:sp>
    <dsp:sp modelId="{7D991E7A-4307-408B-A3D6-94EE31B3B03E}">
      <dsp:nvSpPr>
        <dsp:cNvPr id="0" name=""/>
        <dsp:cNvSpPr/>
      </dsp:nvSpPr>
      <dsp:spPr>
        <a:xfrm>
          <a:off x="1574976" y="2754614"/>
          <a:ext cx="4736747" cy="412266"/>
        </a:xfrm>
        <a:custGeom>
          <a:avLst/>
          <a:gdLst/>
          <a:ahLst/>
          <a:cxnLst/>
          <a:rect l="0" t="0" r="0" b="0"/>
          <a:pathLst>
            <a:path>
              <a:moveTo>
                <a:pt x="4736747" y="0"/>
              </a:moveTo>
              <a:lnTo>
                <a:pt x="4736747" y="223233"/>
              </a:lnTo>
              <a:lnTo>
                <a:pt x="0" y="223233"/>
              </a:lnTo>
              <a:lnTo>
                <a:pt x="0" y="41226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24414" y="2958530"/>
        <a:ext cx="237870" cy="4432"/>
      </dsp:txXfrm>
    </dsp:sp>
    <dsp:sp modelId="{BECD4586-10DC-4BAA-8738-5C1B269FDB70}">
      <dsp:nvSpPr>
        <dsp:cNvPr id="0" name=""/>
        <dsp:cNvSpPr/>
      </dsp:nvSpPr>
      <dsp:spPr>
        <a:xfrm>
          <a:off x="5348970" y="1601109"/>
          <a:ext cx="1925507" cy="1155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51" tIns="99038" rIns="94351" bIns="990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Weeks 11–12: Finalize system and ensure the </a:t>
          </a:r>
          <a:r>
            <a:rPr lang="en-US" sz="1400" kern="1200"/>
            <a:t>evaluation criteria is met</a:t>
          </a:r>
          <a:endParaRPr lang="en-US" sz="1400" kern="1200" dirty="0"/>
        </a:p>
      </dsp:txBody>
      <dsp:txXfrm>
        <a:off x="5348970" y="1601109"/>
        <a:ext cx="1925507" cy="1155304"/>
      </dsp:txXfrm>
    </dsp:sp>
    <dsp:sp modelId="{5B86C524-E514-4F67-B683-93AC02CE7BD7}">
      <dsp:nvSpPr>
        <dsp:cNvPr id="0" name=""/>
        <dsp:cNvSpPr/>
      </dsp:nvSpPr>
      <dsp:spPr>
        <a:xfrm>
          <a:off x="612222" y="3199280"/>
          <a:ext cx="1925507" cy="1155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51" tIns="99038" rIns="94351" bIns="990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 13: Final presentation and submission</a:t>
          </a:r>
        </a:p>
      </dsp:txBody>
      <dsp:txXfrm>
        <a:off x="612222" y="3199280"/>
        <a:ext cx="1925507" cy="1155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EE6CE-7FE8-48C9-AE73-31931126A05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CA7ED-215E-4C55-859D-1E732FC2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A7ED-215E-4C55-859D-1E732FC21A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77D05-F430-4478-B9C7-B0ECD0ED5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300" b="1" dirty="0">
                <a:effectLst/>
                <a:latin typeface="Calibri" panose="020F0502020204030204" pitchFamily="34" charset="0"/>
              </a:rPr>
              <a:t>Detection of Pedestrians in CARLA</a:t>
            </a:r>
            <a:endParaRPr lang="en-US" sz="63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18FF-8A98-9905-D94C-E82ED29F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Roei Levi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00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/>
              <a:t>Performance Metrics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82CB5D7-A9D2-870D-8284-B1490D0B2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115672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61083-F592-035B-1AAE-9C1B1D8F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Challenges and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0200-A36E-6A06-2CB5-BC8E3E19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60" y="1960509"/>
            <a:ext cx="6967586" cy="4483435"/>
          </a:xfrm>
        </p:spPr>
        <p:txBody>
          <a:bodyPr anchor="ctr">
            <a:normAutofit fontScale="85000" lnSpcReduction="10000"/>
          </a:bodyPr>
          <a:lstStyle/>
          <a:p>
            <a:pPr lvl="0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Challenge: Sudden pedestrian entry at close range</a:t>
            </a:r>
          </a:p>
          <a:p>
            <a:pPr lvl="0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Mitigation: Trigger an emergency stop if the Time-To-Collision (TTC) falls below a critical threshold.</a:t>
            </a:r>
          </a:p>
          <a:p>
            <a:pPr lvl="0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Challenge: Unrealistic high velocities from reappearing objects</a:t>
            </a:r>
          </a:p>
          <a:p>
            <a:pPr lvl="0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Mitigation: Reset motion state if an object has not been seen for a set time duration.</a:t>
            </a:r>
          </a:p>
          <a:p>
            <a:pPr lvl="0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Challenge: Sensor desynchronization between camera and LiDAR</a:t>
            </a:r>
          </a:p>
          <a:p>
            <a:pPr lvl="0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Mitigation: Start each sensor at the same time and only tick when every sensor received its data.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AC081-CC33-0DFE-195C-46107AD7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Evaluation Criteria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C71F-12F7-834C-8478-84703A1F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Collision Count: Must be zero; any collision is a critical failure.</a:t>
            </a:r>
          </a:p>
          <a:p>
            <a:r>
              <a:rPr lang="en-US" sz="2400" dirty="0"/>
              <a:t>Unsafe Interactions: Must be zero; any unsafe distance ≤ threshold means failure to maintain safe clearance.</a:t>
            </a:r>
          </a:p>
          <a:p>
            <a:r>
              <a:rPr lang="en-US" sz="2400" dirty="0"/>
              <a:t>Minimum TTC: Should show timely responses; higher is better, but exact values are interpreted in context and not strictly enforced.</a:t>
            </a:r>
          </a:p>
          <a:p>
            <a:r>
              <a:rPr lang="en-US" sz="2400" dirty="0"/>
              <a:t>Average TTC on Predicted Collisions: Higher is better, but evaluated relatively, not against a fixed cutoff.</a:t>
            </a:r>
          </a:p>
          <a:p>
            <a:r>
              <a:rPr lang="en-US" sz="2400" dirty="0"/>
              <a:t>System Latency: Measured and reported; only excessive delays that harm decision‑making are problematic.</a:t>
            </a:r>
          </a:p>
        </p:txBody>
      </p:sp>
    </p:spTree>
    <p:extLst>
      <p:ext uri="{BB962C8B-B14F-4D97-AF65-F5344CB8AC3E}">
        <p14:creationId xmlns:p14="http://schemas.microsoft.com/office/powerpoint/2010/main" val="38350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Timeline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D1E08-57C5-47ED-2962-3FA312C4B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59348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6571" y="1247775"/>
            <a:ext cx="6858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741" y="1442172"/>
            <a:ext cx="6436518" cy="2177328"/>
          </a:xfrm>
        </p:spPr>
        <p:txBody>
          <a:bodyPr anchor="ctr">
            <a:normAutofit/>
          </a:bodyPr>
          <a:lstStyle/>
          <a:p>
            <a:r>
              <a:rPr lang="en-US" sz="5700"/>
              <a:t>Questions?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5904" y="3912322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dirty="0"/>
              <a:t>Motivation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CE56867-26B1-DAA0-6453-357904FAD1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2321" y="2227943"/>
          <a:ext cx="5033221" cy="378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A11BB2FF-D4B0-56E6-B0D7-58B9840A9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Project Requirements - 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545C6-C15D-A975-D48B-CCD8CD1FD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302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Project Requirements - Technical Requirements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6815602-9EF6-4176-27F0-0D6BEDA5C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9170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5B11-93B6-BF13-2F2A-BBC28AEB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200"/>
              <a:t>Project Requirements - Constraints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008BC-33DC-55BF-16FA-E2B174B21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088462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75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3149-D3D2-DEC6-2497-841983B1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Architecture and Key Components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19BDFD8B-FFE8-B05A-BDE3-68643ED5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50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Design Justification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F49560-ECF5-A10A-2D95-BE8A146C9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8888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Original Planned Simulation Scenarios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407BCB-8FA1-4DB6-0BE3-D56E1353B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7658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85C5C-B39F-1342-32EF-41A7F57A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Final Testing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7936-532B-12BE-A01A-0D2FBD8B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9" y="1976285"/>
            <a:ext cx="7026580" cy="415897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Controlled scenarios were time-intensive to design and not representative of real environments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Instead: Spawned many pedestrians with random destinations with the ego vehicle given its own destination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Implicitly covered: crosswalks, sequential pedestrians, sidewalk pedestrians, edge-of-crosswalk pedestrians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Result: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Much more realistic and closer to production than staged scenarios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928</Words>
  <Application>Microsoft Office PowerPoint</Application>
  <PresentationFormat>On-screen Show (4:3)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Detection of Pedestrians in CARLA</vt:lpstr>
      <vt:lpstr>Motivation</vt:lpstr>
      <vt:lpstr>Project Requirements - Functional Requirements</vt:lpstr>
      <vt:lpstr>Project Requirements - Technical Requirements</vt:lpstr>
      <vt:lpstr>Project Requirements - Constraints</vt:lpstr>
      <vt:lpstr>System Architecture and Key Components</vt:lpstr>
      <vt:lpstr>Design Justification</vt:lpstr>
      <vt:lpstr>Original Planned Simulation Scenarios</vt:lpstr>
      <vt:lpstr>Final Testing Approach</vt:lpstr>
      <vt:lpstr>Performance Metrics</vt:lpstr>
      <vt:lpstr>Challenges and Risks</vt:lpstr>
      <vt:lpstr>Evaluation Criteria</vt:lpstr>
      <vt:lpstr>Timeline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>Roei Levi</cp:lastModifiedBy>
  <cp:revision>10</cp:revision>
  <dcterms:created xsi:type="dcterms:W3CDTF">2013-01-27T09:14:16Z</dcterms:created>
  <dcterms:modified xsi:type="dcterms:W3CDTF">2025-08-06T16:27:25Z</dcterms:modified>
  <cp:category/>
</cp:coreProperties>
</file>