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Doppio One"/>
      <p:regular r:id="rId20"/>
    </p:embeddedFont>
    <p:embeddedFont>
      <p:font typeface="Archiv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oppioOne-regular.fntdata"/><Relationship Id="rId11" Type="http://schemas.openxmlformats.org/officeDocument/2006/relationships/slide" Target="slides/slide5.xml"/><Relationship Id="rId22" Type="http://schemas.openxmlformats.org/officeDocument/2006/relationships/font" Target="fonts/Archivo-bold.fntdata"/><Relationship Id="rId10" Type="http://schemas.openxmlformats.org/officeDocument/2006/relationships/slide" Target="slides/slide4.xml"/><Relationship Id="rId21" Type="http://schemas.openxmlformats.org/officeDocument/2006/relationships/font" Target="fonts/Archivo-regular.fntdata"/><Relationship Id="rId13" Type="http://schemas.openxmlformats.org/officeDocument/2006/relationships/slide" Target="slides/slide7.xml"/><Relationship Id="rId24" Type="http://schemas.openxmlformats.org/officeDocument/2006/relationships/font" Target="fonts/Archivo-boldItalic.fntdata"/><Relationship Id="rId12" Type="http://schemas.openxmlformats.org/officeDocument/2006/relationships/slide" Target="slides/slide6.xml"/><Relationship Id="rId23" Type="http://schemas.openxmlformats.org/officeDocument/2006/relationships/font" Target="fonts/Archiv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4a877117f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4a877117f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94d5a0af3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94d5a0af3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94d5a0af3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94d5a0af3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94d5a0af3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94d5a0af3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94d5a0af3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94d5a0af3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4a877117f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4a877117f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4a877117f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94a877117f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4a877117f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4a877117f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4a877117f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4a877117f_0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94d5a0af3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94d5a0af3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94d5a0af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94d5a0af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4d5a0af3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94d5a0af3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94d5a0af3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94d5a0af3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712950" y="991226"/>
            <a:ext cx="3858900" cy="25680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200">
                <a:latin typeface="Doppio One"/>
                <a:ea typeface="Doppio One"/>
                <a:cs typeface="Doppio One"/>
                <a:sym typeface="Doppio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p14"/>
          <p:cNvSpPr txBox="1"/>
          <p:nvPr>
            <p:ph idx="1" type="subTitle"/>
          </p:nvPr>
        </p:nvSpPr>
        <p:spPr>
          <a:xfrm>
            <a:off x="712950" y="3822274"/>
            <a:ext cx="3858900" cy="33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latin typeface="Archivo"/>
                <a:ea typeface="Archivo"/>
                <a:cs typeface="Archivo"/>
                <a:sym typeface="Archiv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4765800" y="2229400"/>
            <a:ext cx="3664800" cy="1634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8" name="Google Shape;58;p15"/>
          <p:cNvSpPr txBox="1"/>
          <p:nvPr>
            <p:ph hasCustomPrompt="1" idx="2" type="title"/>
          </p:nvPr>
        </p:nvSpPr>
        <p:spPr>
          <a:xfrm>
            <a:off x="7194725" y="1128006"/>
            <a:ext cx="1236000" cy="1017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000"/>
              <a:buNone/>
              <a:defRPr sz="6500">
                <a:solidFill>
                  <a:schemeClr val="accent6"/>
                </a:solidFill>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9" name="Shape 59"/>
        <p:cNvGrpSpPr/>
        <p:nvPr/>
      </p:nvGrpSpPr>
      <p:grpSpPr>
        <a:xfrm>
          <a:off x="0" y="0"/>
          <a:ext cx="0" cy="0"/>
          <a:chOff x="0" y="0"/>
          <a:chExt cx="0" cy="0"/>
        </a:xfrm>
      </p:grpSpPr>
      <p:sp>
        <p:nvSpPr>
          <p:cNvPr id="60" name="Google Shape;60;p16"/>
          <p:cNvSpPr txBox="1"/>
          <p:nvPr>
            <p:ph type="title"/>
          </p:nvPr>
        </p:nvSpPr>
        <p:spPr>
          <a:xfrm>
            <a:off x="712950" y="540618"/>
            <a:ext cx="7718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 name="Google Shape;61;p16"/>
          <p:cNvSpPr txBox="1"/>
          <p:nvPr>
            <p:ph idx="1" type="body"/>
          </p:nvPr>
        </p:nvSpPr>
        <p:spPr>
          <a:xfrm>
            <a:off x="712950" y="1333966"/>
            <a:ext cx="7718100" cy="315900"/>
          </a:xfrm>
          <a:prstGeom prst="rect">
            <a:avLst/>
          </a:prstGeom>
        </p:spPr>
        <p:txBody>
          <a:bodyPr anchorCtr="0" anchor="t" bIns="91425" lIns="91425" spcFirstLastPara="1" rIns="91425" wrap="square" tIns="91425">
            <a:noAutofit/>
          </a:bodyPr>
          <a:lstStyle>
            <a:lvl1pPr indent="-304800" lvl="0" marL="457200" rtl="0" algn="ctr">
              <a:spcBef>
                <a:spcPts val="0"/>
              </a:spcBef>
              <a:spcAft>
                <a:spcPts val="0"/>
              </a:spcAft>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2" name="Shape 62"/>
        <p:cNvGrpSpPr/>
        <p:nvPr/>
      </p:nvGrpSpPr>
      <p:grpSpPr>
        <a:xfrm>
          <a:off x="0" y="0"/>
          <a:ext cx="0" cy="0"/>
          <a:chOff x="0" y="0"/>
          <a:chExt cx="0" cy="0"/>
        </a:xfrm>
      </p:grpSpPr>
      <p:sp>
        <p:nvSpPr>
          <p:cNvPr id="63" name="Google Shape;63;p17"/>
          <p:cNvSpPr txBox="1"/>
          <p:nvPr>
            <p:ph type="title"/>
          </p:nvPr>
        </p:nvSpPr>
        <p:spPr>
          <a:xfrm>
            <a:off x="712950" y="540618"/>
            <a:ext cx="7718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 name="Google Shape;64;p17"/>
          <p:cNvSpPr txBox="1"/>
          <p:nvPr>
            <p:ph idx="1" type="subTitle"/>
          </p:nvPr>
        </p:nvSpPr>
        <p:spPr>
          <a:xfrm>
            <a:off x="1345588" y="2645382"/>
            <a:ext cx="28290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atin typeface="Doppio One"/>
                <a:ea typeface="Doppio One"/>
                <a:cs typeface="Doppio One"/>
                <a:sym typeface="Doppio One"/>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65" name="Google Shape;65;p17"/>
          <p:cNvSpPr txBox="1"/>
          <p:nvPr>
            <p:ph idx="2" type="subTitle"/>
          </p:nvPr>
        </p:nvSpPr>
        <p:spPr>
          <a:xfrm>
            <a:off x="1345588" y="3031884"/>
            <a:ext cx="2829000" cy="123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6" name="Google Shape;66;p17"/>
          <p:cNvSpPr txBox="1"/>
          <p:nvPr>
            <p:ph idx="3" type="subTitle"/>
          </p:nvPr>
        </p:nvSpPr>
        <p:spPr>
          <a:xfrm>
            <a:off x="4969412" y="2645382"/>
            <a:ext cx="28290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atin typeface="Doppio One"/>
                <a:ea typeface="Doppio One"/>
                <a:cs typeface="Doppio One"/>
                <a:sym typeface="Doppio One"/>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67" name="Google Shape;67;p17"/>
          <p:cNvSpPr txBox="1"/>
          <p:nvPr>
            <p:ph idx="4" type="subTitle"/>
          </p:nvPr>
        </p:nvSpPr>
        <p:spPr>
          <a:xfrm>
            <a:off x="4969412" y="3031884"/>
            <a:ext cx="2829000" cy="123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8" name="Shape 68"/>
        <p:cNvGrpSpPr/>
        <p:nvPr/>
      </p:nvGrpSpPr>
      <p:grpSpPr>
        <a:xfrm>
          <a:off x="0" y="0"/>
          <a:ext cx="0" cy="0"/>
          <a:chOff x="0" y="0"/>
          <a:chExt cx="0" cy="0"/>
        </a:xfrm>
      </p:grpSpPr>
      <p:sp>
        <p:nvSpPr>
          <p:cNvPr id="69" name="Google Shape;69;p18"/>
          <p:cNvSpPr txBox="1"/>
          <p:nvPr>
            <p:ph type="title"/>
          </p:nvPr>
        </p:nvSpPr>
        <p:spPr>
          <a:xfrm>
            <a:off x="712950" y="540618"/>
            <a:ext cx="7718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70" name="Shape 70"/>
        <p:cNvGrpSpPr/>
        <p:nvPr/>
      </p:nvGrpSpPr>
      <p:grpSpPr>
        <a:xfrm>
          <a:off x="0" y="0"/>
          <a:ext cx="0" cy="0"/>
          <a:chOff x="0" y="0"/>
          <a:chExt cx="0" cy="0"/>
        </a:xfrm>
      </p:grpSpPr>
      <p:sp>
        <p:nvSpPr>
          <p:cNvPr id="71" name="Google Shape;71;p19"/>
          <p:cNvSpPr txBox="1"/>
          <p:nvPr>
            <p:ph idx="1" type="body"/>
          </p:nvPr>
        </p:nvSpPr>
        <p:spPr>
          <a:xfrm>
            <a:off x="712950" y="1989300"/>
            <a:ext cx="3859200" cy="1890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6"/>
              </a:buClr>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9"/>
          <p:cNvSpPr txBox="1"/>
          <p:nvPr>
            <p:ph type="title"/>
          </p:nvPr>
        </p:nvSpPr>
        <p:spPr>
          <a:xfrm>
            <a:off x="712950" y="1264200"/>
            <a:ext cx="3859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9"/>
          <p:cNvSpPr/>
          <p:nvPr>
            <p:ph idx="2" type="pic"/>
          </p:nvPr>
        </p:nvSpPr>
        <p:spPr>
          <a:xfrm>
            <a:off x="5158650" y="908700"/>
            <a:ext cx="2996400" cy="33261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74" name="Shape 74"/>
        <p:cNvGrpSpPr/>
        <p:nvPr/>
      </p:nvGrpSpPr>
      <p:grpSpPr>
        <a:xfrm>
          <a:off x="0" y="0"/>
          <a:ext cx="0" cy="0"/>
          <a:chOff x="0" y="0"/>
          <a:chExt cx="0" cy="0"/>
        </a:xfrm>
      </p:grpSpPr>
      <p:sp>
        <p:nvSpPr>
          <p:cNvPr id="75" name="Google Shape;75;p20"/>
          <p:cNvSpPr txBox="1"/>
          <p:nvPr>
            <p:ph type="title"/>
          </p:nvPr>
        </p:nvSpPr>
        <p:spPr>
          <a:xfrm>
            <a:off x="1388100" y="1088550"/>
            <a:ext cx="6367800" cy="296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76" name="Shape 76"/>
        <p:cNvGrpSpPr/>
        <p:nvPr/>
      </p:nvGrpSpPr>
      <p:grpSpPr>
        <a:xfrm>
          <a:off x="0" y="0"/>
          <a:ext cx="0" cy="0"/>
          <a:chOff x="0" y="0"/>
          <a:chExt cx="0" cy="0"/>
        </a:xfrm>
      </p:grpSpPr>
      <p:sp>
        <p:nvSpPr>
          <p:cNvPr id="77" name="Google Shape;77;p21"/>
          <p:cNvSpPr txBox="1"/>
          <p:nvPr>
            <p:ph idx="1" type="subTitle"/>
          </p:nvPr>
        </p:nvSpPr>
        <p:spPr>
          <a:xfrm>
            <a:off x="2410950" y="2278650"/>
            <a:ext cx="43221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8" name="Google Shape;78;p21"/>
          <p:cNvSpPr txBox="1"/>
          <p:nvPr>
            <p:ph type="title"/>
          </p:nvPr>
        </p:nvSpPr>
        <p:spPr>
          <a:xfrm>
            <a:off x="2410950" y="1629750"/>
            <a:ext cx="4322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79" name="Shape 79"/>
        <p:cNvGrpSpPr/>
        <p:nvPr/>
      </p:nvGrpSpPr>
      <p:grpSpPr>
        <a:xfrm>
          <a:off x="0" y="0"/>
          <a:ext cx="0" cy="0"/>
          <a:chOff x="0" y="0"/>
          <a:chExt cx="0" cy="0"/>
        </a:xfrm>
      </p:grpSpPr>
      <p:sp>
        <p:nvSpPr>
          <p:cNvPr id="80" name="Google Shape;80;p22"/>
          <p:cNvSpPr/>
          <p:nvPr>
            <p:ph idx="2" type="pic"/>
          </p:nvPr>
        </p:nvSpPr>
        <p:spPr>
          <a:xfrm>
            <a:off x="0" y="0"/>
            <a:ext cx="9144000" cy="5143500"/>
          </a:xfrm>
          <a:prstGeom prst="rect">
            <a:avLst/>
          </a:prstGeom>
          <a:noFill/>
          <a:ln>
            <a:noFill/>
          </a:ln>
        </p:spPr>
      </p:sp>
      <p:sp>
        <p:nvSpPr>
          <p:cNvPr id="81" name="Google Shape;81;p22"/>
          <p:cNvSpPr txBox="1"/>
          <p:nvPr>
            <p:ph idx="1" type="body"/>
          </p:nvPr>
        </p:nvSpPr>
        <p:spPr>
          <a:xfrm>
            <a:off x="712950" y="3999150"/>
            <a:ext cx="7718100" cy="605100"/>
          </a:xfrm>
          <a:prstGeom prst="rect">
            <a:avLst/>
          </a:prstGeom>
          <a:solidFill>
            <a:schemeClr val="dk2"/>
          </a:solidFill>
        </p:spPr>
        <p:txBody>
          <a:bodyPr anchorCtr="0" anchor="ctr" bIns="91425" lIns="91425" spcFirstLastPara="1" rIns="91425" wrap="square" tIns="91425">
            <a:noAutofit/>
          </a:bodyPr>
          <a:lstStyle>
            <a:lvl1pPr indent="-228600" lvl="0" marL="457200" rtl="0" algn="ctr">
              <a:lnSpc>
                <a:spcPct val="100000"/>
              </a:lnSpc>
              <a:spcBef>
                <a:spcPts val="0"/>
              </a:spcBef>
              <a:spcAft>
                <a:spcPts val="0"/>
              </a:spcAft>
              <a:buSzPts val="3000"/>
              <a:buFont typeface="Doppio One"/>
              <a:buNone/>
              <a:defRPr sz="3000">
                <a:latin typeface="Doppio One"/>
                <a:ea typeface="Doppio One"/>
                <a:cs typeface="Doppio One"/>
                <a:sym typeface="Doppio 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82" name="Shape 82"/>
        <p:cNvGrpSpPr/>
        <p:nvPr/>
      </p:nvGrpSpPr>
      <p:grpSpPr>
        <a:xfrm>
          <a:off x="0" y="0"/>
          <a:ext cx="0" cy="0"/>
          <a:chOff x="0" y="0"/>
          <a:chExt cx="0" cy="0"/>
        </a:xfrm>
      </p:grpSpPr>
      <p:sp>
        <p:nvSpPr>
          <p:cNvPr id="83" name="Google Shape;83;p23"/>
          <p:cNvSpPr txBox="1"/>
          <p:nvPr>
            <p:ph hasCustomPrompt="1" type="title"/>
          </p:nvPr>
        </p:nvSpPr>
        <p:spPr>
          <a:xfrm>
            <a:off x="1380450" y="1502243"/>
            <a:ext cx="6383100" cy="118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64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a:r>
              <a:t>xx%</a:t>
            </a:r>
          </a:p>
        </p:txBody>
      </p:sp>
      <p:sp>
        <p:nvSpPr>
          <p:cNvPr id="84" name="Google Shape;84;p23"/>
          <p:cNvSpPr txBox="1"/>
          <p:nvPr>
            <p:ph idx="1" type="subTitle"/>
          </p:nvPr>
        </p:nvSpPr>
        <p:spPr>
          <a:xfrm>
            <a:off x="1380450" y="2923068"/>
            <a:ext cx="6383100" cy="33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5" name="Shape 8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2"/>
        </a:solidFill>
      </p:bgPr>
    </p:bg>
    <p:spTree>
      <p:nvGrpSpPr>
        <p:cNvPr id="86" name="Shape 86"/>
        <p:cNvGrpSpPr/>
        <p:nvPr/>
      </p:nvGrpSpPr>
      <p:grpSpPr>
        <a:xfrm>
          <a:off x="0" y="0"/>
          <a:ext cx="0" cy="0"/>
          <a:chOff x="0" y="0"/>
          <a:chExt cx="0" cy="0"/>
        </a:xfrm>
      </p:grpSpPr>
      <p:sp>
        <p:nvSpPr>
          <p:cNvPr id="87" name="Google Shape;87;p25"/>
          <p:cNvSpPr txBox="1"/>
          <p:nvPr>
            <p:ph type="title"/>
          </p:nvPr>
        </p:nvSpPr>
        <p:spPr>
          <a:xfrm>
            <a:off x="712950" y="540618"/>
            <a:ext cx="7718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25"/>
          <p:cNvSpPr txBox="1"/>
          <p:nvPr>
            <p:ph hasCustomPrompt="1" idx="2" type="title"/>
          </p:nvPr>
        </p:nvSpPr>
        <p:spPr>
          <a:xfrm>
            <a:off x="1628175" y="1658381"/>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9" name="Google Shape;89;p25"/>
          <p:cNvSpPr txBox="1"/>
          <p:nvPr>
            <p:ph hasCustomPrompt="1" idx="3" type="title"/>
          </p:nvPr>
        </p:nvSpPr>
        <p:spPr>
          <a:xfrm>
            <a:off x="1628175" y="3091789"/>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0" name="Google Shape;90;p25"/>
          <p:cNvSpPr txBox="1"/>
          <p:nvPr>
            <p:ph hasCustomPrompt="1" idx="4" type="title"/>
          </p:nvPr>
        </p:nvSpPr>
        <p:spPr>
          <a:xfrm>
            <a:off x="4204650" y="1658381"/>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1" name="Google Shape;91;p25"/>
          <p:cNvSpPr txBox="1"/>
          <p:nvPr>
            <p:ph hasCustomPrompt="1" idx="5" type="title"/>
          </p:nvPr>
        </p:nvSpPr>
        <p:spPr>
          <a:xfrm>
            <a:off x="4204650" y="3091789"/>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2" name="Google Shape;92;p25"/>
          <p:cNvSpPr txBox="1"/>
          <p:nvPr>
            <p:ph hasCustomPrompt="1" idx="6" type="title"/>
          </p:nvPr>
        </p:nvSpPr>
        <p:spPr>
          <a:xfrm>
            <a:off x="6781125" y="1658381"/>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3" name="Google Shape;93;p25"/>
          <p:cNvSpPr txBox="1"/>
          <p:nvPr>
            <p:ph hasCustomPrompt="1" idx="7" type="title"/>
          </p:nvPr>
        </p:nvSpPr>
        <p:spPr>
          <a:xfrm>
            <a:off x="6781125" y="3091789"/>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4" name="Google Shape;94;p25"/>
          <p:cNvSpPr txBox="1"/>
          <p:nvPr>
            <p:ph idx="1" type="subTitle"/>
          </p:nvPr>
        </p:nvSpPr>
        <p:spPr>
          <a:xfrm>
            <a:off x="942525" y="2243775"/>
            <a:ext cx="21060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Doppio One"/>
              <a:buNone/>
              <a:defRPr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2pPr>
            <a:lvl3pPr lvl="2"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3pPr>
            <a:lvl4pPr lvl="3"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4pPr>
            <a:lvl5pPr lvl="4"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5pPr>
            <a:lvl6pPr lvl="5"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6pPr>
            <a:lvl7pPr lvl="6"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7pPr>
            <a:lvl8pPr lvl="7"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8pPr>
            <a:lvl9pPr lvl="8"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9pPr>
          </a:lstStyle>
          <a:p/>
        </p:txBody>
      </p:sp>
      <p:sp>
        <p:nvSpPr>
          <p:cNvPr id="95" name="Google Shape;95;p25"/>
          <p:cNvSpPr txBox="1"/>
          <p:nvPr>
            <p:ph idx="8" type="subTitle"/>
          </p:nvPr>
        </p:nvSpPr>
        <p:spPr>
          <a:xfrm>
            <a:off x="3519000" y="2243775"/>
            <a:ext cx="21060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Doppio One"/>
              <a:buNone/>
              <a:defRPr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2pPr>
            <a:lvl3pPr lvl="2"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3pPr>
            <a:lvl4pPr lvl="3"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4pPr>
            <a:lvl5pPr lvl="4"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5pPr>
            <a:lvl6pPr lvl="5"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6pPr>
            <a:lvl7pPr lvl="6"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7pPr>
            <a:lvl8pPr lvl="7"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8pPr>
            <a:lvl9pPr lvl="8"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9pPr>
          </a:lstStyle>
          <a:p/>
        </p:txBody>
      </p:sp>
      <p:sp>
        <p:nvSpPr>
          <p:cNvPr id="96" name="Google Shape;96;p25"/>
          <p:cNvSpPr txBox="1"/>
          <p:nvPr>
            <p:ph idx="9" type="subTitle"/>
          </p:nvPr>
        </p:nvSpPr>
        <p:spPr>
          <a:xfrm>
            <a:off x="6095475" y="2243775"/>
            <a:ext cx="21060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Doppio One"/>
              <a:buNone/>
              <a:defRPr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2pPr>
            <a:lvl3pPr lvl="2"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3pPr>
            <a:lvl4pPr lvl="3"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4pPr>
            <a:lvl5pPr lvl="4"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5pPr>
            <a:lvl6pPr lvl="5"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6pPr>
            <a:lvl7pPr lvl="6"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7pPr>
            <a:lvl8pPr lvl="7"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8pPr>
            <a:lvl9pPr lvl="8"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9pPr>
          </a:lstStyle>
          <a:p/>
        </p:txBody>
      </p:sp>
      <p:sp>
        <p:nvSpPr>
          <p:cNvPr id="97" name="Google Shape;97;p25"/>
          <p:cNvSpPr txBox="1"/>
          <p:nvPr>
            <p:ph idx="13" type="subTitle"/>
          </p:nvPr>
        </p:nvSpPr>
        <p:spPr>
          <a:xfrm>
            <a:off x="942525" y="3677250"/>
            <a:ext cx="21060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Doppio One"/>
              <a:buNone/>
              <a:defRPr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2pPr>
            <a:lvl3pPr lvl="2"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3pPr>
            <a:lvl4pPr lvl="3"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4pPr>
            <a:lvl5pPr lvl="4"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5pPr>
            <a:lvl6pPr lvl="5"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6pPr>
            <a:lvl7pPr lvl="6"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7pPr>
            <a:lvl8pPr lvl="7"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8pPr>
            <a:lvl9pPr lvl="8"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9pPr>
          </a:lstStyle>
          <a:p/>
        </p:txBody>
      </p:sp>
      <p:sp>
        <p:nvSpPr>
          <p:cNvPr id="98" name="Google Shape;98;p25"/>
          <p:cNvSpPr txBox="1"/>
          <p:nvPr>
            <p:ph idx="14" type="subTitle"/>
          </p:nvPr>
        </p:nvSpPr>
        <p:spPr>
          <a:xfrm>
            <a:off x="3519000" y="3677250"/>
            <a:ext cx="21060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Doppio One"/>
              <a:buNone/>
              <a:defRPr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2pPr>
            <a:lvl3pPr lvl="2"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3pPr>
            <a:lvl4pPr lvl="3"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4pPr>
            <a:lvl5pPr lvl="4"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5pPr>
            <a:lvl6pPr lvl="5"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6pPr>
            <a:lvl7pPr lvl="6"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7pPr>
            <a:lvl8pPr lvl="7"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8pPr>
            <a:lvl9pPr lvl="8"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9pPr>
          </a:lstStyle>
          <a:p/>
        </p:txBody>
      </p:sp>
      <p:sp>
        <p:nvSpPr>
          <p:cNvPr id="99" name="Google Shape;99;p25"/>
          <p:cNvSpPr txBox="1"/>
          <p:nvPr>
            <p:ph idx="15" type="subTitle"/>
          </p:nvPr>
        </p:nvSpPr>
        <p:spPr>
          <a:xfrm>
            <a:off x="6095475" y="3677250"/>
            <a:ext cx="21060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Doppio One"/>
              <a:buNone/>
              <a:defRPr sz="2000">
                <a:solidFill>
                  <a:schemeClr val="dk1"/>
                </a:solidFill>
                <a:latin typeface="Doppio One"/>
                <a:ea typeface="Doppio One"/>
                <a:cs typeface="Doppio One"/>
                <a:sym typeface="Doppio One"/>
              </a:defRPr>
            </a:lvl1pPr>
            <a:lvl2pPr lvl="1"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2pPr>
            <a:lvl3pPr lvl="2"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3pPr>
            <a:lvl4pPr lvl="3"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4pPr>
            <a:lvl5pPr lvl="4"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5pPr>
            <a:lvl6pPr lvl="5"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6pPr>
            <a:lvl7pPr lvl="6"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7pPr>
            <a:lvl8pPr lvl="7"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8pPr>
            <a:lvl9pPr lvl="8" rtl="0" algn="ctr">
              <a:lnSpc>
                <a:spcPct val="100000"/>
              </a:lnSpc>
              <a:spcBef>
                <a:spcPts val="0"/>
              </a:spcBef>
              <a:spcAft>
                <a:spcPts val="0"/>
              </a:spcAft>
              <a:buClr>
                <a:schemeClr val="dk1"/>
              </a:buClr>
              <a:buSzPts val="2000"/>
              <a:buFont typeface="Doppio One"/>
              <a:buNone/>
              <a:defRPr b="1" sz="2000">
                <a:solidFill>
                  <a:schemeClr val="dk1"/>
                </a:solidFill>
                <a:latin typeface="Doppio One"/>
                <a:ea typeface="Doppio One"/>
                <a:cs typeface="Doppio One"/>
                <a:sym typeface="Doppio 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8">
    <p:bg>
      <p:bgPr>
        <a:solidFill>
          <a:schemeClr val="dk2"/>
        </a:solidFill>
      </p:bgPr>
    </p:bg>
    <p:spTree>
      <p:nvGrpSpPr>
        <p:cNvPr id="100" name="Shape 100"/>
        <p:cNvGrpSpPr/>
        <p:nvPr/>
      </p:nvGrpSpPr>
      <p:grpSpPr>
        <a:xfrm>
          <a:off x="0" y="0"/>
          <a:ext cx="0" cy="0"/>
          <a:chOff x="0" y="0"/>
          <a:chExt cx="0" cy="0"/>
        </a:xfrm>
      </p:grpSpPr>
      <p:sp>
        <p:nvSpPr>
          <p:cNvPr id="101" name="Google Shape;101;p26"/>
          <p:cNvSpPr txBox="1"/>
          <p:nvPr>
            <p:ph type="title"/>
          </p:nvPr>
        </p:nvSpPr>
        <p:spPr>
          <a:xfrm>
            <a:off x="712950" y="3612419"/>
            <a:ext cx="38592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 name="Google Shape;102;p26"/>
          <p:cNvSpPr txBox="1"/>
          <p:nvPr>
            <p:ph idx="1" type="subTitle"/>
          </p:nvPr>
        </p:nvSpPr>
        <p:spPr>
          <a:xfrm>
            <a:off x="712950" y="1137781"/>
            <a:ext cx="3859200" cy="22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600"/>
              <a:buNone/>
              <a:defRPr sz="2600"/>
            </a:lvl1pPr>
            <a:lvl2pPr lvl="1" rtl="0">
              <a:lnSpc>
                <a:spcPct val="100000"/>
              </a:lnSpc>
              <a:spcBef>
                <a:spcPts val="0"/>
              </a:spcBef>
              <a:spcAft>
                <a:spcPts val="0"/>
              </a:spcAft>
              <a:buSzPts val="2600"/>
              <a:buNone/>
              <a:defRPr sz="2600"/>
            </a:lvl2pPr>
            <a:lvl3pPr lvl="2" rtl="0">
              <a:lnSpc>
                <a:spcPct val="100000"/>
              </a:lnSpc>
              <a:spcBef>
                <a:spcPts val="0"/>
              </a:spcBef>
              <a:spcAft>
                <a:spcPts val="0"/>
              </a:spcAft>
              <a:buSzPts val="2600"/>
              <a:buNone/>
              <a:defRPr sz="2600"/>
            </a:lvl3pPr>
            <a:lvl4pPr lvl="3" rtl="0">
              <a:lnSpc>
                <a:spcPct val="100000"/>
              </a:lnSpc>
              <a:spcBef>
                <a:spcPts val="0"/>
              </a:spcBef>
              <a:spcAft>
                <a:spcPts val="0"/>
              </a:spcAft>
              <a:buSzPts val="2600"/>
              <a:buNone/>
              <a:defRPr sz="2600"/>
            </a:lvl4pPr>
            <a:lvl5pPr lvl="4" rtl="0">
              <a:lnSpc>
                <a:spcPct val="100000"/>
              </a:lnSpc>
              <a:spcBef>
                <a:spcPts val="0"/>
              </a:spcBef>
              <a:spcAft>
                <a:spcPts val="0"/>
              </a:spcAft>
              <a:buSzPts val="2600"/>
              <a:buNone/>
              <a:defRPr sz="2600"/>
            </a:lvl5pPr>
            <a:lvl6pPr lvl="5" rtl="0">
              <a:lnSpc>
                <a:spcPct val="100000"/>
              </a:lnSpc>
              <a:spcBef>
                <a:spcPts val="0"/>
              </a:spcBef>
              <a:spcAft>
                <a:spcPts val="0"/>
              </a:spcAft>
              <a:buSzPts val="2600"/>
              <a:buNone/>
              <a:defRPr sz="2600"/>
            </a:lvl6pPr>
            <a:lvl7pPr lvl="6" rtl="0">
              <a:lnSpc>
                <a:spcPct val="100000"/>
              </a:lnSpc>
              <a:spcBef>
                <a:spcPts val="0"/>
              </a:spcBef>
              <a:spcAft>
                <a:spcPts val="0"/>
              </a:spcAft>
              <a:buSzPts val="2600"/>
              <a:buNone/>
              <a:defRPr sz="2600"/>
            </a:lvl7pPr>
            <a:lvl8pPr lvl="7" rtl="0">
              <a:lnSpc>
                <a:spcPct val="100000"/>
              </a:lnSpc>
              <a:spcBef>
                <a:spcPts val="0"/>
              </a:spcBef>
              <a:spcAft>
                <a:spcPts val="0"/>
              </a:spcAft>
              <a:buSzPts val="2600"/>
              <a:buNone/>
              <a:defRPr sz="2600"/>
            </a:lvl8pPr>
            <a:lvl9pPr lvl="8" rtl="0">
              <a:lnSpc>
                <a:spcPct val="100000"/>
              </a:lnSpc>
              <a:spcBef>
                <a:spcPts val="0"/>
              </a:spcBef>
              <a:spcAft>
                <a:spcPts val="0"/>
              </a:spcAft>
              <a:buSzPts val="2600"/>
              <a:buNone/>
              <a:defRPr sz="2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2">
    <p:bg>
      <p:bgPr>
        <a:solidFill>
          <a:schemeClr val="dk2"/>
        </a:solidFill>
      </p:bgPr>
    </p:bg>
    <p:spTree>
      <p:nvGrpSpPr>
        <p:cNvPr id="103" name="Shape 103"/>
        <p:cNvGrpSpPr/>
        <p:nvPr/>
      </p:nvGrpSpPr>
      <p:grpSpPr>
        <a:xfrm>
          <a:off x="0" y="0"/>
          <a:ext cx="0" cy="0"/>
          <a:chOff x="0" y="0"/>
          <a:chExt cx="0" cy="0"/>
        </a:xfrm>
      </p:grpSpPr>
      <p:sp>
        <p:nvSpPr>
          <p:cNvPr id="104" name="Google Shape;104;p27"/>
          <p:cNvSpPr txBox="1"/>
          <p:nvPr>
            <p:ph type="title"/>
          </p:nvPr>
        </p:nvSpPr>
        <p:spPr>
          <a:xfrm>
            <a:off x="712950" y="540618"/>
            <a:ext cx="7718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5" name="Google Shape;105;p27"/>
          <p:cNvSpPr txBox="1"/>
          <p:nvPr>
            <p:ph idx="1" type="body"/>
          </p:nvPr>
        </p:nvSpPr>
        <p:spPr>
          <a:xfrm>
            <a:off x="712950" y="1825575"/>
            <a:ext cx="3747600" cy="1868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6"/>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06" name="Google Shape;106;p27"/>
          <p:cNvSpPr txBox="1"/>
          <p:nvPr>
            <p:ph idx="2" type="body"/>
          </p:nvPr>
        </p:nvSpPr>
        <p:spPr>
          <a:xfrm>
            <a:off x="4683450" y="1825575"/>
            <a:ext cx="3747600" cy="1868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6"/>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7">
    <p:bg>
      <p:bgPr>
        <a:solidFill>
          <a:schemeClr val="dk2"/>
        </a:solidFill>
      </p:bgPr>
    </p:bg>
    <p:spTree>
      <p:nvGrpSpPr>
        <p:cNvPr id="107" name="Shape 107"/>
        <p:cNvGrpSpPr/>
        <p:nvPr/>
      </p:nvGrpSpPr>
      <p:grpSpPr>
        <a:xfrm>
          <a:off x="0" y="0"/>
          <a:ext cx="0" cy="0"/>
          <a:chOff x="0" y="0"/>
          <a:chExt cx="0" cy="0"/>
        </a:xfrm>
      </p:grpSpPr>
      <p:sp>
        <p:nvSpPr>
          <p:cNvPr id="108" name="Google Shape;108;p28"/>
          <p:cNvSpPr txBox="1"/>
          <p:nvPr>
            <p:ph type="title"/>
          </p:nvPr>
        </p:nvSpPr>
        <p:spPr>
          <a:xfrm>
            <a:off x="712950" y="540618"/>
            <a:ext cx="7718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9" name="Google Shape;109;p28"/>
          <p:cNvSpPr txBox="1"/>
          <p:nvPr>
            <p:ph idx="1" type="subTitle"/>
          </p:nvPr>
        </p:nvSpPr>
        <p:spPr>
          <a:xfrm>
            <a:off x="889838" y="2645375"/>
            <a:ext cx="22809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Doppio One"/>
              <a:buNone/>
              <a:defRPr sz="2000">
                <a:latin typeface="Doppio One"/>
                <a:ea typeface="Doppio One"/>
                <a:cs typeface="Doppio One"/>
                <a:sym typeface="Doppio One"/>
              </a:defRPr>
            </a:lvl1pPr>
            <a:lvl2pPr lvl="1"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10" name="Google Shape;110;p28"/>
          <p:cNvSpPr txBox="1"/>
          <p:nvPr>
            <p:ph idx="2" type="subTitle"/>
          </p:nvPr>
        </p:nvSpPr>
        <p:spPr>
          <a:xfrm>
            <a:off x="889838" y="3031876"/>
            <a:ext cx="2280900" cy="121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1" name="Google Shape;111;p28"/>
          <p:cNvSpPr txBox="1"/>
          <p:nvPr>
            <p:ph idx="3" type="subTitle"/>
          </p:nvPr>
        </p:nvSpPr>
        <p:spPr>
          <a:xfrm>
            <a:off x="3431548" y="2645375"/>
            <a:ext cx="22809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Doppio One"/>
              <a:buNone/>
              <a:defRPr sz="2000">
                <a:latin typeface="Doppio One"/>
                <a:ea typeface="Doppio One"/>
                <a:cs typeface="Doppio One"/>
                <a:sym typeface="Doppio One"/>
              </a:defRPr>
            </a:lvl1pPr>
            <a:lvl2pPr lvl="1"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12" name="Google Shape;112;p28"/>
          <p:cNvSpPr txBox="1"/>
          <p:nvPr>
            <p:ph idx="4" type="subTitle"/>
          </p:nvPr>
        </p:nvSpPr>
        <p:spPr>
          <a:xfrm>
            <a:off x="3431548" y="3031876"/>
            <a:ext cx="2280900" cy="121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 name="Google Shape;113;p28"/>
          <p:cNvSpPr txBox="1"/>
          <p:nvPr>
            <p:ph idx="5" type="subTitle"/>
          </p:nvPr>
        </p:nvSpPr>
        <p:spPr>
          <a:xfrm>
            <a:off x="5973246" y="2645375"/>
            <a:ext cx="22809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Doppio One"/>
              <a:buNone/>
              <a:defRPr sz="2000">
                <a:latin typeface="Doppio One"/>
                <a:ea typeface="Doppio One"/>
                <a:cs typeface="Doppio One"/>
                <a:sym typeface="Doppio One"/>
              </a:defRPr>
            </a:lvl1pPr>
            <a:lvl2pPr lvl="1"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gn="ctr">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14" name="Google Shape;114;p28"/>
          <p:cNvSpPr txBox="1"/>
          <p:nvPr>
            <p:ph idx="6" type="subTitle"/>
          </p:nvPr>
        </p:nvSpPr>
        <p:spPr>
          <a:xfrm>
            <a:off x="5973246" y="3031876"/>
            <a:ext cx="2280900" cy="121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6">
    <p:bg>
      <p:bgPr>
        <a:solidFill>
          <a:schemeClr val="dk2"/>
        </a:solidFill>
      </p:bgPr>
    </p:bg>
    <p:spTree>
      <p:nvGrpSpPr>
        <p:cNvPr id="115" name="Shape 115"/>
        <p:cNvGrpSpPr/>
        <p:nvPr/>
      </p:nvGrpSpPr>
      <p:grpSpPr>
        <a:xfrm>
          <a:off x="0" y="0"/>
          <a:ext cx="0" cy="0"/>
          <a:chOff x="0" y="0"/>
          <a:chExt cx="0" cy="0"/>
        </a:xfrm>
      </p:grpSpPr>
      <p:sp>
        <p:nvSpPr>
          <p:cNvPr id="116" name="Google Shape;116;p29"/>
          <p:cNvSpPr txBox="1"/>
          <p:nvPr>
            <p:ph type="title"/>
          </p:nvPr>
        </p:nvSpPr>
        <p:spPr>
          <a:xfrm>
            <a:off x="712950" y="540618"/>
            <a:ext cx="7718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 name="Google Shape;117;p29"/>
          <p:cNvSpPr txBox="1"/>
          <p:nvPr>
            <p:ph idx="1" type="subTitle"/>
          </p:nvPr>
        </p:nvSpPr>
        <p:spPr>
          <a:xfrm>
            <a:off x="1752595" y="1584162"/>
            <a:ext cx="24405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Doppio One"/>
              <a:buNone/>
              <a:defRPr sz="2000">
                <a:latin typeface="Doppio One"/>
                <a:ea typeface="Doppio One"/>
                <a:cs typeface="Doppio One"/>
                <a:sym typeface="Doppio One"/>
              </a:defRPr>
            </a:lvl1pPr>
            <a:lvl2pPr lvl="1" rtl="0">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18" name="Google Shape;118;p29"/>
          <p:cNvSpPr txBox="1"/>
          <p:nvPr>
            <p:ph idx="2" type="subTitle"/>
          </p:nvPr>
        </p:nvSpPr>
        <p:spPr>
          <a:xfrm>
            <a:off x="1752620" y="1937186"/>
            <a:ext cx="2440500" cy="87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19" name="Google Shape;119;p29"/>
          <p:cNvSpPr txBox="1"/>
          <p:nvPr>
            <p:ph idx="3" type="subTitle"/>
          </p:nvPr>
        </p:nvSpPr>
        <p:spPr>
          <a:xfrm>
            <a:off x="4950895" y="1584162"/>
            <a:ext cx="2440500" cy="4116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Doppio One"/>
              <a:buNone/>
              <a:defRPr sz="2000">
                <a:latin typeface="Doppio One"/>
                <a:ea typeface="Doppio One"/>
                <a:cs typeface="Doppio One"/>
                <a:sym typeface="Doppio One"/>
              </a:defRPr>
            </a:lvl1pPr>
            <a:lvl2pPr lvl="1" rtl="0" algn="r">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gn="r">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gn="r">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gn="r">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gn="r">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gn="r">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gn="r">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gn="r">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20" name="Google Shape;120;p29"/>
          <p:cNvSpPr txBox="1"/>
          <p:nvPr>
            <p:ph idx="4" type="subTitle"/>
          </p:nvPr>
        </p:nvSpPr>
        <p:spPr>
          <a:xfrm>
            <a:off x="4950920" y="1937186"/>
            <a:ext cx="2440500" cy="87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21" name="Google Shape;121;p29"/>
          <p:cNvSpPr txBox="1"/>
          <p:nvPr>
            <p:ph idx="5" type="subTitle"/>
          </p:nvPr>
        </p:nvSpPr>
        <p:spPr>
          <a:xfrm>
            <a:off x="1752595" y="3238187"/>
            <a:ext cx="24405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Doppio One"/>
              <a:buNone/>
              <a:defRPr sz="2000">
                <a:latin typeface="Doppio One"/>
                <a:ea typeface="Doppio One"/>
                <a:cs typeface="Doppio One"/>
                <a:sym typeface="Doppio One"/>
              </a:defRPr>
            </a:lvl1pPr>
            <a:lvl2pPr lvl="1" rtl="0">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22" name="Google Shape;122;p29"/>
          <p:cNvSpPr txBox="1"/>
          <p:nvPr>
            <p:ph idx="6" type="subTitle"/>
          </p:nvPr>
        </p:nvSpPr>
        <p:spPr>
          <a:xfrm>
            <a:off x="1752620" y="3591211"/>
            <a:ext cx="2440500" cy="87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3" name="Google Shape;123;p29"/>
          <p:cNvSpPr txBox="1"/>
          <p:nvPr>
            <p:ph idx="7" type="subTitle"/>
          </p:nvPr>
        </p:nvSpPr>
        <p:spPr>
          <a:xfrm>
            <a:off x="4950895" y="3238187"/>
            <a:ext cx="2440500" cy="4116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Doppio One"/>
              <a:buNone/>
              <a:defRPr sz="2000">
                <a:latin typeface="Doppio One"/>
                <a:ea typeface="Doppio One"/>
                <a:cs typeface="Doppio One"/>
                <a:sym typeface="Doppio One"/>
              </a:defRPr>
            </a:lvl1pPr>
            <a:lvl2pPr lvl="1" rtl="0" algn="r">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gn="r">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gn="r">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gn="r">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gn="r">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gn="r">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gn="r">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gn="r">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24" name="Google Shape;124;p29"/>
          <p:cNvSpPr txBox="1"/>
          <p:nvPr>
            <p:ph idx="8" type="subTitle"/>
          </p:nvPr>
        </p:nvSpPr>
        <p:spPr>
          <a:xfrm>
            <a:off x="4950920" y="3591211"/>
            <a:ext cx="2440500" cy="87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5">
    <p:bg>
      <p:bgPr>
        <a:solidFill>
          <a:schemeClr val="dk2"/>
        </a:solidFill>
      </p:bgPr>
    </p:bg>
    <p:spTree>
      <p:nvGrpSpPr>
        <p:cNvPr id="125" name="Shape 125"/>
        <p:cNvGrpSpPr/>
        <p:nvPr/>
      </p:nvGrpSpPr>
      <p:grpSpPr>
        <a:xfrm>
          <a:off x="0" y="0"/>
          <a:ext cx="0" cy="0"/>
          <a:chOff x="0" y="0"/>
          <a:chExt cx="0" cy="0"/>
        </a:xfrm>
      </p:grpSpPr>
      <p:sp>
        <p:nvSpPr>
          <p:cNvPr id="126" name="Google Shape;126;p30"/>
          <p:cNvSpPr txBox="1"/>
          <p:nvPr>
            <p:ph type="title"/>
          </p:nvPr>
        </p:nvSpPr>
        <p:spPr>
          <a:xfrm>
            <a:off x="712950" y="540618"/>
            <a:ext cx="7718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30"/>
          <p:cNvSpPr txBox="1"/>
          <p:nvPr>
            <p:ph idx="1" type="subTitle"/>
          </p:nvPr>
        </p:nvSpPr>
        <p:spPr>
          <a:xfrm>
            <a:off x="1015112" y="1388598"/>
            <a:ext cx="31284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Doppio One"/>
              <a:buNone/>
              <a:defRPr sz="2000">
                <a:latin typeface="Doppio One"/>
                <a:ea typeface="Doppio One"/>
                <a:cs typeface="Doppio One"/>
                <a:sym typeface="Doppio One"/>
              </a:defRPr>
            </a:lvl1pPr>
            <a:lvl2pPr lvl="1" rtl="0">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28" name="Google Shape;128;p30"/>
          <p:cNvSpPr txBox="1"/>
          <p:nvPr>
            <p:ph idx="2" type="subTitle"/>
          </p:nvPr>
        </p:nvSpPr>
        <p:spPr>
          <a:xfrm>
            <a:off x="1015138" y="1683072"/>
            <a:ext cx="3128400" cy="6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9" name="Google Shape;129;p30"/>
          <p:cNvSpPr txBox="1"/>
          <p:nvPr>
            <p:ph idx="3" type="subTitle"/>
          </p:nvPr>
        </p:nvSpPr>
        <p:spPr>
          <a:xfrm>
            <a:off x="1015112" y="2496773"/>
            <a:ext cx="31284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Doppio One"/>
              <a:buNone/>
              <a:defRPr sz="2000">
                <a:latin typeface="Doppio One"/>
                <a:ea typeface="Doppio One"/>
                <a:cs typeface="Doppio One"/>
                <a:sym typeface="Doppio One"/>
              </a:defRPr>
            </a:lvl1pPr>
            <a:lvl2pPr lvl="1" rtl="0">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30" name="Google Shape;130;p30"/>
          <p:cNvSpPr txBox="1"/>
          <p:nvPr>
            <p:ph idx="4" type="subTitle"/>
          </p:nvPr>
        </p:nvSpPr>
        <p:spPr>
          <a:xfrm>
            <a:off x="1015138" y="2791247"/>
            <a:ext cx="3128400" cy="6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31" name="Google Shape;131;p30"/>
          <p:cNvSpPr txBox="1"/>
          <p:nvPr>
            <p:ph idx="5" type="subTitle"/>
          </p:nvPr>
        </p:nvSpPr>
        <p:spPr>
          <a:xfrm>
            <a:off x="1015112" y="3604948"/>
            <a:ext cx="31284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Doppio One"/>
              <a:buNone/>
              <a:defRPr sz="2000">
                <a:latin typeface="Doppio One"/>
                <a:ea typeface="Doppio One"/>
                <a:cs typeface="Doppio One"/>
                <a:sym typeface="Doppio One"/>
              </a:defRPr>
            </a:lvl1pPr>
            <a:lvl2pPr lvl="1" rtl="0">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32" name="Google Shape;132;p30"/>
          <p:cNvSpPr txBox="1"/>
          <p:nvPr>
            <p:ph idx="6" type="subTitle"/>
          </p:nvPr>
        </p:nvSpPr>
        <p:spPr>
          <a:xfrm>
            <a:off x="1015138" y="3899422"/>
            <a:ext cx="3128400" cy="6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33" name="Google Shape;133;p30"/>
          <p:cNvSpPr txBox="1"/>
          <p:nvPr>
            <p:ph idx="7" type="subTitle"/>
          </p:nvPr>
        </p:nvSpPr>
        <p:spPr>
          <a:xfrm>
            <a:off x="5000462" y="1388598"/>
            <a:ext cx="31284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Doppio One"/>
              <a:buNone/>
              <a:defRPr sz="2000">
                <a:latin typeface="Doppio One"/>
                <a:ea typeface="Doppio One"/>
                <a:cs typeface="Doppio One"/>
                <a:sym typeface="Doppio One"/>
              </a:defRPr>
            </a:lvl1pPr>
            <a:lvl2pPr lvl="1" rtl="0">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34" name="Google Shape;134;p30"/>
          <p:cNvSpPr txBox="1"/>
          <p:nvPr>
            <p:ph idx="8" type="subTitle"/>
          </p:nvPr>
        </p:nvSpPr>
        <p:spPr>
          <a:xfrm>
            <a:off x="5000488" y="1683072"/>
            <a:ext cx="3128400" cy="6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35" name="Google Shape;135;p30"/>
          <p:cNvSpPr txBox="1"/>
          <p:nvPr>
            <p:ph idx="9" type="subTitle"/>
          </p:nvPr>
        </p:nvSpPr>
        <p:spPr>
          <a:xfrm>
            <a:off x="5000462" y="2496773"/>
            <a:ext cx="31284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Doppio One"/>
              <a:buNone/>
              <a:defRPr sz="2000">
                <a:latin typeface="Doppio One"/>
                <a:ea typeface="Doppio One"/>
                <a:cs typeface="Doppio One"/>
                <a:sym typeface="Doppio One"/>
              </a:defRPr>
            </a:lvl1pPr>
            <a:lvl2pPr lvl="1" rtl="0">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36" name="Google Shape;136;p30"/>
          <p:cNvSpPr txBox="1"/>
          <p:nvPr>
            <p:ph idx="13" type="subTitle"/>
          </p:nvPr>
        </p:nvSpPr>
        <p:spPr>
          <a:xfrm>
            <a:off x="5000488" y="2791247"/>
            <a:ext cx="3128400" cy="6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37" name="Google Shape;137;p30"/>
          <p:cNvSpPr txBox="1"/>
          <p:nvPr>
            <p:ph idx="14" type="subTitle"/>
          </p:nvPr>
        </p:nvSpPr>
        <p:spPr>
          <a:xfrm>
            <a:off x="5000462" y="3604948"/>
            <a:ext cx="31284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Doppio One"/>
              <a:buNone/>
              <a:defRPr sz="2000">
                <a:latin typeface="Doppio One"/>
                <a:ea typeface="Doppio One"/>
                <a:cs typeface="Doppio One"/>
                <a:sym typeface="Doppio One"/>
              </a:defRPr>
            </a:lvl1pPr>
            <a:lvl2pPr lvl="1" rtl="0">
              <a:lnSpc>
                <a:spcPct val="100000"/>
              </a:lnSpc>
              <a:spcBef>
                <a:spcPts val="0"/>
              </a:spcBef>
              <a:spcAft>
                <a:spcPts val="0"/>
              </a:spcAft>
              <a:buSzPts val="2000"/>
              <a:buFont typeface="Doppio One"/>
              <a:buNone/>
              <a:defRPr b="1" sz="2000">
                <a:latin typeface="Doppio One"/>
                <a:ea typeface="Doppio One"/>
                <a:cs typeface="Doppio One"/>
                <a:sym typeface="Doppio One"/>
              </a:defRPr>
            </a:lvl2pPr>
            <a:lvl3pPr lvl="2" rtl="0">
              <a:lnSpc>
                <a:spcPct val="100000"/>
              </a:lnSpc>
              <a:spcBef>
                <a:spcPts val="0"/>
              </a:spcBef>
              <a:spcAft>
                <a:spcPts val="0"/>
              </a:spcAft>
              <a:buSzPts val="2000"/>
              <a:buFont typeface="Doppio One"/>
              <a:buNone/>
              <a:defRPr b="1" sz="2000">
                <a:latin typeface="Doppio One"/>
                <a:ea typeface="Doppio One"/>
                <a:cs typeface="Doppio One"/>
                <a:sym typeface="Doppio One"/>
              </a:defRPr>
            </a:lvl3pPr>
            <a:lvl4pPr lvl="3" rtl="0">
              <a:lnSpc>
                <a:spcPct val="100000"/>
              </a:lnSpc>
              <a:spcBef>
                <a:spcPts val="0"/>
              </a:spcBef>
              <a:spcAft>
                <a:spcPts val="0"/>
              </a:spcAft>
              <a:buSzPts val="2000"/>
              <a:buFont typeface="Doppio One"/>
              <a:buNone/>
              <a:defRPr b="1" sz="2000">
                <a:latin typeface="Doppio One"/>
                <a:ea typeface="Doppio One"/>
                <a:cs typeface="Doppio One"/>
                <a:sym typeface="Doppio One"/>
              </a:defRPr>
            </a:lvl4pPr>
            <a:lvl5pPr lvl="4" rtl="0">
              <a:lnSpc>
                <a:spcPct val="100000"/>
              </a:lnSpc>
              <a:spcBef>
                <a:spcPts val="0"/>
              </a:spcBef>
              <a:spcAft>
                <a:spcPts val="0"/>
              </a:spcAft>
              <a:buSzPts val="2000"/>
              <a:buFont typeface="Doppio One"/>
              <a:buNone/>
              <a:defRPr b="1" sz="2000">
                <a:latin typeface="Doppio One"/>
                <a:ea typeface="Doppio One"/>
                <a:cs typeface="Doppio One"/>
                <a:sym typeface="Doppio One"/>
              </a:defRPr>
            </a:lvl5pPr>
            <a:lvl6pPr lvl="5" rtl="0">
              <a:lnSpc>
                <a:spcPct val="100000"/>
              </a:lnSpc>
              <a:spcBef>
                <a:spcPts val="0"/>
              </a:spcBef>
              <a:spcAft>
                <a:spcPts val="0"/>
              </a:spcAft>
              <a:buSzPts val="2000"/>
              <a:buFont typeface="Doppio One"/>
              <a:buNone/>
              <a:defRPr b="1" sz="2000">
                <a:latin typeface="Doppio One"/>
                <a:ea typeface="Doppio One"/>
                <a:cs typeface="Doppio One"/>
                <a:sym typeface="Doppio One"/>
              </a:defRPr>
            </a:lvl6pPr>
            <a:lvl7pPr lvl="6" rtl="0">
              <a:lnSpc>
                <a:spcPct val="100000"/>
              </a:lnSpc>
              <a:spcBef>
                <a:spcPts val="0"/>
              </a:spcBef>
              <a:spcAft>
                <a:spcPts val="0"/>
              </a:spcAft>
              <a:buSzPts val="2000"/>
              <a:buFont typeface="Doppio One"/>
              <a:buNone/>
              <a:defRPr b="1" sz="2000">
                <a:latin typeface="Doppio One"/>
                <a:ea typeface="Doppio One"/>
                <a:cs typeface="Doppio One"/>
                <a:sym typeface="Doppio One"/>
              </a:defRPr>
            </a:lvl7pPr>
            <a:lvl8pPr lvl="7" rtl="0">
              <a:lnSpc>
                <a:spcPct val="100000"/>
              </a:lnSpc>
              <a:spcBef>
                <a:spcPts val="0"/>
              </a:spcBef>
              <a:spcAft>
                <a:spcPts val="0"/>
              </a:spcAft>
              <a:buSzPts val="2000"/>
              <a:buFont typeface="Doppio One"/>
              <a:buNone/>
              <a:defRPr b="1" sz="2000">
                <a:latin typeface="Doppio One"/>
                <a:ea typeface="Doppio One"/>
                <a:cs typeface="Doppio One"/>
                <a:sym typeface="Doppio One"/>
              </a:defRPr>
            </a:lvl8pPr>
            <a:lvl9pPr lvl="8" rtl="0">
              <a:lnSpc>
                <a:spcPct val="100000"/>
              </a:lnSpc>
              <a:spcBef>
                <a:spcPts val="0"/>
              </a:spcBef>
              <a:spcAft>
                <a:spcPts val="0"/>
              </a:spcAft>
              <a:buSzPts val="2000"/>
              <a:buFont typeface="Doppio One"/>
              <a:buNone/>
              <a:defRPr b="1" sz="2000">
                <a:latin typeface="Doppio One"/>
                <a:ea typeface="Doppio One"/>
                <a:cs typeface="Doppio One"/>
                <a:sym typeface="Doppio One"/>
              </a:defRPr>
            </a:lvl9pPr>
          </a:lstStyle>
          <a:p/>
        </p:txBody>
      </p:sp>
      <p:sp>
        <p:nvSpPr>
          <p:cNvPr id="138" name="Google Shape;138;p30"/>
          <p:cNvSpPr txBox="1"/>
          <p:nvPr>
            <p:ph idx="15" type="subTitle"/>
          </p:nvPr>
        </p:nvSpPr>
        <p:spPr>
          <a:xfrm>
            <a:off x="5000488" y="3899422"/>
            <a:ext cx="3128400" cy="6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1">
    <p:bg>
      <p:bgPr>
        <a:solidFill>
          <a:schemeClr val="dk2"/>
        </a:solidFill>
      </p:bgPr>
    </p:bg>
    <p:spTree>
      <p:nvGrpSpPr>
        <p:cNvPr id="139" name="Shape 139"/>
        <p:cNvGrpSpPr/>
        <p:nvPr/>
      </p:nvGrpSpPr>
      <p:grpSpPr>
        <a:xfrm>
          <a:off x="0" y="0"/>
          <a:ext cx="0" cy="0"/>
          <a:chOff x="0" y="0"/>
          <a:chExt cx="0" cy="0"/>
        </a:xfrm>
      </p:grpSpPr>
      <p:sp>
        <p:nvSpPr>
          <p:cNvPr id="140" name="Google Shape;140;p31"/>
          <p:cNvSpPr txBox="1"/>
          <p:nvPr>
            <p:ph type="title"/>
          </p:nvPr>
        </p:nvSpPr>
        <p:spPr>
          <a:xfrm>
            <a:off x="712950" y="3043870"/>
            <a:ext cx="346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31"/>
          <p:cNvSpPr txBox="1"/>
          <p:nvPr>
            <p:ph idx="1" type="subTitle"/>
          </p:nvPr>
        </p:nvSpPr>
        <p:spPr>
          <a:xfrm>
            <a:off x="712953" y="3768970"/>
            <a:ext cx="3461700" cy="6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2" name="Google Shape;142;p31"/>
          <p:cNvSpPr/>
          <p:nvPr>
            <p:ph idx="2" type="pic"/>
          </p:nvPr>
        </p:nvSpPr>
        <p:spPr>
          <a:xfrm>
            <a:off x="712950" y="539400"/>
            <a:ext cx="3668400" cy="2184300"/>
          </a:xfrm>
          <a:prstGeom prst="rect">
            <a:avLst/>
          </a:prstGeom>
          <a:noFill/>
          <a:ln>
            <a:noFill/>
          </a:ln>
        </p:spPr>
      </p:sp>
      <p:sp>
        <p:nvSpPr>
          <p:cNvPr id="143" name="Google Shape;143;p31"/>
          <p:cNvSpPr/>
          <p:nvPr>
            <p:ph idx="3" type="pic"/>
          </p:nvPr>
        </p:nvSpPr>
        <p:spPr>
          <a:xfrm>
            <a:off x="4762500" y="539400"/>
            <a:ext cx="3668400" cy="1880100"/>
          </a:xfrm>
          <a:prstGeom prst="rect">
            <a:avLst/>
          </a:prstGeom>
          <a:noFill/>
          <a:ln>
            <a:noFill/>
          </a:ln>
        </p:spPr>
      </p:sp>
      <p:sp>
        <p:nvSpPr>
          <p:cNvPr id="144" name="Google Shape;144;p31"/>
          <p:cNvSpPr/>
          <p:nvPr>
            <p:ph idx="4" type="pic"/>
          </p:nvPr>
        </p:nvSpPr>
        <p:spPr>
          <a:xfrm>
            <a:off x="4762500" y="2723825"/>
            <a:ext cx="3668400" cy="18801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0">
    <p:bg>
      <p:bgPr>
        <a:solidFill>
          <a:schemeClr val="dk2"/>
        </a:solidFill>
      </p:bgPr>
    </p:bg>
    <p:spTree>
      <p:nvGrpSpPr>
        <p:cNvPr id="145" name="Shape 145"/>
        <p:cNvGrpSpPr/>
        <p:nvPr/>
      </p:nvGrpSpPr>
      <p:grpSpPr>
        <a:xfrm>
          <a:off x="0" y="0"/>
          <a:ext cx="0" cy="0"/>
          <a:chOff x="0" y="0"/>
          <a:chExt cx="0" cy="0"/>
        </a:xfrm>
      </p:grpSpPr>
      <p:sp>
        <p:nvSpPr>
          <p:cNvPr id="146" name="Google Shape;146;p32"/>
          <p:cNvSpPr txBox="1"/>
          <p:nvPr>
            <p:ph type="title"/>
          </p:nvPr>
        </p:nvSpPr>
        <p:spPr>
          <a:xfrm>
            <a:off x="712950" y="540618"/>
            <a:ext cx="7718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7" name="Google Shape;147;p32"/>
          <p:cNvSpPr txBox="1"/>
          <p:nvPr>
            <p:ph idx="1" type="body"/>
          </p:nvPr>
        </p:nvSpPr>
        <p:spPr>
          <a:xfrm>
            <a:off x="712950" y="1343277"/>
            <a:ext cx="7718100" cy="1163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6"/>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9">
    <p:bg>
      <p:bgPr>
        <a:solidFill>
          <a:schemeClr val="dk2"/>
        </a:solidFill>
      </p:bgPr>
    </p:bg>
    <p:spTree>
      <p:nvGrpSpPr>
        <p:cNvPr id="148" name="Shape 148"/>
        <p:cNvGrpSpPr/>
        <p:nvPr/>
      </p:nvGrpSpPr>
      <p:grpSpPr>
        <a:xfrm>
          <a:off x="0" y="0"/>
          <a:ext cx="0" cy="0"/>
          <a:chOff x="0" y="0"/>
          <a:chExt cx="0" cy="0"/>
        </a:xfrm>
      </p:grpSpPr>
      <p:sp>
        <p:nvSpPr>
          <p:cNvPr id="149" name="Google Shape;149;p33"/>
          <p:cNvSpPr txBox="1"/>
          <p:nvPr>
            <p:ph hasCustomPrompt="1" type="title"/>
          </p:nvPr>
        </p:nvSpPr>
        <p:spPr>
          <a:xfrm>
            <a:off x="4285800" y="539853"/>
            <a:ext cx="4145100" cy="80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0" name="Google Shape;150;p33"/>
          <p:cNvSpPr txBox="1"/>
          <p:nvPr>
            <p:ph idx="1" type="subTitle"/>
          </p:nvPr>
        </p:nvSpPr>
        <p:spPr>
          <a:xfrm>
            <a:off x="4285800" y="1435303"/>
            <a:ext cx="4145100" cy="33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1" name="Google Shape;151;p33"/>
          <p:cNvSpPr txBox="1"/>
          <p:nvPr>
            <p:ph hasCustomPrompt="1" idx="2" type="title"/>
          </p:nvPr>
        </p:nvSpPr>
        <p:spPr>
          <a:xfrm>
            <a:off x="4285800" y="1959025"/>
            <a:ext cx="4145100" cy="80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accent6"/>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2" name="Google Shape;152;p33"/>
          <p:cNvSpPr txBox="1"/>
          <p:nvPr>
            <p:ph idx="3" type="subTitle"/>
          </p:nvPr>
        </p:nvSpPr>
        <p:spPr>
          <a:xfrm>
            <a:off x="4285800" y="2854475"/>
            <a:ext cx="4145100" cy="33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3" name="Google Shape;153;p33"/>
          <p:cNvSpPr txBox="1"/>
          <p:nvPr>
            <p:ph hasCustomPrompt="1" idx="4" type="title"/>
          </p:nvPr>
        </p:nvSpPr>
        <p:spPr>
          <a:xfrm>
            <a:off x="4285800" y="3378197"/>
            <a:ext cx="4145100" cy="80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4" name="Google Shape;154;p33"/>
          <p:cNvSpPr txBox="1"/>
          <p:nvPr>
            <p:ph idx="5" type="subTitle"/>
          </p:nvPr>
        </p:nvSpPr>
        <p:spPr>
          <a:xfrm>
            <a:off x="4285800" y="4273647"/>
            <a:ext cx="4145100" cy="33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4">
    <p:bg>
      <p:bgPr>
        <a:solidFill>
          <a:schemeClr val="dk2"/>
        </a:solidFill>
      </p:bgPr>
    </p:bg>
    <p:spTree>
      <p:nvGrpSpPr>
        <p:cNvPr id="155" name="Shape 155"/>
        <p:cNvGrpSpPr/>
        <p:nvPr/>
      </p:nvGrpSpPr>
      <p:grpSpPr>
        <a:xfrm>
          <a:off x="0" y="0"/>
          <a:ext cx="0" cy="0"/>
          <a:chOff x="0" y="0"/>
          <a:chExt cx="0" cy="0"/>
        </a:xfrm>
      </p:grpSpPr>
      <p:sp>
        <p:nvSpPr>
          <p:cNvPr id="156" name="Google Shape;156;p34"/>
          <p:cNvSpPr txBox="1"/>
          <p:nvPr>
            <p:ph type="title"/>
          </p:nvPr>
        </p:nvSpPr>
        <p:spPr>
          <a:xfrm>
            <a:off x="5061750" y="925323"/>
            <a:ext cx="3369300" cy="83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7" name="Google Shape;157;p34"/>
          <p:cNvSpPr txBox="1"/>
          <p:nvPr>
            <p:ph idx="1" type="subTitle"/>
          </p:nvPr>
        </p:nvSpPr>
        <p:spPr>
          <a:xfrm>
            <a:off x="5061750" y="1888418"/>
            <a:ext cx="3369300" cy="8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8" name="Google Shape;158;p34"/>
          <p:cNvSpPr txBox="1"/>
          <p:nvPr/>
        </p:nvSpPr>
        <p:spPr>
          <a:xfrm>
            <a:off x="5061400" y="3397695"/>
            <a:ext cx="3369300" cy="572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pt-BR" sz="1000">
                <a:solidFill>
                  <a:schemeClr val="dk1"/>
                </a:solidFill>
                <a:latin typeface="Archivo"/>
                <a:ea typeface="Archivo"/>
                <a:cs typeface="Archivo"/>
                <a:sym typeface="Archivo"/>
              </a:rPr>
              <a:t>Credits: This presentation template was created by </a:t>
            </a:r>
            <a:r>
              <a:rPr b="1" lang="pt-BR" sz="1000" u="sng">
                <a:solidFill>
                  <a:schemeClr val="dk1"/>
                </a:solidFill>
                <a:latin typeface="Archivo"/>
                <a:ea typeface="Archivo"/>
                <a:cs typeface="Archivo"/>
                <a:sym typeface="Archivo"/>
                <a:hlinkClick r:id="rId2">
                  <a:extLst>
                    <a:ext uri="{A12FA001-AC4F-418D-AE19-62706E023703}">
                      <ahyp:hlinkClr val="tx"/>
                    </a:ext>
                  </a:extLst>
                </a:hlinkClick>
              </a:rPr>
              <a:t>Slidesgo</a:t>
            </a:r>
            <a:r>
              <a:rPr lang="pt-BR" sz="1000">
                <a:solidFill>
                  <a:schemeClr val="dk1"/>
                </a:solidFill>
                <a:latin typeface="Archivo"/>
                <a:ea typeface="Archivo"/>
                <a:cs typeface="Archivo"/>
                <a:sym typeface="Archivo"/>
              </a:rPr>
              <a:t>, and includes icons by </a:t>
            </a:r>
            <a:r>
              <a:rPr b="1" lang="pt-BR" sz="1000" u="sng">
                <a:solidFill>
                  <a:schemeClr val="dk1"/>
                </a:solidFill>
                <a:latin typeface="Archivo"/>
                <a:ea typeface="Archivo"/>
                <a:cs typeface="Archivo"/>
                <a:sym typeface="Archivo"/>
                <a:hlinkClick r:id="rId3">
                  <a:extLst>
                    <a:ext uri="{A12FA001-AC4F-418D-AE19-62706E023703}">
                      <ahyp:hlinkClr val="tx"/>
                    </a:ext>
                  </a:extLst>
                </a:hlinkClick>
              </a:rPr>
              <a:t>Flaticon</a:t>
            </a:r>
            <a:r>
              <a:rPr b="1" lang="pt-BR" sz="1000">
                <a:solidFill>
                  <a:schemeClr val="dk1"/>
                </a:solidFill>
                <a:latin typeface="Archivo"/>
                <a:ea typeface="Archivo"/>
                <a:cs typeface="Archivo"/>
                <a:sym typeface="Archivo"/>
              </a:rPr>
              <a:t> </a:t>
            </a:r>
            <a:r>
              <a:rPr lang="pt-BR" sz="1000">
                <a:solidFill>
                  <a:schemeClr val="dk1"/>
                </a:solidFill>
                <a:latin typeface="Archivo"/>
                <a:ea typeface="Archivo"/>
                <a:cs typeface="Archivo"/>
                <a:sym typeface="Archivo"/>
              </a:rPr>
              <a:t>and infographics &amp; images by </a:t>
            </a:r>
            <a:r>
              <a:rPr b="1" lang="pt-BR" sz="1000" u="sng">
                <a:solidFill>
                  <a:schemeClr val="dk1"/>
                </a:solidFill>
                <a:latin typeface="Archivo"/>
                <a:ea typeface="Archivo"/>
                <a:cs typeface="Archivo"/>
                <a:sym typeface="Archivo"/>
                <a:hlinkClick r:id="rId4">
                  <a:extLst>
                    <a:ext uri="{A12FA001-AC4F-418D-AE19-62706E023703}">
                      <ahyp:hlinkClr val="tx"/>
                    </a:ext>
                  </a:extLst>
                </a:hlinkClick>
              </a:rPr>
              <a:t>Freepik</a:t>
            </a:r>
            <a:endParaRPr b="1" sz="1000" u="sng">
              <a:solidFill>
                <a:schemeClr val="dk1"/>
              </a:solidFill>
              <a:latin typeface="Archivo"/>
              <a:ea typeface="Archivo"/>
              <a:cs typeface="Archivo"/>
              <a:sym typeface="Archiv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3">
    <p:bg>
      <p:bgPr>
        <a:solidFill>
          <a:schemeClr val="dk2"/>
        </a:solidFill>
      </p:bgPr>
    </p:bg>
    <p:spTree>
      <p:nvGrpSpPr>
        <p:cNvPr id="159" name="Shape 159"/>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2">
    <p:bg>
      <p:bgPr>
        <a:solidFill>
          <a:schemeClr val="dk2"/>
        </a:solidFill>
      </p:bgPr>
    </p:bg>
    <p:spTree>
      <p:nvGrpSpPr>
        <p:cNvPr id="160" name="Shape 160"/>
        <p:cNvGrpSpPr/>
        <p:nvPr/>
      </p:nvGrpSpPr>
      <p:grpSpPr>
        <a:xfrm>
          <a:off x="0" y="0"/>
          <a:ext cx="0" cy="0"/>
          <a:chOff x="0" y="0"/>
          <a:chExt cx="0" cy="0"/>
        </a:xfrm>
      </p:grpSpPr>
      <p:cxnSp>
        <p:nvCxnSpPr>
          <p:cNvPr id="161" name="Google Shape;161;p36"/>
          <p:cNvCxnSpPr/>
          <p:nvPr/>
        </p:nvCxnSpPr>
        <p:spPr>
          <a:xfrm>
            <a:off x="-13350" y="4688825"/>
            <a:ext cx="91707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3.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2950" y="540618"/>
            <a:ext cx="77181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Doppio One"/>
              <a:buNone/>
              <a:defRPr sz="3000">
                <a:solidFill>
                  <a:schemeClr val="dk1"/>
                </a:solidFill>
                <a:latin typeface="Doppio One"/>
                <a:ea typeface="Doppio One"/>
                <a:cs typeface="Doppio One"/>
                <a:sym typeface="Doppio One"/>
              </a:defRPr>
            </a:lvl1pPr>
            <a:lvl2pPr lvl="1" rtl="0">
              <a:spcBef>
                <a:spcPts val="0"/>
              </a:spcBef>
              <a:spcAft>
                <a:spcPts val="0"/>
              </a:spcAft>
              <a:buClr>
                <a:schemeClr val="dk1"/>
              </a:buClr>
              <a:buSzPts val="3000"/>
              <a:buFont typeface="Doppio One"/>
              <a:buNone/>
              <a:defRPr sz="3000">
                <a:solidFill>
                  <a:schemeClr val="dk1"/>
                </a:solidFill>
                <a:latin typeface="Doppio One"/>
                <a:ea typeface="Doppio One"/>
                <a:cs typeface="Doppio One"/>
                <a:sym typeface="Doppio One"/>
              </a:defRPr>
            </a:lvl2pPr>
            <a:lvl3pPr lvl="2" rtl="0">
              <a:spcBef>
                <a:spcPts val="0"/>
              </a:spcBef>
              <a:spcAft>
                <a:spcPts val="0"/>
              </a:spcAft>
              <a:buClr>
                <a:schemeClr val="dk1"/>
              </a:buClr>
              <a:buSzPts val="3000"/>
              <a:buFont typeface="Doppio One"/>
              <a:buNone/>
              <a:defRPr sz="3000">
                <a:solidFill>
                  <a:schemeClr val="dk1"/>
                </a:solidFill>
                <a:latin typeface="Doppio One"/>
                <a:ea typeface="Doppio One"/>
                <a:cs typeface="Doppio One"/>
                <a:sym typeface="Doppio One"/>
              </a:defRPr>
            </a:lvl3pPr>
            <a:lvl4pPr lvl="3" rtl="0">
              <a:spcBef>
                <a:spcPts val="0"/>
              </a:spcBef>
              <a:spcAft>
                <a:spcPts val="0"/>
              </a:spcAft>
              <a:buClr>
                <a:schemeClr val="dk1"/>
              </a:buClr>
              <a:buSzPts val="3000"/>
              <a:buFont typeface="Doppio One"/>
              <a:buNone/>
              <a:defRPr sz="3000">
                <a:solidFill>
                  <a:schemeClr val="dk1"/>
                </a:solidFill>
                <a:latin typeface="Doppio One"/>
                <a:ea typeface="Doppio One"/>
                <a:cs typeface="Doppio One"/>
                <a:sym typeface="Doppio One"/>
              </a:defRPr>
            </a:lvl4pPr>
            <a:lvl5pPr lvl="4" rtl="0">
              <a:spcBef>
                <a:spcPts val="0"/>
              </a:spcBef>
              <a:spcAft>
                <a:spcPts val="0"/>
              </a:spcAft>
              <a:buClr>
                <a:schemeClr val="dk1"/>
              </a:buClr>
              <a:buSzPts val="3000"/>
              <a:buFont typeface="Doppio One"/>
              <a:buNone/>
              <a:defRPr sz="3000">
                <a:solidFill>
                  <a:schemeClr val="dk1"/>
                </a:solidFill>
                <a:latin typeface="Doppio One"/>
                <a:ea typeface="Doppio One"/>
                <a:cs typeface="Doppio One"/>
                <a:sym typeface="Doppio One"/>
              </a:defRPr>
            </a:lvl5pPr>
            <a:lvl6pPr lvl="5" rtl="0">
              <a:spcBef>
                <a:spcPts val="0"/>
              </a:spcBef>
              <a:spcAft>
                <a:spcPts val="0"/>
              </a:spcAft>
              <a:buClr>
                <a:schemeClr val="dk1"/>
              </a:buClr>
              <a:buSzPts val="3000"/>
              <a:buFont typeface="Doppio One"/>
              <a:buNone/>
              <a:defRPr sz="3000">
                <a:solidFill>
                  <a:schemeClr val="dk1"/>
                </a:solidFill>
                <a:latin typeface="Doppio One"/>
                <a:ea typeface="Doppio One"/>
                <a:cs typeface="Doppio One"/>
                <a:sym typeface="Doppio One"/>
              </a:defRPr>
            </a:lvl6pPr>
            <a:lvl7pPr lvl="6" rtl="0">
              <a:spcBef>
                <a:spcPts val="0"/>
              </a:spcBef>
              <a:spcAft>
                <a:spcPts val="0"/>
              </a:spcAft>
              <a:buClr>
                <a:schemeClr val="dk1"/>
              </a:buClr>
              <a:buSzPts val="3000"/>
              <a:buFont typeface="Doppio One"/>
              <a:buNone/>
              <a:defRPr sz="3000">
                <a:solidFill>
                  <a:schemeClr val="dk1"/>
                </a:solidFill>
                <a:latin typeface="Doppio One"/>
                <a:ea typeface="Doppio One"/>
                <a:cs typeface="Doppio One"/>
                <a:sym typeface="Doppio One"/>
              </a:defRPr>
            </a:lvl7pPr>
            <a:lvl8pPr lvl="7" rtl="0">
              <a:spcBef>
                <a:spcPts val="0"/>
              </a:spcBef>
              <a:spcAft>
                <a:spcPts val="0"/>
              </a:spcAft>
              <a:buClr>
                <a:schemeClr val="dk1"/>
              </a:buClr>
              <a:buSzPts val="3000"/>
              <a:buFont typeface="Doppio One"/>
              <a:buNone/>
              <a:defRPr sz="3000">
                <a:solidFill>
                  <a:schemeClr val="dk1"/>
                </a:solidFill>
                <a:latin typeface="Doppio One"/>
                <a:ea typeface="Doppio One"/>
                <a:cs typeface="Doppio One"/>
                <a:sym typeface="Doppio One"/>
              </a:defRPr>
            </a:lvl8pPr>
            <a:lvl9pPr lvl="8" rtl="0">
              <a:spcBef>
                <a:spcPts val="0"/>
              </a:spcBef>
              <a:spcAft>
                <a:spcPts val="0"/>
              </a:spcAft>
              <a:buClr>
                <a:schemeClr val="dk1"/>
              </a:buClr>
              <a:buSzPts val="3000"/>
              <a:buFont typeface="Doppio One"/>
              <a:buNone/>
              <a:defRPr sz="3000">
                <a:solidFill>
                  <a:schemeClr val="dk1"/>
                </a:solidFill>
                <a:latin typeface="Doppio One"/>
                <a:ea typeface="Doppio One"/>
                <a:cs typeface="Doppio One"/>
                <a:sym typeface="Doppio One"/>
              </a:defRPr>
            </a:lvl9pPr>
          </a:lstStyle>
          <a:p/>
        </p:txBody>
      </p:sp>
      <p:sp>
        <p:nvSpPr>
          <p:cNvPr id="52" name="Google Shape;52;p13"/>
          <p:cNvSpPr txBox="1"/>
          <p:nvPr>
            <p:ph idx="1" type="body"/>
          </p:nvPr>
        </p:nvSpPr>
        <p:spPr>
          <a:xfrm>
            <a:off x="712950" y="1181565"/>
            <a:ext cx="77181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indent="-304800" lvl="1" marL="9144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indent="-304800" lvl="2" marL="13716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indent="-304800" lvl="3" marL="18288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indent="-304800" lvl="4" marL="22860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indent="-304800" lvl="5" marL="27432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indent="-304800" lvl="6" marL="32004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indent="-304800" lvl="7" marL="36576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indent="-304800" lvl="8" marL="4114800" rtl="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 Id="rId3" Type="http://schemas.openxmlformats.org/officeDocument/2006/relationships/hyperlink" Target="https://appium.io/docs/en/2.1/" TargetMode="External"/><Relationship Id="rId4" Type="http://schemas.openxmlformats.org/officeDocument/2006/relationships/image" Target="../media/image4.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7"/>
          <p:cNvSpPr txBox="1"/>
          <p:nvPr>
            <p:ph type="ctrTitle"/>
          </p:nvPr>
        </p:nvSpPr>
        <p:spPr>
          <a:xfrm>
            <a:off x="712950" y="710475"/>
            <a:ext cx="4220700" cy="185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pt-BR" sz="5600"/>
              <a:t>Explorando o Appium</a:t>
            </a:r>
            <a:endParaRPr sz="5000"/>
          </a:p>
        </p:txBody>
      </p:sp>
      <p:cxnSp>
        <p:nvCxnSpPr>
          <p:cNvPr id="167" name="Google Shape;167;p37"/>
          <p:cNvCxnSpPr/>
          <p:nvPr/>
        </p:nvCxnSpPr>
        <p:spPr>
          <a:xfrm>
            <a:off x="0" y="2710943"/>
            <a:ext cx="4378200" cy="0"/>
          </a:xfrm>
          <a:prstGeom prst="straightConnector1">
            <a:avLst/>
          </a:prstGeom>
          <a:noFill/>
          <a:ln cap="flat" cmpd="sng" w="19050">
            <a:solidFill>
              <a:schemeClr val="dk1"/>
            </a:solidFill>
            <a:prstDash val="solid"/>
            <a:round/>
            <a:headEnd len="med" w="med" type="none"/>
            <a:tailEnd len="med" w="med" type="none"/>
          </a:ln>
        </p:spPr>
      </p:cxnSp>
      <p:cxnSp>
        <p:nvCxnSpPr>
          <p:cNvPr id="168" name="Google Shape;168;p37"/>
          <p:cNvCxnSpPr/>
          <p:nvPr/>
        </p:nvCxnSpPr>
        <p:spPr>
          <a:xfrm>
            <a:off x="5522825" y="4688816"/>
            <a:ext cx="3638100" cy="0"/>
          </a:xfrm>
          <a:prstGeom prst="straightConnector1">
            <a:avLst/>
          </a:prstGeom>
          <a:noFill/>
          <a:ln cap="flat" cmpd="sng" w="19050">
            <a:solidFill>
              <a:schemeClr val="dk1"/>
            </a:solidFill>
            <a:prstDash val="solid"/>
            <a:round/>
            <a:headEnd len="med" w="med" type="none"/>
            <a:tailEnd len="med" w="med" type="none"/>
          </a:ln>
        </p:spPr>
      </p:cxnSp>
      <p:pic>
        <p:nvPicPr>
          <p:cNvPr id="169" name="Google Shape;169;p37"/>
          <p:cNvPicPr preferRelativeResize="0"/>
          <p:nvPr/>
        </p:nvPicPr>
        <p:blipFill>
          <a:blip r:embed="rId3">
            <a:alphaModFix/>
          </a:blip>
          <a:stretch>
            <a:fillRect/>
          </a:stretch>
        </p:blipFill>
        <p:spPr>
          <a:xfrm>
            <a:off x="5123350" y="1191700"/>
            <a:ext cx="4267350" cy="4267350"/>
          </a:xfrm>
          <a:prstGeom prst="rect">
            <a:avLst/>
          </a:prstGeom>
          <a:noFill/>
          <a:ln>
            <a:noFill/>
          </a:ln>
        </p:spPr>
      </p:pic>
      <p:pic>
        <p:nvPicPr>
          <p:cNvPr id="170" name="Google Shape;170;p37"/>
          <p:cNvPicPr preferRelativeResize="0"/>
          <p:nvPr/>
        </p:nvPicPr>
        <p:blipFill>
          <a:blip r:embed="rId4">
            <a:alphaModFix/>
          </a:blip>
          <a:stretch>
            <a:fillRect/>
          </a:stretch>
        </p:blipFill>
        <p:spPr>
          <a:xfrm>
            <a:off x="76649" y="90424"/>
            <a:ext cx="1685376" cy="435350"/>
          </a:xfrm>
          <a:prstGeom prst="rect">
            <a:avLst/>
          </a:prstGeom>
          <a:noFill/>
          <a:ln>
            <a:noFill/>
          </a:ln>
        </p:spPr>
      </p:pic>
      <p:sp>
        <p:nvSpPr>
          <p:cNvPr id="171" name="Google Shape;171;p37"/>
          <p:cNvSpPr txBox="1"/>
          <p:nvPr>
            <p:ph idx="1" type="subTitle"/>
          </p:nvPr>
        </p:nvSpPr>
        <p:spPr>
          <a:xfrm>
            <a:off x="712950" y="2902612"/>
            <a:ext cx="3858900" cy="13713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pt-BR" sz="1400"/>
              <a:t>Michelli Freitas</a:t>
            </a:r>
            <a:endParaRPr sz="1400"/>
          </a:p>
          <a:p>
            <a:pPr indent="-330200" lvl="0" marL="457200" rtl="0" algn="l">
              <a:spcBef>
                <a:spcPts val="0"/>
              </a:spcBef>
              <a:spcAft>
                <a:spcPts val="0"/>
              </a:spcAft>
              <a:buSzPts val="1600"/>
              <a:buChar char="●"/>
            </a:pPr>
            <a:r>
              <a:rPr lang="pt-BR" sz="1400"/>
              <a:t>Richbert Oliveira</a:t>
            </a:r>
            <a:endParaRPr sz="1400"/>
          </a:p>
          <a:p>
            <a:pPr indent="-330200" lvl="0" marL="457200" rtl="0" algn="l">
              <a:spcBef>
                <a:spcPts val="0"/>
              </a:spcBef>
              <a:spcAft>
                <a:spcPts val="0"/>
              </a:spcAft>
              <a:buSzPts val="1600"/>
              <a:buChar char="●"/>
            </a:pPr>
            <a:r>
              <a:rPr lang="pt-BR" sz="1400"/>
              <a:t>Sara Iglesias</a:t>
            </a:r>
            <a:endParaRPr sz="1400"/>
          </a:p>
          <a:p>
            <a:pPr indent="-330200" lvl="0" marL="457200" rtl="0" algn="l">
              <a:spcBef>
                <a:spcPts val="0"/>
              </a:spcBef>
              <a:spcAft>
                <a:spcPts val="0"/>
              </a:spcAft>
              <a:buSzPts val="1600"/>
              <a:buChar char="●"/>
            </a:pPr>
            <a:r>
              <a:rPr lang="pt-BR" sz="1400"/>
              <a:t>Thalles Sales</a:t>
            </a:r>
            <a:endParaRPr sz="1400"/>
          </a:p>
          <a:p>
            <a:pPr indent="-330200" lvl="0" marL="457200" rtl="0" algn="l">
              <a:spcBef>
                <a:spcPts val="0"/>
              </a:spcBef>
              <a:spcAft>
                <a:spcPts val="0"/>
              </a:spcAft>
              <a:buSzPts val="1600"/>
              <a:buChar char="●"/>
            </a:pPr>
            <a:r>
              <a:rPr lang="pt-BR" sz="1400"/>
              <a:t>Vinicius Levi</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type="title"/>
          </p:nvPr>
        </p:nvSpPr>
        <p:spPr>
          <a:xfrm>
            <a:off x="712950" y="540618"/>
            <a:ext cx="771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Teste de Unidade em um Aplicativo Bancário</a:t>
            </a:r>
            <a:endParaRPr/>
          </a:p>
        </p:txBody>
      </p:sp>
      <p:sp>
        <p:nvSpPr>
          <p:cNvPr id="325" name="Google Shape;325;p46"/>
          <p:cNvSpPr txBox="1"/>
          <p:nvPr>
            <p:ph idx="1" type="body"/>
          </p:nvPr>
        </p:nvSpPr>
        <p:spPr>
          <a:xfrm>
            <a:off x="663250" y="1773997"/>
            <a:ext cx="7718100" cy="250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pt-BR" sz="1600"/>
              <a:t>Em um aplicativo bancário, uma função crítica é a transferência de fundos entre contas. O Appium pode ser utilizado para automatizar testes de unidade específicos, onde a ferramenta realiza uma série de transações entre contas, verifica saldos e garante que os cálculos estejam corretos. Isso é fundamental para a confiabilidade e segurança das transações financeiras dos usuários. </a:t>
            </a:r>
            <a:endParaRPr sz="1600"/>
          </a:p>
        </p:txBody>
      </p:sp>
      <p:pic>
        <p:nvPicPr>
          <p:cNvPr id="326" name="Google Shape;326;p46"/>
          <p:cNvPicPr preferRelativeResize="0"/>
          <p:nvPr/>
        </p:nvPicPr>
        <p:blipFill>
          <a:blip r:embed="rId3">
            <a:alphaModFix/>
          </a:blip>
          <a:stretch>
            <a:fillRect/>
          </a:stretch>
        </p:blipFill>
        <p:spPr>
          <a:xfrm>
            <a:off x="76649" y="90424"/>
            <a:ext cx="1685376" cy="435350"/>
          </a:xfrm>
          <a:prstGeom prst="rect">
            <a:avLst/>
          </a:prstGeom>
          <a:noFill/>
          <a:ln>
            <a:noFill/>
          </a:ln>
        </p:spPr>
      </p:pic>
      <p:cxnSp>
        <p:nvCxnSpPr>
          <p:cNvPr id="327" name="Google Shape;327;p46"/>
          <p:cNvCxnSpPr/>
          <p:nvPr/>
        </p:nvCxnSpPr>
        <p:spPr>
          <a:xfrm>
            <a:off x="0" y="1633168"/>
            <a:ext cx="45786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type="title"/>
          </p:nvPr>
        </p:nvSpPr>
        <p:spPr>
          <a:xfrm>
            <a:off x="712950" y="540618"/>
            <a:ext cx="771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Teste de Regressão em um Aplicativo de Redes Sociais</a:t>
            </a:r>
            <a:endParaRPr/>
          </a:p>
        </p:txBody>
      </p:sp>
      <p:sp>
        <p:nvSpPr>
          <p:cNvPr id="333" name="Google Shape;333;p47"/>
          <p:cNvSpPr txBox="1"/>
          <p:nvPr>
            <p:ph idx="1" type="body"/>
          </p:nvPr>
        </p:nvSpPr>
        <p:spPr>
          <a:xfrm>
            <a:off x="663250" y="1773997"/>
            <a:ext cx="7718100" cy="250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pt-BR" sz="1600"/>
              <a:t>Em um aplicativo de redes sociais, é essencial garantir que as atualizações de software não impactem negativamente a experiência do usuário. O Appium pode ser empregado para executar testes de regressão, verificando se as postagens dos usuários são exibidas corretamente após as atualizações. Isso assegura que as funcionalidades principais do aplicativo continuem funcionando conforme o esperado</a:t>
            </a:r>
            <a:endParaRPr sz="1600"/>
          </a:p>
        </p:txBody>
      </p:sp>
      <p:pic>
        <p:nvPicPr>
          <p:cNvPr id="334" name="Google Shape;334;p47"/>
          <p:cNvPicPr preferRelativeResize="0"/>
          <p:nvPr/>
        </p:nvPicPr>
        <p:blipFill>
          <a:blip r:embed="rId3">
            <a:alphaModFix/>
          </a:blip>
          <a:stretch>
            <a:fillRect/>
          </a:stretch>
        </p:blipFill>
        <p:spPr>
          <a:xfrm>
            <a:off x="76649" y="90424"/>
            <a:ext cx="1685376" cy="435350"/>
          </a:xfrm>
          <a:prstGeom prst="rect">
            <a:avLst/>
          </a:prstGeom>
          <a:noFill/>
          <a:ln>
            <a:noFill/>
          </a:ln>
        </p:spPr>
      </p:pic>
      <p:cxnSp>
        <p:nvCxnSpPr>
          <p:cNvPr id="335" name="Google Shape;335;p47"/>
          <p:cNvCxnSpPr/>
          <p:nvPr/>
        </p:nvCxnSpPr>
        <p:spPr>
          <a:xfrm>
            <a:off x="0" y="1633168"/>
            <a:ext cx="45786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ph type="title"/>
          </p:nvPr>
        </p:nvSpPr>
        <p:spPr>
          <a:xfrm>
            <a:off x="1388100" y="475625"/>
            <a:ext cx="6367800" cy="296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Demo</a:t>
            </a:r>
            <a:endParaRPr/>
          </a:p>
        </p:txBody>
      </p:sp>
      <p:pic>
        <p:nvPicPr>
          <p:cNvPr id="341" name="Google Shape;341;p48"/>
          <p:cNvPicPr preferRelativeResize="0"/>
          <p:nvPr/>
        </p:nvPicPr>
        <p:blipFill>
          <a:blip r:embed="rId3">
            <a:alphaModFix/>
          </a:blip>
          <a:stretch>
            <a:fillRect/>
          </a:stretch>
        </p:blipFill>
        <p:spPr>
          <a:xfrm>
            <a:off x="3020587" y="3048100"/>
            <a:ext cx="3102824" cy="1916000"/>
          </a:xfrm>
          <a:prstGeom prst="rect">
            <a:avLst/>
          </a:prstGeom>
          <a:noFill/>
          <a:ln>
            <a:noFill/>
          </a:ln>
        </p:spPr>
      </p:pic>
      <p:cxnSp>
        <p:nvCxnSpPr>
          <p:cNvPr id="342" name="Google Shape;342;p48"/>
          <p:cNvCxnSpPr/>
          <p:nvPr/>
        </p:nvCxnSpPr>
        <p:spPr>
          <a:xfrm>
            <a:off x="-1155675" y="156325"/>
            <a:ext cx="4547100" cy="0"/>
          </a:xfrm>
          <a:prstGeom prst="straightConnector1">
            <a:avLst/>
          </a:prstGeom>
          <a:noFill/>
          <a:ln cap="flat" cmpd="sng" w="19050">
            <a:solidFill>
              <a:srgbClr val="19A0BC"/>
            </a:solidFill>
            <a:prstDash val="solid"/>
            <a:round/>
            <a:headEnd len="med" w="med" type="none"/>
            <a:tailEnd len="med" w="med" type="none"/>
          </a:ln>
        </p:spPr>
      </p:cxnSp>
      <p:cxnSp>
        <p:nvCxnSpPr>
          <p:cNvPr id="343" name="Google Shape;343;p48"/>
          <p:cNvCxnSpPr/>
          <p:nvPr/>
        </p:nvCxnSpPr>
        <p:spPr>
          <a:xfrm>
            <a:off x="-729287" y="361750"/>
            <a:ext cx="4547100" cy="0"/>
          </a:xfrm>
          <a:prstGeom prst="straightConnector1">
            <a:avLst/>
          </a:prstGeom>
          <a:noFill/>
          <a:ln cap="flat" cmpd="sng" w="19050">
            <a:solidFill>
              <a:srgbClr val="19A0BC"/>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712950" y="540618"/>
            <a:ext cx="771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Referências</a:t>
            </a:r>
            <a:endParaRPr/>
          </a:p>
        </p:txBody>
      </p:sp>
      <p:sp>
        <p:nvSpPr>
          <p:cNvPr id="349" name="Google Shape;349;p49"/>
          <p:cNvSpPr txBox="1"/>
          <p:nvPr>
            <p:ph idx="1" type="body"/>
          </p:nvPr>
        </p:nvSpPr>
        <p:spPr>
          <a:xfrm>
            <a:off x="663250" y="1317747"/>
            <a:ext cx="7718100" cy="250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pt-BR" sz="1600"/>
              <a:t>Documentações do Appium - &lt;</a:t>
            </a:r>
            <a:r>
              <a:rPr lang="pt-BR" sz="1600" u="sng">
                <a:solidFill>
                  <a:schemeClr val="hlink"/>
                </a:solidFill>
                <a:hlinkClick r:id="rId3"/>
              </a:rPr>
              <a:t>https://appium.io/docs/en/2.1/</a:t>
            </a:r>
            <a:r>
              <a:rPr lang="pt-BR" sz="1600"/>
              <a:t>&gt; Acesso em 29 de Out. 2023.</a:t>
            </a:r>
            <a:endParaRPr sz="1600"/>
          </a:p>
        </p:txBody>
      </p:sp>
      <p:pic>
        <p:nvPicPr>
          <p:cNvPr id="350" name="Google Shape;350;p49"/>
          <p:cNvPicPr preferRelativeResize="0"/>
          <p:nvPr/>
        </p:nvPicPr>
        <p:blipFill>
          <a:blip r:embed="rId4">
            <a:alphaModFix/>
          </a:blip>
          <a:stretch>
            <a:fillRect/>
          </a:stretch>
        </p:blipFill>
        <p:spPr>
          <a:xfrm>
            <a:off x="76649" y="90424"/>
            <a:ext cx="1685376" cy="435350"/>
          </a:xfrm>
          <a:prstGeom prst="rect">
            <a:avLst/>
          </a:prstGeom>
          <a:noFill/>
          <a:ln>
            <a:noFill/>
          </a:ln>
        </p:spPr>
      </p:pic>
      <p:cxnSp>
        <p:nvCxnSpPr>
          <p:cNvPr id="351" name="Google Shape;351;p49"/>
          <p:cNvCxnSpPr/>
          <p:nvPr/>
        </p:nvCxnSpPr>
        <p:spPr>
          <a:xfrm>
            <a:off x="0" y="1194193"/>
            <a:ext cx="4578600" cy="0"/>
          </a:xfrm>
          <a:prstGeom prst="straightConnector1">
            <a:avLst/>
          </a:prstGeom>
          <a:noFill/>
          <a:ln cap="flat" cmpd="sng" w="19050">
            <a:solidFill>
              <a:schemeClr val="dk1"/>
            </a:solidFill>
            <a:prstDash val="solid"/>
            <a:round/>
            <a:headEnd len="med" w="med" type="none"/>
            <a:tailEnd len="med" w="med" type="none"/>
          </a:ln>
        </p:spPr>
      </p:cxnSp>
      <p:pic>
        <p:nvPicPr>
          <p:cNvPr id="352" name="Google Shape;352;p49"/>
          <p:cNvPicPr preferRelativeResize="0"/>
          <p:nvPr/>
        </p:nvPicPr>
        <p:blipFill>
          <a:blip r:embed="rId5">
            <a:alphaModFix/>
          </a:blip>
          <a:stretch>
            <a:fillRect/>
          </a:stretch>
        </p:blipFill>
        <p:spPr>
          <a:xfrm>
            <a:off x="5061925" y="2039721"/>
            <a:ext cx="3709350" cy="297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8"/>
          <p:cNvSpPr txBox="1"/>
          <p:nvPr>
            <p:ph type="title"/>
          </p:nvPr>
        </p:nvSpPr>
        <p:spPr>
          <a:xfrm>
            <a:off x="712950" y="1264200"/>
            <a:ext cx="385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que é Appium?</a:t>
            </a:r>
            <a:endParaRPr/>
          </a:p>
        </p:txBody>
      </p:sp>
      <p:sp>
        <p:nvSpPr>
          <p:cNvPr id="177" name="Google Shape;177;p38"/>
          <p:cNvSpPr txBox="1"/>
          <p:nvPr>
            <p:ph idx="1" type="body"/>
          </p:nvPr>
        </p:nvSpPr>
        <p:spPr>
          <a:xfrm>
            <a:off x="712950" y="1989300"/>
            <a:ext cx="3859200" cy="1890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pt-BR" sz="1600"/>
              <a:t>O Appium é uma ferramenta de automação de testes móveis de código aberto que se tornou uma escolha popular entre desenvolvedores e equipes de teste para automatizar a verificação de aplicativos móveis em dispositivos iOS e Android.</a:t>
            </a:r>
            <a:endParaRPr sz="1600"/>
          </a:p>
        </p:txBody>
      </p:sp>
      <p:cxnSp>
        <p:nvCxnSpPr>
          <p:cNvPr id="178" name="Google Shape;178;p38"/>
          <p:cNvCxnSpPr/>
          <p:nvPr/>
        </p:nvCxnSpPr>
        <p:spPr>
          <a:xfrm>
            <a:off x="0" y="1913093"/>
            <a:ext cx="4578600" cy="0"/>
          </a:xfrm>
          <a:prstGeom prst="straightConnector1">
            <a:avLst/>
          </a:prstGeom>
          <a:noFill/>
          <a:ln cap="flat" cmpd="sng" w="19050">
            <a:solidFill>
              <a:schemeClr val="dk1"/>
            </a:solidFill>
            <a:prstDash val="solid"/>
            <a:round/>
            <a:headEnd len="med" w="med" type="none"/>
            <a:tailEnd len="med" w="med" type="none"/>
          </a:ln>
        </p:spPr>
      </p:cxnSp>
      <p:pic>
        <p:nvPicPr>
          <p:cNvPr id="179" name="Google Shape;179;p38"/>
          <p:cNvPicPr preferRelativeResize="0"/>
          <p:nvPr/>
        </p:nvPicPr>
        <p:blipFill>
          <a:blip r:embed="rId3">
            <a:alphaModFix/>
          </a:blip>
          <a:stretch>
            <a:fillRect/>
          </a:stretch>
        </p:blipFill>
        <p:spPr>
          <a:xfrm>
            <a:off x="5038975" y="1264200"/>
            <a:ext cx="3698100" cy="2283576"/>
          </a:xfrm>
          <a:prstGeom prst="rect">
            <a:avLst/>
          </a:prstGeom>
          <a:noFill/>
          <a:ln>
            <a:noFill/>
          </a:ln>
        </p:spPr>
      </p:pic>
      <p:pic>
        <p:nvPicPr>
          <p:cNvPr id="180" name="Google Shape;180;p38"/>
          <p:cNvPicPr preferRelativeResize="0"/>
          <p:nvPr/>
        </p:nvPicPr>
        <p:blipFill>
          <a:blip r:embed="rId4">
            <a:alphaModFix/>
          </a:blip>
          <a:stretch>
            <a:fillRect/>
          </a:stretch>
        </p:blipFill>
        <p:spPr>
          <a:xfrm>
            <a:off x="76649" y="90424"/>
            <a:ext cx="1685376" cy="435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9"/>
          <p:cNvSpPr txBox="1"/>
          <p:nvPr>
            <p:ph type="title"/>
          </p:nvPr>
        </p:nvSpPr>
        <p:spPr>
          <a:xfrm>
            <a:off x="712950" y="971643"/>
            <a:ext cx="771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Principais Funcionalidades do Appium</a:t>
            </a:r>
            <a:endParaRPr/>
          </a:p>
        </p:txBody>
      </p:sp>
      <p:sp>
        <p:nvSpPr>
          <p:cNvPr id="186" name="Google Shape;186;p39"/>
          <p:cNvSpPr txBox="1"/>
          <p:nvPr>
            <p:ph idx="1" type="subTitle"/>
          </p:nvPr>
        </p:nvSpPr>
        <p:spPr>
          <a:xfrm>
            <a:off x="932275" y="2163900"/>
            <a:ext cx="2280900" cy="81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1600"/>
              <a:t>Automatização de Aplicativos Móveis Abrangente</a:t>
            </a:r>
            <a:endParaRPr sz="1600"/>
          </a:p>
        </p:txBody>
      </p:sp>
      <p:sp>
        <p:nvSpPr>
          <p:cNvPr id="187" name="Google Shape;187;p39"/>
          <p:cNvSpPr txBox="1"/>
          <p:nvPr>
            <p:ph idx="2" type="subTitle"/>
          </p:nvPr>
        </p:nvSpPr>
        <p:spPr>
          <a:xfrm>
            <a:off x="932263" y="2953851"/>
            <a:ext cx="2280900" cy="121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O Appium oferece suporte à automatização de uma ampla gama de aplicativos</a:t>
            </a:r>
            <a:endParaRPr/>
          </a:p>
        </p:txBody>
      </p:sp>
      <p:sp>
        <p:nvSpPr>
          <p:cNvPr id="188" name="Google Shape;188;p39"/>
          <p:cNvSpPr txBox="1"/>
          <p:nvPr>
            <p:ph idx="3" type="subTitle"/>
          </p:nvPr>
        </p:nvSpPr>
        <p:spPr>
          <a:xfrm>
            <a:off x="3473983" y="2163900"/>
            <a:ext cx="2280900" cy="81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1600"/>
              <a:t>Suporte Multiplataforma</a:t>
            </a:r>
            <a:endParaRPr sz="1600"/>
          </a:p>
        </p:txBody>
      </p:sp>
      <p:sp>
        <p:nvSpPr>
          <p:cNvPr id="189" name="Google Shape;189;p39"/>
          <p:cNvSpPr txBox="1"/>
          <p:nvPr>
            <p:ph idx="4" type="subTitle"/>
          </p:nvPr>
        </p:nvSpPr>
        <p:spPr>
          <a:xfrm>
            <a:off x="3473973" y="2953851"/>
            <a:ext cx="2280900" cy="121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Uma das características marcantes do Appium é sua capacidade de executar testes em plataformas diferentes, como iOS e Android.</a:t>
            </a:r>
            <a:endParaRPr/>
          </a:p>
        </p:txBody>
      </p:sp>
      <p:sp>
        <p:nvSpPr>
          <p:cNvPr id="190" name="Google Shape;190;p39"/>
          <p:cNvSpPr txBox="1"/>
          <p:nvPr>
            <p:ph idx="5" type="subTitle"/>
          </p:nvPr>
        </p:nvSpPr>
        <p:spPr>
          <a:xfrm>
            <a:off x="6015678" y="2163900"/>
            <a:ext cx="2280900" cy="81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1600"/>
              <a:t>Ampla Variedade de Linguagens de Programação</a:t>
            </a:r>
            <a:endParaRPr sz="1600"/>
          </a:p>
        </p:txBody>
      </p:sp>
      <p:sp>
        <p:nvSpPr>
          <p:cNvPr id="191" name="Google Shape;191;p39"/>
          <p:cNvSpPr txBox="1"/>
          <p:nvPr>
            <p:ph idx="6" type="subTitle"/>
          </p:nvPr>
        </p:nvSpPr>
        <p:spPr>
          <a:xfrm>
            <a:off x="6015671" y="2953851"/>
            <a:ext cx="2280900" cy="121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O Appium é compatível com diversas linguagens de programação populares, como Java, Python, Ruby, C#, JavaScript e muitas outras</a:t>
            </a:r>
            <a:endParaRPr/>
          </a:p>
        </p:txBody>
      </p:sp>
      <p:cxnSp>
        <p:nvCxnSpPr>
          <p:cNvPr id="192" name="Google Shape;192;p39"/>
          <p:cNvCxnSpPr/>
          <p:nvPr/>
        </p:nvCxnSpPr>
        <p:spPr>
          <a:xfrm>
            <a:off x="2298450" y="1623675"/>
            <a:ext cx="4547100" cy="0"/>
          </a:xfrm>
          <a:prstGeom prst="straightConnector1">
            <a:avLst/>
          </a:prstGeom>
          <a:noFill/>
          <a:ln cap="flat" cmpd="sng" w="19050">
            <a:solidFill>
              <a:schemeClr val="dk1"/>
            </a:solidFill>
            <a:prstDash val="solid"/>
            <a:round/>
            <a:headEnd len="med" w="med" type="none"/>
            <a:tailEnd len="med" w="med" type="none"/>
          </a:ln>
        </p:spPr>
      </p:cxnSp>
      <p:pic>
        <p:nvPicPr>
          <p:cNvPr id="193" name="Google Shape;193;p39"/>
          <p:cNvPicPr preferRelativeResize="0"/>
          <p:nvPr/>
        </p:nvPicPr>
        <p:blipFill>
          <a:blip r:embed="rId3">
            <a:alphaModFix/>
          </a:blip>
          <a:stretch>
            <a:fillRect/>
          </a:stretch>
        </p:blipFill>
        <p:spPr>
          <a:xfrm>
            <a:off x="76649" y="90424"/>
            <a:ext cx="1685376" cy="435350"/>
          </a:xfrm>
          <a:prstGeom prst="rect">
            <a:avLst/>
          </a:prstGeom>
          <a:noFill/>
          <a:ln>
            <a:noFill/>
          </a:ln>
        </p:spPr>
      </p:pic>
      <p:grpSp>
        <p:nvGrpSpPr>
          <p:cNvPr id="194" name="Google Shape;194;p39"/>
          <p:cNvGrpSpPr/>
          <p:nvPr/>
        </p:nvGrpSpPr>
        <p:grpSpPr>
          <a:xfrm>
            <a:off x="8339008" y="4118827"/>
            <a:ext cx="1634229" cy="1633885"/>
            <a:chOff x="4049800" y="640400"/>
            <a:chExt cx="858900" cy="858900"/>
          </a:xfrm>
        </p:grpSpPr>
        <p:sp>
          <p:nvSpPr>
            <p:cNvPr id="195" name="Google Shape;195;p39"/>
            <p:cNvSpPr/>
            <p:nvPr/>
          </p:nvSpPr>
          <p:spPr>
            <a:xfrm>
              <a:off x="4049800" y="640400"/>
              <a:ext cx="858900" cy="858900"/>
            </a:xfrm>
            <a:prstGeom prst="donut">
              <a:avLst>
                <a:gd fmla="val 25000" name="adj"/>
              </a:avLst>
            </a:prstGeom>
            <a:solidFill>
              <a:srgbClr val="19A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9"/>
            <p:cNvSpPr/>
            <p:nvPr/>
          </p:nvSpPr>
          <p:spPr>
            <a:xfrm>
              <a:off x="4049800" y="640400"/>
              <a:ext cx="858900" cy="858900"/>
            </a:xfrm>
            <a:prstGeom prst="blockArc">
              <a:avLst>
                <a:gd fmla="val 7914150" name="adj1"/>
                <a:gd fmla="val 0" name="adj2"/>
                <a:gd fmla="val 25000" name="adj3"/>
              </a:avLst>
            </a:prstGeom>
            <a:solidFill>
              <a:srgbClr val="19A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39"/>
          <p:cNvGrpSpPr/>
          <p:nvPr/>
        </p:nvGrpSpPr>
        <p:grpSpPr>
          <a:xfrm>
            <a:off x="8296583" y="3359177"/>
            <a:ext cx="1634229" cy="1633885"/>
            <a:chOff x="4049800" y="640400"/>
            <a:chExt cx="858900" cy="858900"/>
          </a:xfrm>
        </p:grpSpPr>
        <p:sp>
          <p:nvSpPr>
            <p:cNvPr id="198" name="Google Shape;198;p39"/>
            <p:cNvSpPr/>
            <p:nvPr/>
          </p:nvSpPr>
          <p:spPr>
            <a:xfrm>
              <a:off x="4049800" y="640400"/>
              <a:ext cx="858900" cy="858900"/>
            </a:xfrm>
            <a:prstGeom prst="donut">
              <a:avLst>
                <a:gd fmla="val 25000" name="adj"/>
              </a:avLst>
            </a:prstGeom>
            <a:solidFill>
              <a:srgbClr val="4E2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9"/>
            <p:cNvSpPr/>
            <p:nvPr/>
          </p:nvSpPr>
          <p:spPr>
            <a:xfrm>
              <a:off x="4049800" y="640400"/>
              <a:ext cx="858900" cy="858900"/>
            </a:xfrm>
            <a:prstGeom prst="blockArc">
              <a:avLst>
                <a:gd fmla="val 7914150" name="adj1"/>
                <a:gd fmla="val 0" name="adj2"/>
                <a:gd fmla="val 25000" name="adj3"/>
              </a:avLst>
            </a:prstGeom>
            <a:solidFill>
              <a:srgbClr val="4E2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39"/>
          <p:cNvGrpSpPr/>
          <p:nvPr/>
        </p:nvGrpSpPr>
        <p:grpSpPr>
          <a:xfrm>
            <a:off x="8296583" y="2484952"/>
            <a:ext cx="1634229" cy="1633885"/>
            <a:chOff x="4049800" y="640400"/>
            <a:chExt cx="858900" cy="858900"/>
          </a:xfrm>
        </p:grpSpPr>
        <p:sp>
          <p:nvSpPr>
            <p:cNvPr id="201" name="Google Shape;201;p39"/>
            <p:cNvSpPr/>
            <p:nvPr/>
          </p:nvSpPr>
          <p:spPr>
            <a:xfrm>
              <a:off x="4049800" y="640400"/>
              <a:ext cx="858900" cy="858900"/>
            </a:xfrm>
            <a:prstGeom prst="donut">
              <a:avLst>
                <a:gd fmla="val 25000" name="adj"/>
              </a:avLst>
            </a:prstGeom>
            <a:solidFill>
              <a:srgbClr val="D0E6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9"/>
            <p:cNvSpPr/>
            <p:nvPr/>
          </p:nvSpPr>
          <p:spPr>
            <a:xfrm>
              <a:off x="4049800" y="640400"/>
              <a:ext cx="858900" cy="858900"/>
            </a:xfrm>
            <a:prstGeom prst="blockArc">
              <a:avLst>
                <a:gd fmla="val 7914150" name="adj1"/>
                <a:gd fmla="val 0" name="adj2"/>
                <a:gd fmla="val 25000" name="adj3"/>
              </a:avLst>
            </a:prstGeom>
            <a:solidFill>
              <a:srgbClr val="D0E6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3" name="Google Shape;203;p39"/>
          <p:cNvCxnSpPr/>
          <p:nvPr/>
        </p:nvCxnSpPr>
        <p:spPr>
          <a:xfrm>
            <a:off x="-1780600" y="4618250"/>
            <a:ext cx="4547100" cy="0"/>
          </a:xfrm>
          <a:prstGeom prst="straightConnector1">
            <a:avLst/>
          </a:prstGeom>
          <a:noFill/>
          <a:ln cap="flat" cmpd="sng" w="19050">
            <a:solidFill>
              <a:srgbClr val="19A0BC"/>
            </a:solidFill>
            <a:prstDash val="solid"/>
            <a:round/>
            <a:headEnd len="med" w="med" type="none"/>
            <a:tailEnd len="med" w="med" type="none"/>
          </a:ln>
        </p:spPr>
      </p:cxnSp>
      <p:cxnSp>
        <p:nvCxnSpPr>
          <p:cNvPr id="204" name="Google Shape;204;p39"/>
          <p:cNvCxnSpPr/>
          <p:nvPr/>
        </p:nvCxnSpPr>
        <p:spPr>
          <a:xfrm>
            <a:off x="-1354212" y="4823675"/>
            <a:ext cx="4547100" cy="0"/>
          </a:xfrm>
          <a:prstGeom prst="straightConnector1">
            <a:avLst/>
          </a:prstGeom>
          <a:noFill/>
          <a:ln cap="flat" cmpd="sng" w="19050">
            <a:solidFill>
              <a:srgbClr val="19A0BC"/>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712950" y="971643"/>
            <a:ext cx="771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Principais Funcionalidades do Appium</a:t>
            </a:r>
            <a:endParaRPr/>
          </a:p>
        </p:txBody>
      </p:sp>
      <p:sp>
        <p:nvSpPr>
          <p:cNvPr id="210" name="Google Shape;210;p40"/>
          <p:cNvSpPr txBox="1"/>
          <p:nvPr>
            <p:ph idx="1" type="subTitle"/>
          </p:nvPr>
        </p:nvSpPr>
        <p:spPr>
          <a:xfrm>
            <a:off x="932275" y="2163900"/>
            <a:ext cx="2280900" cy="81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1600"/>
              <a:t>Integração com Ferramentas de Automação</a:t>
            </a:r>
            <a:endParaRPr sz="1600"/>
          </a:p>
        </p:txBody>
      </p:sp>
      <p:sp>
        <p:nvSpPr>
          <p:cNvPr id="211" name="Google Shape;211;p40"/>
          <p:cNvSpPr txBox="1"/>
          <p:nvPr>
            <p:ph idx="2" type="subTitle"/>
          </p:nvPr>
        </p:nvSpPr>
        <p:spPr>
          <a:xfrm>
            <a:off x="932263" y="2953851"/>
            <a:ext cx="2280900" cy="121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O Appium oferece integração perfeita com várias ferramentas de automação amplamente utilizadas.</a:t>
            </a:r>
            <a:endParaRPr/>
          </a:p>
        </p:txBody>
      </p:sp>
      <p:sp>
        <p:nvSpPr>
          <p:cNvPr id="212" name="Google Shape;212;p40"/>
          <p:cNvSpPr txBox="1"/>
          <p:nvPr>
            <p:ph idx="3" type="subTitle"/>
          </p:nvPr>
        </p:nvSpPr>
        <p:spPr>
          <a:xfrm>
            <a:off x="3473983" y="2163900"/>
            <a:ext cx="2280900" cy="81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1600"/>
              <a:t>Compatibilidade com Diversos Ambientes de Teste</a:t>
            </a:r>
            <a:endParaRPr sz="1600"/>
          </a:p>
        </p:txBody>
      </p:sp>
      <p:sp>
        <p:nvSpPr>
          <p:cNvPr id="213" name="Google Shape;213;p40"/>
          <p:cNvSpPr txBox="1"/>
          <p:nvPr>
            <p:ph idx="4" type="subTitle"/>
          </p:nvPr>
        </p:nvSpPr>
        <p:spPr>
          <a:xfrm>
            <a:off x="3473973" y="2953851"/>
            <a:ext cx="2280900" cy="121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O Appium suporta testes em uma variedade de ambientes, incluindo dispositivos reais, emuladores e simuladores.</a:t>
            </a:r>
            <a:endParaRPr/>
          </a:p>
        </p:txBody>
      </p:sp>
      <p:sp>
        <p:nvSpPr>
          <p:cNvPr id="214" name="Google Shape;214;p40"/>
          <p:cNvSpPr txBox="1"/>
          <p:nvPr>
            <p:ph idx="5" type="subTitle"/>
          </p:nvPr>
        </p:nvSpPr>
        <p:spPr>
          <a:xfrm>
            <a:off x="6015678" y="2163900"/>
            <a:ext cx="2280900" cy="81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1600"/>
              <a:t>Testes de Diferentes Naturezas</a:t>
            </a:r>
            <a:endParaRPr sz="1600"/>
          </a:p>
        </p:txBody>
      </p:sp>
      <p:sp>
        <p:nvSpPr>
          <p:cNvPr id="215" name="Google Shape;215;p40"/>
          <p:cNvSpPr txBox="1"/>
          <p:nvPr>
            <p:ph idx="6" type="subTitle"/>
          </p:nvPr>
        </p:nvSpPr>
        <p:spPr>
          <a:xfrm>
            <a:off x="6015671" y="2953851"/>
            <a:ext cx="2280900" cy="121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O Appium é versátil o suficiente para cobrir diversos tipos de testes, incluindo testes de regressão.</a:t>
            </a:r>
            <a:endParaRPr/>
          </a:p>
        </p:txBody>
      </p:sp>
      <p:cxnSp>
        <p:nvCxnSpPr>
          <p:cNvPr id="216" name="Google Shape;216;p40"/>
          <p:cNvCxnSpPr/>
          <p:nvPr/>
        </p:nvCxnSpPr>
        <p:spPr>
          <a:xfrm>
            <a:off x="2298450" y="1623675"/>
            <a:ext cx="4547100" cy="0"/>
          </a:xfrm>
          <a:prstGeom prst="straightConnector1">
            <a:avLst/>
          </a:prstGeom>
          <a:noFill/>
          <a:ln cap="flat" cmpd="sng" w="19050">
            <a:solidFill>
              <a:schemeClr val="dk1"/>
            </a:solidFill>
            <a:prstDash val="solid"/>
            <a:round/>
            <a:headEnd len="med" w="med" type="none"/>
            <a:tailEnd len="med" w="med" type="none"/>
          </a:ln>
        </p:spPr>
      </p:cxnSp>
      <p:pic>
        <p:nvPicPr>
          <p:cNvPr id="217" name="Google Shape;217;p40"/>
          <p:cNvPicPr preferRelativeResize="0"/>
          <p:nvPr/>
        </p:nvPicPr>
        <p:blipFill>
          <a:blip r:embed="rId3">
            <a:alphaModFix/>
          </a:blip>
          <a:stretch>
            <a:fillRect/>
          </a:stretch>
        </p:blipFill>
        <p:spPr>
          <a:xfrm>
            <a:off x="76649" y="90424"/>
            <a:ext cx="1685376" cy="435350"/>
          </a:xfrm>
          <a:prstGeom prst="rect">
            <a:avLst/>
          </a:prstGeom>
          <a:noFill/>
          <a:ln>
            <a:noFill/>
          </a:ln>
        </p:spPr>
      </p:pic>
      <p:grpSp>
        <p:nvGrpSpPr>
          <p:cNvPr id="218" name="Google Shape;218;p40"/>
          <p:cNvGrpSpPr/>
          <p:nvPr/>
        </p:nvGrpSpPr>
        <p:grpSpPr>
          <a:xfrm>
            <a:off x="8339008" y="4118827"/>
            <a:ext cx="1634229" cy="1633885"/>
            <a:chOff x="4049800" y="640400"/>
            <a:chExt cx="858900" cy="858900"/>
          </a:xfrm>
        </p:grpSpPr>
        <p:sp>
          <p:nvSpPr>
            <p:cNvPr id="219" name="Google Shape;219;p40"/>
            <p:cNvSpPr/>
            <p:nvPr/>
          </p:nvSpPr>
          <p:spPr>
            <a:xfrm>
              <a:off x="4049800" y="640400"/>
              <a:ext cx="858900" cy="858900"/>
            </a:xfrm>
            <a:prstGeom prst="donut">
              <a:avLst>
                <a:gd fmla="val 25000" name="adj"/>
              </a:avLst>
            </a:prstGeom>
            <a:solidFill>
              <a:srgbClr val="19A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0"/>
            <p:cNvSpPr/>
            <p:nvPr/>
          </p:nvSpPr>
          <p:spPr>
            <a:xfrm>
              <a:off x="4049800" y="640400"/>
              <a:ext cx="858900" cy="858900"/>
            </a:xfrm>
            <a:prstGeom prst="blockArc">
              <a:avLst>
                <a:gd fmla="val 7914150" name="adj1"/>
                <a:gd fmla="val 0" name="adj2"/>
                <a:gd fmla="val 25000" name="adj3"/>
              </a:avLst>
            </a:prstGeom>
            <a:solidFill>
              <a:srgbClr val="19A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40"/>
          <p:cNvGrpSpPr/>
          <p:nvPr/>
        </p:nvGrpSpPr>
        <p:grpSpPr>
          <a:xfrm>
            <a:off x="8296583" y="3359177"/>
            <a:ext cx="1634229" cy="1633885"/>
            <a:chOff x="4049800" y="640400"/>
            <a:chExt cx="858900" cy="858900"/>
          </a:xfrm>
        </p:grpSpPr>
        <p:sp>
          <p:nvSpPr>
            <p:cNvPr id="222" name="Google Shape;222;p40"/>
            <p:cNvSpPr/>
            <p:nvPr/>
          </p:nvSpPr>
          <p:spPr>
            <a:xfrm>
              <a:off x="4049800" y="640400"/>
              <a:ext cx="858900" cy="858900"/>
            </a:xfrm>
            <a:prstGeom prst="donut">
              <a:avLst>
                <a:gd fmla="val 25000" name="adj"/>
              </a:avLst>
            </a:prstGeom>
            <a:solidFill>
              <a:srgbClr val="4E2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0"/>
            <p:cNvSpPr/>
            <p:nvPr/>
          </p:nvSpPr>
          <p:spPr>
            <a:xfrm>
              <a:off x="4049800" y="640400"/>
              <a:ext cx="858900" cy="858900"/>
            </a:xfrm>
            <a:prstGeom prst="blockArc">
              <a:avLst>
                <a:gd fmla="val 7914150" name="adj1"/>
                <a:gd fmla="val 0" name="adj2"/>
                <a:gd fmla="val 25000" name="adj3"/>
              </a:avLst>
            </a:prstGeom>
            <a:solidFill>
              <a:srgbClr val="4E2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40"/>
          <p:cNvGrpSpPr/>
          <p:nvPr/>
        </p:nvGrpSpPr>
        <p:grpSpPr>
          <a:xfrm>
            <a:off x="8296583" y="2484952"/>
            <a:ext cx="1634229" cy="1633885"/>
            <a:chOff x="4049800" y="640400"/>
            <a:chExt cx="858900" cy="858900"/>
          </a:xfrm>
        </p:grpSpPr>
        <p:sp>
          <p:nvSpPr>
            <p:cNvPr id="225" name="Google Shape;225;p40"/>
            <p:cNvSpPr/>
            <p:nvPr/>
          </p:nvSpPr>
          <p:spPr>
            <a:xfrm>
              <a:off x="4049800" y="640400"/>
              <a:ext cx="858900" cy="858900"/>
            </a:xfrm>
            <a:prstGeom prst="donut">
              <a:avLst>
                <a:gd fmla="val 25000" name="adj"/>
              </a:avLst>
            </a:prstGeom>
            <a:solidFill>
              <a:srgbClr val="D0E6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0"/>
            <p:cNvSpPr/>
            <p:nvPr/>
          </p:nvSpPr>
          <p:spPr>
            <a:xfrm>
              <a:off x="4049800" y="640400"/>
              <a:ext cx="858900" cy="858900"/>
            </a:xfrm>
            <a:prstGeom prst="blockArc">
              <a:avLst>
                <a:gd fmla="val 7914150" name="adj1"/>
                <a:gd fmla="val 0" name="adj2"/>
                <a:gd fmla="val 25000" name="adj3"/>
              </a:avLst>
            </a:prstGeom>
            <a:solidFill>
              <a:srgbClr val="D0E6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7" name="Google Shape;227;p40"/>
          <p:cNvCxnSpPr/>
          <p:nvPr/>
        </p:nvCxnSpPr>
        <p:spPr>
          <a:xfrm>
            <a:off x="-1780600" y="4618250"/>
            <a:ext cx="4547100" cy="0"/>
          </a:xfrm>
          <a:prstGeom prst="straightConnector1">
            <a:avLst/>
          </a:prstGeom>
          <a:noFill/>
          <a:ln cap="flat" cmpd="sng" w="19050">
            <a:solidFill>
              <a:srgbClr val="19A0BC"/>
            </a:solidFill>
            <a:prstDash val="solid"/>
            <a:round/>
            <a:headEnd len="med" w="med" type="none"/>
            <a:tailEnd len="med" w="med" type="none"/>
          </a:ln>
        </p:spPr>
      </p:cxnSp>
      <p:cxnSp>
        <p:nvCxnSpPr>
          <p:cNvPr id="228" name="Google Shape;228;p40"/>
          <p:cNvCxnSpPr/>
          <p:nvPr/>
        </p:nvCxnSpPr>
        <p:spPr>
          <a:xfrm>
            <a:off x="-1354212" y="4823675"/>
            <a:ext cx="4547100" cy="0"/>
          </a:xfrm>
          <a:prstGeom prst="straightConnector1">
            <a:avLst/>
          </a:prstGeom>
          <a:noFill/>
          <a:ln cap="flat" cmpd="sng" w="19050">
            <a:solidFill>
              <a:srgbClr val="19A0BC"/>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grpSp>
        <p:nvGrpSpPr>
          <p:cNvPr id="233" name="Google Shape;233;p41"/>
          <p:cNvGrpSpPr/>
          <p:nvPr/>
        </p:nvGrpSpPr>
        <p:grpSpPr>
          <a:xfrm>
            <a:off x="6171559" y="2647880"/>
            <a:ext cx="1369860" cy="1369860"/>
            <a:chOff x="5681300" y="2527788"/>
            <a:chExt cx="805800" cy="805800"/>
          </a:xfrm>
        </p:grpSpPr>
        <p:sp>
          <p:nvSpPr>
            <p:cNvPr id="234" name="Google Shape;234;p41"/>
            <p:cNvSpPr/>
            <p:nvPr/>
          </p:nvSpPr>
          <p:spPr>
            <a:xfrm>
              <a:off x="5681300" y="2527788"/>
              <a:ext cx="805800" cy="805800"/>
            </a:xfrm>
            <a:prstGeom prst="ellipse">
              <a:avLst/>
            </a:prstGeom>
            <a:solidFill>
              <a:srgbClr val="19A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1"/>
            <p:cNvSpPr/>
            <p:nvPr/>
          </p:nvSpPr>
          <p:spPr>
            <a:xfrm>
              <a:off x="5681300" y="2527788"/>
              <a:ext cx="805800" cy="805800"/>
            </a:xfrm>
            <a:prstGeom prst="pie">
              <a:avLst>
                <a:gd fmla="val 0" name="adj1"/>
                <a:gd fmla="val 16200000" name="adj2"/>
              </a:avLst>
            </a:prstGeom>
            <a:solidFill>
              <a:srgbClr val="19A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41"/>
          <p:cNvGrpSpPr/>
          <p:nvPr/>
        </p:nvGrpSpPr>
        <p:grpSpPr>
          <a:xfrm>
            <a:off x="7456584" y="1623955"/>
            <a:ext cx="1369860" cy="1369860"/>
            <a:chOff x="5681300" y="2527788"/>
            <a:chExt cx="805800" cy="805800"/>
          </a:xfrm>
        </p:grpSpPr>
        <p:sp>
          <p:nvSpPr>
            <p:cNvPr id="237" name="Google Shape;237;p41"/>
            <p:cNvSpPr/>
            <p:nvPr/>
          </p:nvSpPr>
          <p:spPr>
            <a:xfrm>
              <a:off x="5681300" y="2527788"/>
              <a:ext cx="805800" cy="805800"/>
            </a:xfrm>
            <a:prstGeom prst="ellipse">
              <a:avLst/>
            </a:prstGeom>
            <a:solidFill>
              <a:srgbClr val="D0E6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1"/>
            <p:cNvSpPr/>
            <p:nvPr/>
          </p:nvSpPr>
          <p:spPr>
            <a:xfrm>
              <a:off x="5681300" y="2527788"/>
              <a:ext cx="805800" cy="805800"/>
            </a:xfrm>
            <a:prstGeom prst="pie">
              <a:avLst>
                <a:gd fmla="val 0" name="adj1"/>
                <a:gd fmla="val 16200000" name="adj2"/>
              </a:avLst>
            </a:prstGeom>
            <a:solidFill>
              <a:srgbClr val="D0E6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41"/>
          <p:cNvGrpSpPr/>
          <p:nvPr/>
        </p:nvGrpSpPr>
        <p:grpSpPr>
          <a:xfrm>
            <a:off x="6171559" y="606930"/>
            <a:ext cx="1369860" cy="1369860"/>
            <a:chOff x="5681300" y="2527788"/>
            <a:chExt cx="805800" cy="805800"/>
          </a:xfrm>
        </p:grpSpPr>
        <p:sp>
          <p:nvSpPr>
            <p:cNvPr id="240" name="Google Shape;240;p41"/>
            <p:cNvSpPr/>
            <p:nvPr/>
          </p:nvSpPr>
          <p:spPr>
            <a:xfrm>
              <a:off x="5681300" y="2527788"/>
              <a:ext cx="805800" cy="805800"/>
            </a:xfrm>
            <a:prstGeom prst="ellipse">
              <a:avLst/>
            </a:prstGeom>
            <a:solidFill>
              <a:srgbClr val="4E2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1"/>
            <p:cNvSpPr/>
            <p:nvPr/>
          </p:nvSpPr>
          <p:spPr>
            <a:xfrm>
              <a:off x="5681300" y="2527788"/>
              <a:ext cx="805800" cy="805800"/>
            </a:xfrm>
            <a:prstGeom prst="pie">
              <a:avLst>
                <a:gd fmla="val 0" name="adj1"/>
                <a:gd fmla="val 16200000" name="adj2"/>
              </a:avLst>
            </a:prstGeom>
            <a:solidFill>
              <a:srgbClr val="4E2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41"/>
          <p:cNvSpPr txBox="1"/>
          <p:nvPr>
            <p:ph idx="1" type="subTitle"/>
          </p:nvPr>
        </p:nvSpPr>
        <p:spPr>
          <a:xfrm>
            <a:off x="712950" y="1137775"/>
            <a:ext cx="4294800" cy="22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700"/>
              <a:t>O Appium é amplamente utilizado por empresas de tecnologia, incluindo grandes nomes como Facebook, Microsoft, Amazon e muitas outras. Também é popular em projetos de código aberto e amplamente adotado na comunidade de automação de testes móveis.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cxnSp>
        <p:nvCxnSpPr>
          <p:cNvPr id="243" name="Google Shape;243;p41"/>
          <p:cNvCxnSpPr/>
          <p:nvPr/>
        </p:nvCxnSpPr>
        <p:spPr>
          <a:xfrm>
            <a:off x="0" y="3442181"/>
            <a:ext cx="4576200" cy="0"/>
          </a:xfrm>
          <a:prstGeom prst="straightConnector1">
            <a:avLst/>
          </a:prstGeom>
          <a:noFill/>
          <a:ln cap="flat" cmpd="sng" w="19050">
            <a:solidFill>
              <a:schemeClr val="dk1"/>
            </a:solidFill>
            <a:prstDash val="solid"/>
            <a:round/>
            <a:headEnd len="med" w="med" type="none"/>
            <a:tailEnd len="med" w="med" type="none"/>
          </a:ln>
        </p:spPr>
      </p:cxnSp>
      <p:cxnSp>
        <p:nvCxnSpPr>
          <p:cNvPr id="244" name="Google Shape;244;p41"/>
          <p:cNvCxnSpPr/>
          <p:nvPr/>
        </p:nvCxnSpPr>
        <p:spPr>
          <a:xfrm>
            <a:off x="5522825" y="4688816"/>
            <a:ext cx="3638100" cy="0"/>
          </a:xfrm>
          <a:prstGeom prst="straightConnector1">
            <a:avLst/>
          </a:prstGeom>
          <a:noFill/>
          <a:ln cap="flat" cmpd="sng" w="19050">
            <a:solidFill>
              <a:schemeClr val="dk1"/>
            </a:solidFill>
            <a:prstDash val="solid"/>
            <a:round/>
            <a:headEnd len="med" w="med" type="none"/>
            <a:tailEnd len="med" w="med" type="none"/>
          </a:ln>
        </p:spPr>
      </p:cxnSp>
      <p:pic>
        <p:nvPicPr>
          <p:cNvPr id="245" name="Google Shape;245;p41"/>
          <p:cNvPicPr preferRelativeResize="0"/>
          <p:nvPr/>
        </p:nvPicPr>
        <p:blipFill>
          <a:blip r:embed="rId3">
            <a:alphaModFix/>
          </a:blip>
          <a:stretch>
            <a:fillRect/>
          </a:stretch>
        </p:blipFill>
        <p:spPr>
          <a:xfrm>
            <a:off x="76649" y="90424"/>
            <a:ext cx="1685376" cy="435350"/>
          </a:xfrm>
          <a:prstGeom prst="rect">
            <a:avLst/>
          </a:prstGeom>
          <a:noFill/>
          <a:ln>
            <a:noFill/>
          </a:ln>
        </p:spPr>
      </p:pic>
      <p:grpSp>
        <p:nvGrpSpPr>
          <p:cNvPr id="246" name="Google Shape;246;p41"/>
          <p:cNvGrpSpPr/>
          <p:nvPr/>
        </p:nvGrpSpPr>
        <p:grpSpPr>
          <a:xfrm>
            <a:off x="6224580" y="2698937"/>
            <a:ext cx="1263817" cy="1263817"/>
            <a:chOff x="5681300" y="2527788"/>
            <a:chExt cx="805800" cy="805800"/>
          </a:xfrm>
        </p:grpSpPr>
        <p:sp>
          <p:nvSpPr>
            <p:cNvPr id="247" name="Google Shape;247;p41"/>
            <p:cNvSpPr/>
            <p:nvPr/>
          </p:nvSpPr>
          <p:spPr>
            <a:xfrm>
              <a:off x="5681300" y="2527788"/>
              <a:ext cx="805800" cy="805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1"/>
            <p:cNvSpPr/>
            <p:nvPr/>
          </p:nvSpPr>
          <p:spPr>
            <a:xfrm>
              <a:off x="5681300" y="2527788"/>
              <a:ext cx="805800" cy="805800"/>
            </a:xfrm>
            <a:prstGeom prst="pie">
              <a:avLst>
                <a:gd fmla="val 0"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41"/>
          <p:cNvGrpSpPr/>
          <p:nvPr/>
        </p:nvGrpSpPr>
        <p:grpSpPr>
          <a:xfrm>
            <a:off x="7509605" y="1676987"/>
            <a:ext cx="1263817" cy="1263817"/>
            <a:chOff x="5681300" y="2527788"/>
            <a:chExt cx="805800" cy="805800"/>
          </a:xfrm>
        </p:grpSpPr>
        <p:sp>
          <p:nvSpPr>
            <p:cNvPr id="250" name="Google Shape;250;p41"/>
            <p:cNvSpPr/>
            <p:nvPr/>
          </p:nvSpPr>
          <p:spPr>
            <a:xfrm>
              <a:off x="5681300" y="2527788"/>
              <a:ext cx="805800" cy="805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1"/>
            <p:cNvSpPr/>
            <p:nvPr/>
          </p:nvSpPr>
          <p:spPr>
            <a:xfrm>
              <a:off x="5681300" y="2527788"/>
              <a:ext cx="805800" cy="805800"/>
            </a:xfrm>
            <a:prstGeom prst="pie">
              <a:avLst>
                <a:gd fmla="val 0"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41"/>
          <p:cNvGrpSpPr/>
          <p:nvPr/>
        </p:nvGrpSpPr>
        <p:grpSpPr>
          <a:xfrm>
            <a:off x="6224580" y="659962"/>
            <a:ext cx="1263817" cy="1263817"/>
            <a:chOff x="5681300" y="2527788"/>
            <a:chExt cx="805800" cy="805800"/>
          </a:xfrm>
        </p:grpSpPr>
        <p:sp>
          <p:nvSpPr>
            <p:cNvPr id="253" name="Google Shape;253;p41"/>
            <p:cNvSpPr/>
            <p:nvPr/>
          </p:nvSpPr>
          <p:spPr>
            <a:xfrm>
              <a:off x="5681300" y="2527788"/>
              <a:ext cx="805800" cy="805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1"/>
            <p:cNvSpPr/>
            <p:nvPr/>
          </p:nvSpPr>
          <p:spPr>
            <a:xfrm>
              <a:off x="5681300" y="2527788"/>
              <a:ext cx="805800" cy="805800"/>
            </a:xfrm>
            <a:prstGeom prst="pie">
              <a:avLst>
                <a:gd fmla="val 0"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5" name="Google Shape;255;p41"/>
          <p:cNvPicPr preferRelativeResize="0"/>
          <p:nvPr/>
        </p:nvPicPr>
        <p:blipFill rotWithShape="1">
          <a:blip r:embed="rId4">
            <a:alphaModFix/>
          </a:blip>
          <a:srcRect b="11961" l="25075" r="26043" t="12952"/>
          <a:stretch/>
        </p:blipFill>
        <p:spPr>
          <a:xfrm>
            <a:off x="6395638" y="819925"/>
            <a:ext cx="921699" cy="943900"/>
          </a:xfrm>
          <a:prstGeom prst="rect">
            <a:avLst/>
          </a:prstGeom>
          <a:noFill/>
          <a:ln>
            <a:noFill/>
          </a:ln>
        </p:spPr>
      </p:pic>
      <p:pic>
        <p:nvPicPr>
          <p:cNvPr id="256" name="Google Shape;256;p41"/>
          <p:cNvPicPr preferRelativeResize="0"/>
          <p:nvPr/>
        </p:nvPicPr>
        <p:blipFill>
          <a:blip r:embed="rId5">
            <a:alphaModFix/>
          </a:blip>
          <a:stretch>
            <a:fillRect/>
          </a:stretch>
        </p:blipFill>
        <p:spPr>
          <a:xfrm>
            <a:off x="7680675" y="1848050"/>
            <a:ext cx="921677" cy="921677"/>
          </a:xfrm>
          <a:prstGeom prst="rect">
            <a:avLst/>
          </a:prstGeom>
          <a:noFill/>
          <a:ln>
            <a:noFill/>
          </a:ln>
        </p:spPr>
      </p:pic>
      <p:pic>
        <p:nvPicPr>
          <p:cNvPr id="257" name="Google Shape;257;p41"/>
          <p:cNvPicPr preferRelativeResize="0"/>
          <p:nvPr/>
        </p:nvPicPr>
        <p:blipFill>
          <a:blip r:embed="rId6">
            <a:alphaModFix/>
          </a:blip>
          <a:stretch>
            <a:fillRect/>
          </a:stretch>
        </p:blipFill>
        <p:spPr>
          <a:xfrm>
            <a:off x="6320947" y="3192075"/>
            <a:ext cx="1071088" cy="2284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12950" y="971643"/>
            <a:ext cx="771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Categorização</a:t>
            </a:r>
            <a:endParaRPr/>
          </a:p>
        </p:txBody>
      </p:sp>
      <p:sp>
        <p:nvSpPr>
          <p:cNvPr id="263" name="Google Shape;263;p42"/>
          <p:cNvSpPr txBox="1"/>
          <p:nvPr>
            <p:ph idx="1" type="subTitle"/>
          </p:nvPr>
        </p:nvSpPr>
        <p:spPr>
          <a:xfrm>
            <a:off x="932275" y="1670750"/>
            <a:ext cx="2280900" cy="81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1600"/>
              <a:t>Técnicas de Teste</a:t>
            </a:r>
            <a:endParaRPr sz="1600"/>
          </a:p>
        </p:txBody>
      </p:sp>
      <p:sp>
        <p:nvSpPr>
          <p:cNvPr id="264" name="Google Shape;264;p42"/>
          <p:cNvSpPr txBox="1"/>
          <p:nvPr>
            <p:ph idx="2" type="subTitle"/>
          </p:nvPr>
        </p:nvSpPr>
        <p:spPr>
          <a:xfrm>
            <a:off x="932263" y="2460701"/>
            <a:ext cx="2280900" cy="121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Automatização de Testes Móveis</a:t>
            </a:r>
            <a:endParaRPr/>
          </a:p>
        </p:txBody>
      </p:sp>
      <p:sp>
        <p:nvSpPr>
          <p:cNvPr id="265" name="Google Shape;265;p42"/>
          <p:cNvSpPr txBox="1"/>
          <p:nvPr>
            <p:ph idx="3" type="subTitle"/>
          </p:nvPr>
        </p:nvSpPr>
        <p:spPr>
          <a:xfrm>
            <a:off x="3473983" y="2163900"/>
            <a:ext cx="2280900" cy="81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1600"/>
              <a:t>Níveis de Teste</a:t>
            </a:r>
            <a:endParaRPr sz="1600"/>
          </a:p>
        </p:txBody>
      </p:sp>
      <p:sp>
        <p:nvSpPr>
          <p:cNvPr id="266" name="Google Shape;266;p42"/>
          <p:cNvSpPr txBox="1"/>
          <p:nvPr>
            <p:ph idx="4" type="subTitle"/>
          </p:nvPr>
        </p:nvSpPr>
        <p:spPr>
          <a:xfrm>
            <a:off x="3473973" y="2953851"/>
            <a:ext cx="2280900" cy="121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Testes de Unidade, Testes de Integração, Testes de Aceitação</a:t>
            </a:r>
            <a:endParaRPr/>
          </a:p>
        </p:txBody>
      </p:sp>
      <p:sp>
        <p:nvSpPr>
          <p:cNvPr id="267" name="Google Shape;267;p42"/>
          <p:cNvSpPr txBox="1"/>
          <p:nvPr>
            <p:ph idx="5" type="subTitle"/>
          </p:nvPr>
        </p:nvSpPr>
        <p:spPr>
          <a:xfrm>
            <a:off x="6015678" y="2979000"/>
            <a:ext cx="2280900" cy="81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1600"/>
              <a:t>Tipos de Teste</a:t>
            </a:r>
            <a:endParaRPr sz="1600"/>
          </a:p>
        </p:txBody>
      </p:sp>
      <p:sp>
        <p:nvSpPr>
          <p:cNvPr id="268" name="Google Shape;268;p42"/>
          <p:cNvSpPr txBox="1"/>
          <p:nvPr>
            <p:ph idx="6" type="subTitle"/>
          </p:nvPr>
        </p:nvSpPr>
        <p:spPr>
          <a:xfrm>
            <a:off x="6015671" y="3768951"/>
            <a:ext cx="2280900" cy="121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Testes Funcionais, Testes de Regressão</a:t>
            </a:r>
            <a:endParaRPr/>
          </a:p>
        </p:txBody>
      </p:sp>
      <p:cxnSp>
        <p:nvCxnSpPr>
          <p:cNvPr id="269" name="Google Shape;269;p42"/>
          <p:cNvCxnSpPr/>
          <p:nvPr/>
        </p:nvCxnSpPr>
        <p:spPr>
          <a:xfrm>
            <a:off x="2298450" y="1623675"/>
            <a:ext cx="4547100" cy="0"/>
          </a:xfrm>
          <a:prstGeom prst="straightConnector1">
            <a:avLst/>
          </a:prstGeom>
          <a:noFill/>
          <a:ln cap="flat" cmpd="sng" w="19050">
            <a:solidFill>
              <a:schemeClr val="dk1"/>
            </a:solidFill>
            <a:prstDash val="solid"/>
            <a:round/>
            <a:headEnd len="med" w="med" type="none"/>
            <a:tailEnd len="med" w="med" type="none"/>
          </a:ln>
        </p:spPr>
      </p:cxnSp>
      <p:pic>
        <p:nvPicPr>
          <p:cNvPr id="270" name="Google Shape;270;p42"/>
          <p:cNvPicPr preferRelativeResize="0"/>
          <p:nvPr/>
        </p:nvPicPr>
        <p:blipFill>
          <a:blip r:embed="rId3">
            <a:alphaModFix/>
          </a:blip>
          <a:stretch>
            <a:fillRect/>
          </a:stretch>
        </p:blipFill>
        <p:spPr>
          <a:xfrm>
            <a:off x="76649" y="90424"/>
            <a:ext cx="1685376" cy="435350"/>
          </a:xfrm>
          <a:prstGeom prst="rect">
            <a:avLst/>
          </a:prstGeom>
          <a:noFill/>
          <a:ln>
            <a:noFill/>
          </a:ln>
        </p:spPr>
      </p:pic>
      <p:grpSp>
        <p:nvGrpSpPr>
          <p:cNvPr id="271" name="Google Shape;271;p42"/>
          <p:cNvGrpSpPr/>
          <p:nvPr/>
        </p:nvGrpSpPr>
        <p:grpSpPr>
          <a:xfrm rot="-5400000">
            <a:off x="8479258" y="-784148"/>
            <a:ext cx="1634229" cy="1633885"/>
            <a:chOff x="4049800" y="640400"/>
            <a:chExt cx="858900" cy="858900"/>
          </a:xfrm>
        </p:grpSpPr>
        <p:sp>
          <p:nvSpPr>
            <p:cNvPr id="272" name="Google Shape;272;p42"/>
            <p:cNvSpPr/>
            <p:nvPr/>
          </p:nvSpPr>
          <p:spPr>
            <a:xfrm>
              <a:off x="4049800" y="640400"/>
              <a:ext cx="858900" cy="858900"/>
            </a:xfrm>
            <a:prstGeom prst="donut">
              <a:avLst>
                <a:gd fmla="val 25000" name="adj"/>
              </a:avLst>
            </a:prstGeom>
            <a:solidFill>
              <a:srgbClr val="19A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2"/>
            <p:cNvSpPr/>
            <p:nvPr/>
          </p:nvSpPr>
          <p:spPr>
            <a:xfrm>
              <a:off x="4049800" y="640400"/>
              <a:ext cx="858900" cy="858900"/>
            </a:xfrm>
            <a:prstGeom prst="blockArc">
              <a:avLst>
                <a:gd fmla="val 7914150" name="adj1"/>
                <a:gd fmla="val 0" name="adj2"/>
                <a:gd fmla="val 25000" name="adj3"/>
              </a:avLst>
            </a:prstGeom>
            <a:solidFill>
              <a:srgbClr val="19A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42"/>
          <p:cNvGrpSpPr/>
          <p:nvPr/>
        </p:nvGrpSpPr>
        <p:grpSpPr>
          <a:xfrm rot="-5400000">
            <a:off x="7719608" y="-741723"/>
            <a:ext cx="1634229" cy="1633885"/>
            <a:chOff x="4049800" y="640400"/>
            <a:chExt cx="858900" cy="858900"/>
          </a:xfrm>
        </p:grpSpPr>
        <p:sp>
          <p:nvSpPr>
            <p:cNvPr id="275" name="Google Shape;275;p42"/>
            <p:cNvSpPr/>
            <p:nvPr/>
          </p:nvSpPr>
          <p:spPr>
            <a:xfrm>
              <a:off x="4049800" y="640400"/>
              <a:ext cx="858900" cy="858900"/>
            </a:xfrm>
            <a:prstGeom prst="donut">
              <a:avLst>
                <a:gd fmla="val 25000" name="adj"/>
              </a:avLst>
            </a:prstGeom>
            <a:solidFill>
              <a:srgbClr val="4E2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2"/>
            <p:cNvSpPr/>
            <p:nvPr/>
          </p:nvSpPr>
          <p:spPr>
            <a:xfrm>
              <a:off x="4049800" y="640400"/>
              <a:ext cx="858900" cy="858900"/>
            </a:xfrm>
            <a:prstGeom prst="blockArc">
              <a:avLst>
                <a:gd fmla="val 7914150" name="adj1"/>
                <a:gd fmla="val 0" name="adj2"/>
                <a:gd fmla="val 25000" name="adj3"/>
              </a:avLst>
            </a:prstGeom>
            <a:solidFill>
              <a:srgbClr val="4E2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42"/>
          <p:cNvGrpSpPr/>
          <p:nvPr/>
        </p:nvGrpSpPr>
        <p:grpSpPr>
          <a:xfrm rot="-5400000">
            <a:off x="6845383" y="-741723"/>
            <a:ext cx="1634229" cy="1633885"/>
            <a:chOff x="4049800" y="640400"/>
            <a:chExt cx="858900" cy="858900"/>
          </a:xfrm>
        </p:grpSpPr>
        <p:sp>
          <p:nvSpPr>
            <p:cNvPr id="278" name="Google Shape;278;p42"/>
            <p:cNvSpPr/>
            <p:nvPr/>
          </p:nvSpPr>
          <p:spPr>
            <a:xfrm>
              <a:off x="4049800" y="640400"/>
              <a:ext cx="858900" cy="858900"/>
            </a:xfrm>
            <a:prstGeom prst="donut">
              <a:avLst>
                <a:gd fmla="val 25000" name="adj"/>
              </a:avLst>
            </a:prstGeom>
            <a:solidFill>
              <a:srgbClr val="D0E6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2"/>
            <p:cNvSpPr/>
            <p:nvPr/>
          </p:nvSpPr>
          <p:spPr>
            <a:xfrm>
              <a:off x="4049800" y="640400"/>
              <a:ext cx="858900" cy="858900"/>
            </a:xfrm>
            <a:prstGeom prst="blockArc">
              <a:avLst>
                <a:gd fmla="val 7914150" name="adj1"/>
                <a:gd fmla="val 0" name="adj2"/>
                <a:gd fmla="val 25000" name="adj3"/>
              </a:avLst>
            </a:prstGeom>
            <a:solidFill>
              <a:srgbClr val="D0E6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0" name="Google Shape;280;p42"/>
          <p:cNvCxnSpPr/>
          <p:nvPr/>
        </p:nvCxnSpPr>
        <p:spPr>
          <a:xfrm>
            <a:off x="-1780600" y="4618250"/>
            <a:ext cx="4547100" cy="0"/>
          </a:xfrm>
          <a:prstGeom prst="straightConnector1">
            <a:avLst/>
          </a:prstGeom>
          <a:noFill/>
          <a:ln cap="flat" cmpd="sng" w="19050">
            <a:solidFill>
              <a:srgbClr val="19A0BC"/>
            </a:solidFill>
            <a:prstDash val="solid"/>
            <a:round/>
            <a:headEnd len="med" w="med" type="none"/>
            <a:tailEnd len="med" w="med" type="none"/>
          </a:ln>
        </p:spPr>
      </p:cxnSp>
      <p:cxnSp>
        <p:nvCxnSpPr>
          <p:cNvPr id="281" name="Google Shape;281;p42"/>
          <p:cNvCxnSpPr/>
          <p:nvPr/>
        </p:nvCxnSpPr>
        <p:spPr>
          <a:xfrm>
            <a:off x="-1354212" y="4823675"/>
            <a:ext cx="4547100" cy="0"/>
          </a:xfrm>
          <a:prstGeom prst="straightConnector1">
            <a:avLst/>
          </a:prstGeom>
          <a:noFill/>
          <a:ln cap="flat" cmpd="sng" w="19050">
            <a:solidFill>
              <a:srgbClr val="19A0BC"/>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712950" y="525768"/>
            <a:ext cx="771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Principais vantagens/desvantagens</a:t>
            </a:r>
            <a:endParaRPr/>
          </a:p>
        </p:txBody>
      </p:sp>
      <p:sp>
        <p:nvSpPr>
          <p:cNvPr id="287" name="Google Shape;287;p43"/>
          <p:cNvSpPr txBox="1"/>
          <p:nvPr>
            <p:ph idx="1" type="subTitle"/>
          </p:nvPr>
        </p:nvSpPr>
        <p:spPr>
          <a:xfrm>
            <a:off x="484328" y="1388600"/>
            <a:ext cx="3762900" cy="4116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pt-BR" sz="1100">
                <a:solidFill>
                  <a:srgbClr val="000000"/>
                </a:solidFill>
                <a:latin typeface="Calibri"/>
                <a:ea typeface="Calibri"/>
                <a:cs typeface="Calibri"/>
                <a:sym typeface="Calibri"/>
              </a:rPr>
              <a:t>Automatização Unificada em Múltiplas Plataformas</a:t>
            </a:r>
            <a:endParaRPr/>
          </a:p>
        </p:txBody>
      </p:sp>
      <p:sp>
        <p:nvSpPr>
          <p:cNvPr id="288" name="Google Shape;288;p43"/>
          <p:cNvSpPr txBox="1"/>
          <p:nvPr>
            <p:ph idx="2" type="subTitle"/>
          </p:nvPr>
        </p:nvSpPr>
        <p:spPr>
          <a:xfrm>
            <a:off x="484358" y="1683074"/>
            <a:ext cx="3762900" cy="67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pt-BR" sz="1100">
                <a:solidFill>
                  <a:srgbClr val="000000"/>
                </a:solidFill>
                <a:latin typeface="Calibri"/>
                <a:ea typeface="Calibri"/>
                <a:cs typeface="Calibri"/>
                <a:sym typeface="Calibri"/>
              </a:rPr>
              <a:t>Permite automatizar testes em diversas plataformas, iOS e Android, utilizando um único conjunto de scripts</a:t>
            </a:r>
            <a:endParaRPr/>
          </a:p>
        </p:txBody>
      </p:sp>
      <p:sp>
        <p:nvSpPr>
          <p:cNvPr id="289" name="Google Shape;289;p43"/>
          <p:cNvSpPr txBox="1"/>
          <p:nvPr>
            <p:ph idx="3" type="subTitle"/>
          </p:nvPr>
        </p:nvSpPr>
        <p:spPr>
          <a:xfrm>
            <a:off x="484328" y="2496775"/>
            <a:ext cx="3762900" cy="4116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pt-BR" sz="1100">
                <a:solidFill>
                  <a:srgbClr val="000000"/>
                </a:solidFill>
                <a:latin typeface="Calibri"/>
                <a:ea typeface="Calibri"/>
                <a:cs typeface="Calibri"/>
                <a:sym typeface="Calibri"/>
              </a:rPr>
              <a:t>Suporte a Múltiplas Linguagens de Programação</a:t>
            </a:r>
            <a:endParaRPr/>
          </a:p>
        </p:txBody>
      </p:sp>
      <p:sp>
        <p:nvSpPr>
          <p:cNvPr id="290" name="Google Shape;290;p43"/>
          <p:cNvSpPr txBox="1"/>
          <p:nvPr>
            <p:ph idx="4" type="subTitle"/>
          </p:nvPr>
        </p:nvSpPr>
        <p:spPr>
          <a:xfrm>
            <a:off x="484358" y="2791250"/>
            <a:ext cx="3762900" cy="67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pt-BR" sz="1100">
                <a:solidFill>
                  <a:srgbClr val="000000"/>
                </a:solidFill>
                <a:latin typeface="Calibri"/>
                <a:ea typeface="Calibri"/>
                <a:cs typeface="Calibri"/>
                <a:sym typeface="Calibri"/>
              </a:rPr>
              <a:t>Altamente flexível, suportando várias linguagens de programação populares</a:t>
            </a:r>
            <a:endParaRPr/>
          </a:p>
        </p:txBody>
      </p:sp>
      <p:sp>
        <p:nvSpPr>
          <p:cNvPr id="291" name="Google Shape;291;p43"/>
          <p:cNvSpPr txBox="1"/>
          <p:nvPr>
            <p:ph idx="5" type="subTitle"/>
          </p:nvPr>
        </p:nvSpPr>
        <p:spPr>
          <a:xfrm>
            <a:off x="484328" y="3604950"/>
            <a:ext cx="3762900" cy="4116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pt-BR" sz="1100">
                <a:solidFill>
                  <a:srgbClr val="000000"/>
                </a:solidFill>
                <a:latin typeface="Calibri"/>
                <a:ea typeface="Calibri"/>
                <a:cs typeface="Calibri"/>
                <a:sym typeface="Calibri"/>
              </a:rPr>
              <a:t>Integração Sem Costura com Ferramentas de Automação</a:t>
            </a:r>
            <a:endParaRPr/>
          </a:p>
        </p:txBody>
      </p:sp>
      <p:sp>
        <p:nvSpPr>
          <p:cNvPr id="292" name="Google Shape;292;p43"/>
          <p:cNvSpPr txBox="1"/>
          <p:nvPr>
            <p:ph idx="6" type="subTitle"/>
          </p:nvPr>
        </p:nvSpPr>
        <p:spPr>
          <a:xfrm>
            <a:off x="484358" y="3899425"/>
            <a:ext cx="3762900" cy="67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pt-BR" sz="1100">
                <a:solidFill>
                  <a:srgbClr val="000000"/>
                </a:solidFill>
                <a:latin typeface="Calibri"/>
                <a:ea typeface="Calibri"/>
                <a:cs typeface="Calibri"/>
                <a:sym typeface="Calibri"/>
              </a:rPr>
              <a:t>Integra-se perfeitamente com uma variedade de ferramentas de automação amplamente utilizadas, como o Selenium, XCUITest e UIAutomator.</a:t>
            </a:r>
            <a:endParaRPr/>
          </a:p>
        </p:txBody>
      </p:sp>
      <p:sp>
        <p:nvSpPr>
          <p:cNvPr id="293" name="Google Shape;293;p43"/>
          <p:cNvSpPr txBox="1"/>
          <p:nvPr>
            <p:ph idx="7" type="subTitle"/>
          </p:nvPr>
        </p:nvSpPr>
        <p:spPr>
          <a:xfrm>
            <a:off x="5048886" y="1388600"/>
            <a:ext cx="3626700" cy="411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pt-BR" sz="1100">
                <a:solidFill>
                  <a:srgbClr val="000000"/>
                </a:solidFill>
                <a:latin typeface="Calibri"/>
                <a:ea typeface="Calibri"/>
                <a:cs typeface="Calibri"/>
                <a:sym typeface="Calibri"/>
              </a:rPr>
              <a:t>Configuração Inicial Desafiadora para Iniciantes</a:t>
            </a:r>
            <a:endParaRPr/>
          </a:p>
        </p:txBody>
      </p:sp>
      <p:sp>
        <p:nvSpPr>
          <p:cNvPr id="294" name="Google Shape;294;p43"/>
          <p:cNvSpPr txBox="1"/>
          <p:nvPr>
            <p:ph idx="8" type="subTitle"/>
          </p:nvPr>
        </p:nvSpPr>
        <p:spPr>
          <a:xfrm>
            <a:off x="5048915" y="1683076"/>
            <a:ext cx="3626700" cy="67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pt-BR" sz="1100">
                <a:solidFill>
                  <a:srgbClr val="000000"/>
                </a:solidFill>
                <a:latin typeface="Calibri"/>
                <a:ea typeface="Calibri"/>
                <a:cs typeface="Calibri"/>
                <a:sym typeface="Calibri"/>
              </a:rPr>
              <a:t>Iniciar com o Appium pode ser desafiador para iniciantes, devido à configuração inicial complexa e à necessidade de compreender os detalhes técnicos da ferramenta.</a:t>
            </a:r>
            <a:endParaRPr/>
          </a:p>
        </p:txBody>
      </p:sp>
      <p:sp>
        <p:nvSpPr>
          <p:cNvPr id="295" name="Google Shape;295;p43"/>
          <p:cNvSpPr txBox="1"/>
          <p:nvPr>
            <p:ph idx="9" type="subTitle"/>
          </p:nvPr>
        </p:nvSpPr>
        <p:spPr>
          <a:xfrm>
            <a:off x="5048877" y="2496767"/>
            <a:ext cx="3626700" cy="4116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pt-BR" sz="1100">
                <a:solidFill>
                  <a:srgbClr val="000000"/>
                </a:solidFill>
                <a:latin typeface="Calibri"/>
                <a:ea typeface="Calibri"/>
                <a:cs typeface="Calibri"/>
                <a:sym typeface="Calibri"/>
              </a:rPr>
              <a:t>Desempenho Mais Lento em Testes com Dispositivos Reais</a:t>
            </a:r>
            <a:endParaRPr/>
          </a:p>
        </p:txBody>
      </p:sp>
      <p:sp>
        <p:nvSpPr>
          <p:cNvPr id="296" name="Google Shape;296;p43"/>
          <p:cNvSpPr txBox="1"/>
          <p:nvPr>
            <p:ph idx="13" type="subTitle"/>
          </p:nvPr>
        </p:nvSpPr>
        <p:spPr>
          <a:xfrm>
            <a:off x="5048906" y="2791243"/>
            <a:ext cx="3626700" cy="67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pt-BR" sz="1100">
                <a:solidFill>
                  <a:srgbClr val="000000"/>
                </a:solidFill>
                <a:latin typeface="Calibri"/>
                <a:ea typeface="Calibri"/>
                <a:cs typeface="Calibri"/>
                <a:sym typeface="Calibri"/>
              </a:rPr>
              <a:t>Testar em dispositivos reais pode ser mais demorado devido a limitações físicas, como a velocidade do hardware e as limitações de conectividade</a:t>
            </a:r>
            <a:endParaRPr/>
          </a:p>
        </p:txBody>
      </p:sp>
      <p:sp>
        <p:nvSpPr>
          <p:cNvPr id="297" name="Google Shape;297;p43"/>
          <p:cNvSpPr txBox="1"/>
          <p:nvPr>
            <p:ph idx="14" type="subTitle"/>
          </p:nvPr>
        </p:nvSpPr>
        <p:spPr>
          <a:xfrm>
            <a:off x="5048877" y="3604947"/>
            <a:ext cx="3626700" cy="4116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pt-BR" sz="1100">
                <a:solidFill>
                  <a:srgbClr val="000000"/>
                </a:solidFill>
                <a:latin typeface="Calibri"/>
                <a:ea typeface="Calibri"/>
                <a:cs typeface="Calibri"/>
                <a:sym typeface="Calibri"/>
              </a:rPr>
              <a:t>Necessidade de Compreensão da Estrutura do Aplicativo</a:t>
            </a:r>
            <a:endParaRPr/>
          </a:p>
        </p:txBody>
      </p:sp>
      <p:sp>
        <p:nvSpPr>
          <p:cNvPr id="298" name="Google Shape;298;p43"/>
          <p:cNvSpPr txBox="1"/>
          <p:nvPr>
            <p:ph idx="15" type="subTitle"/>
          </p:nvPr>
        </p:nvSpPr>
        <p:spPr>
          <a:xfrm>
            <a:off x="5048906" y="3899422"/>
            <a:ext cx="3626700" cy="67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pt-BR" sz="1100">
                <a:solidFill>
                  <a:srgbClr val="000000"/>
                </a:solidFill>
                <a:latin typeface="Calibri"/>
                <a:ea typeface="Calibri"/>
                <a:cs typeface="Calibri"/>
                <a:sym typeface="Calibri"/>
              </a:rPr>
              <a:t>Para automatizar testes de forma eficaz, é crucial possuir um sólido entendimento da estrutura do aplicativo. Isso pode representar um desafio, especialmente quando se lida com aplicativos complexos</a:t>
            </a:r>
            <a:endParaRPr/>
          </a:p>
        </p:txBody>
      </p:sp>
      <p:pic>
        <p:nvPicPr>
          <p:cNvPr id="299" name="Google Shape;299;p43"/>
          <p:cNvPicPr preferRelativeResize="0"/>
          <p:nvPr/>
        </p:nvPicPr>
        <p:blipFill rotWithShape="1">
          <a:blip r:embed="rId3">
            <a:alphaModFix/>
          </a:blip>
          <a:srcRect b="56767" l="0" r="69655" t="6513"/>
          <a:stretch/>
        </p:blipFill>
        <p:spPr>
          <a:xfrm>
            <a:off x="0" y="1388600"/>
            <a:ext cx="435900" cy="411600"/>
          </a:xfrm>
          <a:prstGeom prst="flowChartConnector">
            <a:avLst/>
          </a:prstGeom>
          <a:noFill/>
          <a:ln>
            <a:noFill/>
          </a:ln>
        </p:spPr>
      </p:pic>
      <p:pic>
        <p:nvPicPr>
          <p:cNvPr id="300" name="Google Shape;300;p43"/>
          <p:cNvPicPr preferRelativeResize="0"/>
          <p:nvPr/>
        </p:nvPicPr>
        <p:blipFill rotWithShape="1">
          <a:blip r:embed="rId3">
            <a:alphaModFix/>
          </a:blip>
          <a:srcRect b="16561" l="0" r="69655" t="46717"/>
          <a:stretch/>
        </p:blipFill>
        <p:spPr>
          <a:xfrm>
            <a:off x="4536350" y="1361900"/>
            <a:ext cx="464100" cy="438300"/>
          </a:xfrm>
          <a:prstGeom prst="flowChartConnector">
            <a:avLst/>
          </a:prstGeom>
          <a:noFill/>
          <a:ln>
            <a:noFill/>
          </a:ln>
        </p:spPr>
      </p:pic>
      <p:pic>
        <p:nvPicPr>
          <p:cNvPr id="301" name="Google Shape;301;p43"/>
          <p:cNvPicPr preferRelativeResize="0"/>
          <p:nvPr/>
        </p:nvPicPr>
        <p:blipFill>
          <a:blip r:embed="rId4">
            <a:alphaModFix/>
          </a:blip>
          <a:stretch>
            <a:fillRect/>
          </a:stretch>
        </p:blipFill>
        <p:spPr>
          <a:xfrm>
            <a:off x="76649" y="90424"/>
            <a:ext cx="1685376" cy="435350"/>
          </a:xfrm>
          <a:prstGeom prst="rect">
            <a:avLst/>
          </a:prstGeom>
          <a:noFill/>
          <a:ln>
            <a:noFill/>
          </a:ln>
        </p:spPr>
      </p:pic>
      <p:cxnSp>
        <p:nvCxnSpPr>
          <p:cNvPr id="302" name="Google Shape;302;p43"/>
          <p:cNvCxnSpPr/>
          <p:nvPr/>
        </p:nvCxnSpPr>
        <p:spPr>
          <a:xfrm>
            <a:off x="5379300" y="4844275"/>
            <a:ext cx="4547100" cy="0"/>
          </a:xfrm>
          <a:prstGeom prst="straightConnector1">
            <a:avLst/>
          </a:prstGeom>
          <a:noFill/>
          <a:ln cap="flat" cmpd="sng" w="19050">
            <a:solidFill>
              <a:srgbClr val="19A0BC"/>
            </a:solidFill>
            <a:prstDash val="solid"/>
            <a:round/>
            <a:headEnd len="med" w="med" type="none"/>
            <a:tailEnd len="med" w="med" type="none"/>
          </a:ln>
        </p:spPr>
      </p:cxnSp>
      <p:cxnSp>
        <p:nvCxnSpPr>
          <p:cNvPr id="303" name="Google Shape;303;p43"/>
          <p:cNvCxnSpPr/>
          <p:nvPr/>
        </p:nvCxnSpPr>
        <p:spPr>
          <a:xfrm>
            <a:off x="5805688" y="5049700"/>
            <a:ext cx="4547100" cy="0"/>
          </a:xfrm>
          <a:prstGeom prst="straightConnector1">
            <a:avLst/>
          </a:prstGeom>
          <a:noFill/>
          <a:ln cap="flat" cmpd="sng" w="19050">
            <a:solidFill>
              <a:srgbClr val="19A0BC"/>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1388100" y="475625"/>
            <a:ext cx="6367800" cy="296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Exemplos de uso</a:t>
            </a:r>
            <a:endParaRPr/>
          </a:p>
        </p:txBody>
      </p:sp>
      <p:pic>
        <p:nvPicPr>
          <p:cNvPr id="309" name="Google Shape;309;p44"/>
          <p:cNvPicPr preferRelativeResize="0"/>
          <p:nvPr/>
        </p:nvPicPr>
        <p:blipFill>
          <a:blip r:embed="rId3">
            <a:alphaModFix/>
          </a:blip>
          <a:stretch>
            <a:fillRect/>
          </a:stretch>
        </p:blipFill>
        <p:spPr>
          <a:xfrm>
            <a:off x="3020587" y="3048100"/>
            <a:ext cx="3102824" cy="1916000"/>
          </a:xfrm>
          <a:prstGeom prst="rect">
            <a:avLst/>
          </a:prstGeom>
          <a:noFill/>
          <a:ln>
            <a:noFill/>
          </a:ln>
        </p:spPr>
      </p:pic>
      <p:cxnSp>
        <p:nvCxnSpPr>
          <p:cNvPr id="310" name="Google Shape;310;p44"/>
          <p:cNvCxnSpPr/>
          <p:nvPr/>
        </p:nvCxnSpPr>
        <p:spPr>
          <a:xfrm>
            <a:off x="-1155675" y="156325"/>
            <a:ext cx="4547100" cy="0"/>
          </a:xfrm>
          <a:prstGeom prst="straightConnector1">
            <a:avLst/>
          </a:prstGeom>
          <a:noFill/>
          <a:ln cap="flat" cmpd="sng" w="19050">
            <a:solidFill>
              <a:srgbClr val="19A0BC"/>
            </a:solidFill>
            <a:prstDash val="solid"/>
            <a:round/>
            <a:headEnd len="med" w="med" type="none"/>
            <a:tailEnd len="med" w="med" type="none"/>
          </a:ln>
        </p:spPr>
      </p:cxnSp>
      <p:cxnSp>
        <p:nvCxnSpPr>
          <p:cNvPr id="311" name="Google Shape;311;p44"/>
          <p:cNvCxnSpPr/>
          <p:nvPr/>
        </p:nvCxnSpPr>
        <p:spPr>
          <a:xfrm>
            <a:off x="-729287" y="361750"/>
            <a:ext cx="4547100" cy="0"/>
          </a:xfrm>
          <a:prstGeom prst="straightConnector1">
            <a:avLst/>
          </a:prstGeom>
          <a:noFill/>
          <a:ln cap="flat" cmpd="sng" w="19050">
            <a:solidFill>
              <a:srgbClr val="19A0BC"/>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712950" y="540618"/>
            <a:ext cx="771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Teste de Aceitação em um Aplicativo de Compras</a:t>
            </a:r>
            <a:endParaRPr/>
          </a:p>
        </p:txBody>
      </p:sp>
      <p:sp>
        <p:nvSpPr>
          <p:cNvPr id="317" name="Google Shape;317;p45"/>
          <p:cNvSpPr txBox="1"/>
          <p:nvPr>
            <p:ph idx="1" type="body"/>
          </p:nvPr>
        </p:nvSpPr>
        <p:spPr>
          <a:xfrm>
            <a:off x="663250" y="1773997"/>
            <a:ext cx="7718100" cy="250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pt-BR" sz="1600"/>
              <a:t>Imagine um cenário em que você deseja verificar a funcionalidade de um aplicativo de compras de uma loja online. Usando o Appium, é possível automatizar a interação do usuário, como a adição de itens ao carrinho, seleção de opções de pagamento e a finalização do processo de compra. Isso assegura que os clientes tenham uma experiência de compra sem problemas. </a:t>
            </a:r>
            <a:endParaRPr sz="1600"/>
          </a:p>
        </p:txBody>
      </p:sp>
      <p:pic>
        <p:nvPicPr>
          <p:cNvPr id="318" name="Google Shape;318;p45"/>
          <p:cNvPicPr preferRelativeResize="0"/>
          <p:nvPr/>
        </p:nvPicPr>
        <p:blipFill>
          <a:blip r:embed="rId3">
            <a:alphaModFix/>
          </a:blip>
          <a:stretch>
            <a:fillRect/>
          </a:stretch>
        </p:blipFill>
        <p:spPr>
          <a:xfrm>
            <a:off x="76649" y="90424"/>
            <a:ext cx="1685376" cy="435350"/>
          </a:xfrm>
          <a:prstGeom prst="rect">
            <a:avLst/>
          </a:prstGeom>
          <a:noFill/>
          <a:ln>
            <a:noFill/>
          </a:ln>
        </p:spPr>
      </p:pic>
      <p:cxnSp>
        <p:nvCxnSpPr>
          <p:cNvPr id="319" name="Google Shape;319;p45"/>
          <p:cNvCxnSpPr/>
          <p:nvPr/>
        </p:nvCxnSpPr>
        <p:spPr>
          <a:xfrm>
            <a:off x="0" y="1633168"/>
            <a:ext cx="45786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mployee Benefits Meeting by Slidesgo">
  <a:themeElements>
    <a:clrScheme name="Simple Light">
      <a:dk1>
        <a:srgbClr val="212226"/>
      </a:dk1>
      <a:lt1>
        <a:srgbClr val="FFFFFF"/>
      </a:lt1>
      <a:dk2>
        <a:srgbClr val="EBF6FF"/>
      </a:dk2>
      <a:lt2>
        <a:srgbClr val="F98080"/>
      </a:lt2>
      <a:accent1>
        <a:srgbClr val="FFBD39"/>
      </a:accent1>
      <a:accent2>
        <a:srgbClr val="FD9518"/>
      </a:accent2>
      <a:accent3>
        <a:srgbClr val="CC6B02"/>
      </a:accent3>
      <a:accent4>
        <a:srgbClr val="8BB4D8"/>
      </a:accent4>
      <a:accent5>
        <a:srgbClr val="5E57D6"/>
      </a:accent5>
      <a:accent6>
        <a:srgbClr val="251883"/>
      </a:accent6>
      <a:hlink>
        <a:srgbClr val="2122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