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Strategies for Improving Academic Success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Approach to Enhancing Student Outcomes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Data-Driven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Utilize the insights from the correlation matrix and other analyses to inform policy and program development.</a:t>
            </a:r>
          </a:p>
          <a:p>
            <a:r>
              <a:t>Regularly update and refine the model with new data to improve its predictive accuracy and ensure that interventions remain effective.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feedback from students, parents, and educators to make iterative improvements to the programs and policies.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Scholarship &amp; Financial Assistance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Increase awareness and availability of scholarships &amp; financial assistance to reduce the financial burden on students, especially for those who are not scholarship holders, possibly reducing dropouts.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Supporting Special Educational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 students with special educational needs receive necessary accommodations and support services.</a:t>
            </a:r>
          </a:p>
          <a:p>
            <a:r>
              <a:t>Provide specialized tutoring and resources tailored to the needs of these students.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Improving Attendance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 systems to monitor and address issues related to absenteeism, especially for students attending evening classes.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Academic Preparedness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additional tutoring services and study groups to support struggling students.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Engagement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programs to increase student engagement, such as extracurricular activities and peer mentoring.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Internship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Facilitate access to internships and practical experiences that can enhance students' academic and professional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Counseling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Offer career counseling services to help students align their academic efforts with their career goals.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Targeted Interventions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the prediction model to identify students at risk of poor academic performance and provide them with targeted support and resources.</a:t>
            </a:r>
          </a:p>
          <a:p>
            <a:r>
              <a:t>Focus on key predictors such as previous qualification grades, attendance patterns, and financial status to develop personalized intervention plans.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