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d12078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d12078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d12078f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d12078f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d12078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d12078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d12078f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d12078f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85553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85553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d12078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d12078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85553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85553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d12078f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d12078f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d12078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d12078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d12078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d12078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d12078f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d12078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d12078f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d12078f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None/>
              <a:defRPr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477275"/>
            <a:ext cx="85206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Montserrat"/>
              <a:buNone/>
              <a:def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77275"/>
            <a:ext cx="85206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2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1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0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3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2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5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4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3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7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6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9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Relationship Id="rId18" Type="http://schemas.openxmlformats.org/officeDocument/2006/relationships/hyperlink" Target="https://world-georss.waze.com/rtserver/web/TGeoRSS?format=JSON&amp;acotu=true&amp;irmie=true&amp;types=traffic%2Calerts%2Cirregularities&amp;tk=ccp_partner&amp;ccp_partner_name=Organization+Partner+Name&amp;polygon=-46.774,-23.482;-46.77,-23.597;-46.608,-23.715;-46.527,-23.659;-46.57,-23.581;-46.412,-23.567;-46.449,-23.461;-46.774,-23.4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5975" y="1521675"/>
            <a:ext cx="77397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000000"/>
                </a:solidFill>
              </a:rPr>
              <a:t>Understanding the URL of the Waze GeoRSS API</a:t>
            </a:r>
            <a:endParaRPr b="1"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rgbClr val="000000"/>
                </a:solidFill>
              </a:rPr>
              <a:t>Module </a:t>
            </a:r>
            <a:r>
              <a:rPr b="0" lang="pt-BR" sz="4500">
                <a:solidFill>
                  <a:srgbClr val="000000"/>
                </a:solidFill>
              </a:rPr>
              <a:t>1</a:t>
            </a:r>
            <a:r>
              <a:rPr b="0" lang="pt-BR" sz="4500">
                <a:solidFill>
                  <a:srgbClr val="000000"/>
                </a:solidFill>
              </a:rPr>
              <a:t> - </a:t>
            </a:r>
            <a:r>
              <a:rPr b="0" lang="pt-BR">
                <a:solidFill>
                  <a:srgbClr val="000000"/>
                </a:solidFill>
              </a:rPr>
              <a:t>Class</a:t>
            </a:r>
            <a:r>
              <a:rPr b="0" lang="pt-BR" sz="4500">
                <a:solidFill>
                  <a:srgbClr val="000000"/>
                </a:solidFill>
              </a:rPr>
              <a:t> </a:t>
            </a:r>
            <a:r>
              <a:rPr b="0" lang="pt-BR">
                <a:solidFill>
                  <a:srgbClr val="000000"/>
                </a:solidFill>
              </a:rPr>
              <a:t>2</a:t>
            </a:r>
            <a:r>
              <a:rPr b="0" lang="pt-BR" sz="4500">
                <a:solidFill>
                  <a:srgbClr val="000000"/>
                </a:solidFill>
              </a:rPr>
              <a:t>.</a:t>
            </a:r>
            <a:r>
              <a:rPr b="0" lang="pt-BR">
                <a:solidFill>
                  <a:srgbClr val="000000"/>
                </a:solidFill>
              </a:rPr>
              <a:t>3</a:t>
            </a:r>
            <a:endParaRPr b="0" sz="45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899000" y="2358625"/>
            <a:ext cx="40431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hoose any of the waze data types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accepted inputs are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traffic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and at least one is required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0" y="1703841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0" y="-3803506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tk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899000" y="2358625"/>
            <a:ext cx="40431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CCP organization token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0" y="2008641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0" y="-3498706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ccp_partner_name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899000" y="2358625"/>
            <a:ext cx="40431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CCP organization partner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0" y="2325238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0" y="-3182109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polygon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899000" y="2358625"/>
            <a:ext cx="40902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polygon of the city where the data comes from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input format is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long-value,lat-value;long-value,lat-value;...;long-value,lat-value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0" y="-2877309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6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165" name="Google Shape;16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166" name="Google Shape;166;p26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An example</a:t>
            </a:r>
            <a:r>
              <a:rPr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Lima, Peru</a:t>
            </a:r>
            <a:endParaRPr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375" y="1146375"/>
            <a:ext cx="4409989" cy="38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49400" y="1783825"/>
            <a:ext cx="8845200" cy="177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https://&lt;something-confidential&gt;?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r>
              <a:rPr b="1" lang="pt-BR" sz="1600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 sz="1600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 sz="1600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-46.774,-23.482;-46.77,-23.597;-46.608,-23.715;-46.527,-23.659;-46.57,-23.581;-46.412,-23.567;-46.449,-23.461;-46.774,-23.482</a:t>
            </a:r>
            <a:endParaRPr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URL</a:t>
            </a:r>
            <a:endParaRPr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Waze GeoRSS API</a:t>
            </a:r>
            <a:endParaRPr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479" l="0" r="0" t="11868"/>
          <a:stretch/>
        </p:blipFill>
        <p:spPr>
          <a:xfrm>
            <a:off x="563525" y="1085025"/>
            <a:ext cx="8016952" cy="3815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https://&lt;something-confidential&gt;?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759625" y="274500"/>
            <a:ext cx="4294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</a:rPr>
              <a:t>Breaking the URL</a:t>
            </a:r>
            <a:endParaRPr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&lt;something-confidential&gt;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?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6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8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0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2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4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6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8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0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2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4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6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8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30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8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9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899000" y="3704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https://&lt;something-confidential&gt;</a:t>
            </a:r>
            <a:endParaRPr sz="18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899000" y="2097150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899000" y="2405861"/>
            <a:ext cx="3864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GeoRSS Waze API address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0" y="437453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-5069894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6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7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0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1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4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5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8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9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2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3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6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7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0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8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format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899000" y="2358613"/>
            <a:ext cx="39489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data format option.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only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(one or another) is accept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666053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-4841294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acotu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899000" y="2358613"/>
            <a:ext cx="39489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eceives the number of thumbs up by users on alerts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it is optional and only accept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rue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0" y="1018041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0" y="-4489306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0"/>
            <a:ext cx="46275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https://&lt;something-confidential&gt;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4"/>
              </a:rPr>
              <a:t>format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6"/>
              </a:rPr>
              <a:t>JSON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8"/>
              </a:rPr>
              <a:t>acotu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0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1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2"/>
              </a:rPr>
              <a:t>irmie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3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4"/>
              </a:rPr>
              <a:t>true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5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16"/>
              </a:rPr>
              <a:t>types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7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18"/>
              </a:rPr>
              <a:t>traffic%2Calerts%2Cirregularities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19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0"/>
              </a:rPr>
              <a:t>tk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1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2"/>
              </a:rPr>
              <a:t>ccp_partner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3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4"/>
              </a:rPr>
              <a:t>ccp_partner_name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5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26"/>
              </a:rPr>
              <a:t>Organization+Partner+Name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7"/>
              </a:rPr>
              <a:t>&amp;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uFill>
                  <a:noFill/>
                </a:uFill>
                <a:hlinkClick r:id="rId28"/>
              </a:rPr>
              <a:t>polygon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hlinkClick r:id="rId29"/>
              </a:rPr>
              <a:t>=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0"/>
              </a:rPr>
              <a:t>-46.774,-23.482;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1"/>
              </a:rPr>
              <a:t>-46.77,-23.597;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2"/>
              </a:rPr>
              <a:t>-46.608,-23.715;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3"/>
              </a:rPr>
              <a:t>-46.527,-23.659;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4"/>
              </a:rPr>
              <a:t>-46.57,-23.581;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5"/>
              </a:rPr>
              <a:t>-46.412,-23.567;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6"/>
              </a:rPr>
              <a:t>-46.449,-23.461;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</a:t>
            </a:r>
            <a:r>
              <a:rPr lang="pt-BR">
                <a:solidFill>
                  <a:srgbClr val="0069A6"/>
                </a:solidFill>
                <a:uFill>
                  <a:noFill/>
                </a:uFill>
                <a:hlinkClick r:id="rId37"/>
              </a:rPr>
              <a:t>-46.774,-23.482</a:t>
            </a:r>
            <a:endParaRPr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899000" y="294275"/>
            <a:ext cx="4245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irmie</a:t>
            </a:r>
            <a:endParaRPr sz="25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899000" y="2358613"/>
            <a:ext cx="39489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eceives irregularities by users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it only accept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899000" y="2097138"/>
            <a:ext cx="207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1346435"/>
            <a:ext cx="46275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0" y="-4160912"/>
            <a:ext cx="4627500" cy="52542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