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D0D1092-C6FC-47DC-A918-AF4C987E6AA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91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4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13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7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2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48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7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92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6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7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4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4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5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1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39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1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5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0D1092-C6FC-47DC-A918-AF4C987E6AA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2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A429F27-0A09-4CDE-AEB9-2CAA96407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0" y="10"/>
            <a:ext cx="12191999" cy="6858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64EE72-C54F-40D3-97A0-860C529B1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Verilog HDL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B4EA1-E99A-415B-95CA-70BF2CBCF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Levi Stalsworth</a:t>
            </a:r>
          </a:p>
        </p:txBody>
      </p:sp>
    </p:spTree>
    <p:extLst>
      <p:ext uri="{BB962C8B-B14F-4D97-AF65-F5344CB8AC3E}">
        <p14:creationId xmlns:p14="http://schemas.microsoft.com/office/powerpoint/2010/main" val="3796219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125CBD-E31F-46C9-B936-27563C72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Top level diagram</a:t>
            </a: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1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93D46A5-EABB-4E4D-83E3-B067DE71CCDB}"/>
              </a:ext>
            </a:extLst>
          </p:cNvPr>
          <p:cNvSpPr txBox="1"/>
          <p:nvPr/>
        </p:nvSpPr>
        <p:spPr>
          <a:xfrm>
            <a:off x="7625918" y="2547891"/>
            <a:ext cx="378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16077-092D-49DA-A95B-18BC84BD3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021" y="1766192"/>
            <a:ext cx="4877964" cy="451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43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2F50C5-EDF1-4FF0-A0E4-0838FBCACA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D523E6-8558-4C48-B5DF-B2BB8BB4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Engine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B880E20-5262-4374-AA89-0BF78B877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848" r="19518" b="24877"/>
          <a:stretch/>
        </p:blipFill>
        <p:spPr>
          <a:xfrm rot="20365123">
            <a:off x="7370444" y="1095831"/>
            <a:ext cx="1704977" cy="2424956"/>
          </a:xfrm>
          <a:solidFill>
            <a:schemeClr val="accent1"/>
          </a:solidFill>
          <a:effectLst>
            <a:softEdge rad="317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B6F6F7-51C3-4F36-A016-F29C6E8E710A}"/>
              </a:ext>
            </a:extLst>
          </p:cNvPr>
          <p:cNvSpPr txBox="1"/>
          <p:nvPr/>
        </p:nvSpPr>
        <p:spPr>
          <a:xfrm>
            <a:off x="578315" y="2329804"/>
            <a:ext cx="9961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execution engine...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bus flow goes through the execution 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40B8B-A72C-4A77-9852-7FA5595B8201}"/>
              </a:ext>
            </a:extLst>
          </p:cNvPr>
          <p:cNvSpPr txBox="1"/>
          <p:nvPr/>
        </p:nvSpPr>
        <p:spPr>
          <a:xfrm>
            <a:off x="2127380" y="5502073"/>
            <a:ext cx="4954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Exceptions:</a:t>
            </a:r>
            <a:br>
              <a:rPr lang="en-US" alt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Stop; 000000000000000000000000000000000000000</a:t>
            </a:r>
            <a:br>
              <a:rPr lang="en-US" alt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Scalar; second Reg/Mem bit not used and </a:t>
            </a:r>
            <a:r>
              <a:rPr lang="en-US" alt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alt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becomes 8 bit scalar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E6C71494-CF29-4584-A903-32EDFB104F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955971"/>
              </p:ext>
            </p:extLst>
          </p:nvPr>
        </p:nvGraphicFramePr>
        <p:xfrm>
          <a:off x="2222437" y="4009510"/>
          <a:ext cx="4776188" cy="1417610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682312">
                  <a:extLst>
                    <a:ext uri="{9D8B030D-6E8A-4147-A177-3AD203B41FA5}">
                      <a16:colId xmlns:a16="http://schemas.microsoft.com/office/drawing/2014/main" val="1676149135"/>
                    </a:ext>
                  </a:extLst>
                </a:gridCol>
                <a:gridCol w="615368">
                  <a:extLst>
                    <a:ext uri="{9D8B030D-6E8A-4147-A177-3AD203B41FA5}">
                      <a16:colId xmlns:a16="http://schemas.microsoft.com/office/drawing/2014/main" val="3717370993"/>
                    </a:ext>
                  </a:extLst>
                </a:gridCol>
                <a:gridCol w="793027">
                  <a:extLst>
                    <a:ext uri="{9D8B030D-6E8A-4147-A177-3AD203B41FA5}">
                      <a16:colId xmlns:a16="http://schemas.microsoft.com/office/drawing/2014/main" val="992370490"/>
                    </a:ext>
                  </a:extLst>
                </a:gridCol>
                <a:gridCol w="585758">
                  <a:extLst>
                    <a:ext uri="{9D8B030D-6E8A-4147-A177-3AD203B41FA5}">
                      <a16:colId xmlns:a16="http://schemas.microsoft.com/office/drawing/2014/main" val="1759614060"/>
                    </a:ext>
                  </a:extLst>
                </a:gridCol>
                <a:gridCol w="802039">
                  <a:extLst>
                    <a:ext uri="{9D8B030D-6E8A-4147-A177-3AD203B41FA5}">
                      <a16:colId xmlns:a16="http://schemas.microsoft.com/office/drawing/2014/main" val="1225597487"/>
                    </a:ext>
                  </a:extLst>
                </a:gridCol>
                <a:gridCol w="603782">
                  <a:extLst>
                    <a:ext uri="{9D8B030D-6E8A-4147-A177-3AD203B41FA5}">
                      <a16:colId xmlns:a16="http://schemas.microsoft.com/office/drawing/2014/main" val="4206049787"/>
                    </a:ext>
                  </a:extLst>
                </a:gridCol>
                <a:gridCol w="693902">
                  <a:extLst>
                    <a:ext uri="{9D8B030D-6E8A-4147-A177-3AD203B41FA5}">
                      <a16:colId xmlns:a16="http://schemas.microsoft.com/office/drawing/2014/main" val="3526264832"/>
                    </a:ext>
                  </a:extLst>
                </a:gridCol>
              </a:tblGrid>
              <a:tr h="413702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Opcode Structure for Execution engine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/>
                </a:tc>
                <a:extLst>
                  <a:ext uri="{0D108BD9-81ED-4DB2-BD59-A6C34878D82A}">
                    <a16:rowId xmlns:a16="http://schemas.microsoft.com/office/drawing/2014/main" val="1231873303"/>
                  </a:ext>
                </a:extLst>
              </a:tr>
              <a:tr h="5019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XXXX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XXXXXXXX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XXXXXXXX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XXXXXXXX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07423973"/>
                  </a:ext>
                </a:extLst>
              </a:tr>
              <a:tr h="5019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Reg/Mem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Addr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Reg/Mem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Addr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Reg/Mem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Addr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5" marR="3485" marT="3485" marB="348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662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81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E10A0-5EEE-43FC-B0BA-FA976B55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Module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7884CD-4720-4648-B223-4058C61EA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0" y="1372353"/>
            <a:ext cx="6921364" cy="411821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746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EDF8-51F9-4B7A-B751-F58FEBA5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 code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F27D092-CCA6-4DEF-BCE7-24480CE59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r>
              <a:rPr lang="en-US" dirty="0"/>
              <a:t>Negative edge is flag reset instead of waiting a full cycle or for a response.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69604-F0EC-4712-8A0A-F708D0ACC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0" y="2591961"/>
            <a:ext cx="5191850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7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B06E-59B0-4194-AF06-23B63EB6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860" y="1272073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41F44-A68D-4D5F-AAF8-2417F13FB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60" y="3728825"/>
            <a:ext cx="10034270" cy="6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1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91932B-4BF3-4AAC-80CA-E05ACC6B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Thank you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90FAB59-E827-4162-83BC-37D609D7C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606" y="1187298"/>
            <a:ext cx="5471927" cy="447903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4954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Celestial</vt:lpstr>
      <vt:lpstr>Verilog HDL Final Project</vt:lpstr>
      <vt:lpstr>Top level diagram</vt:lpstr>
      <vt:lpstr>Execution Engine</vt:lpstr>
      <vt:lpstr>Module structure</vt:lpstr>
      <vt:lpstr>Interesting code</vt:lpstr>
      <vt:lpstr>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HDL Final Project</dc:title>
  <dc:creator>Levi Stalsworth</dc:creator>
  <cp:lastModifiedBy>Levi Stalsworth</cp:lastModifiedBy>
  <cp:revision>6</cp:revision>
  <dcterms:created xsi:type="dcterms:W3CDTF">2019-04-30T14:05:21Z</dcterms:created>
  <dcterms:modified xsi:type="dcterms:W3CDTF">2019-04-30T14:29:51Z</dcterms:modified>
</cp:coreProperties>
</file>