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64EE72-C54F-40D3-97A0-860C529B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4EA1-E99A-415B-95CA-70BF2CBC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 Stalsworth</a:t>
            </a:r>
          </a:p>
        </p:txBody>
      </p:sp>
    </p:spTree>
    <p:extLst>
      <p:ext uri="{BB962C8B-B14F-4D97-AF65-F5344CB8AC3E}">
        <p14:creationId xmlns:p14="http://schemas.microsoft.com/office/powerpoint/2010/main" val="37962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5CBD-E31F-46C9-B936-27563C72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53A0B1-31F4-4EB5-9ADE-C360B981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51" y="643463"/>
            <a:ext cx="5843304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9FDC54-49CB-4180-A353-7A54EB7B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E10A0-5EEE-43FC-B0BA-FA976B55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29949-3889-4E56-A1F5-250CD80BC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62" y="4114587"/>
            <a:ext cx="3346838" cy="2739549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6746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F50C5-EDF1-4FF0-A0E4-0838FBCAC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523E6-8558-4C48-B5DF-B2BB8BB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structure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880E20-5262-4374-AA89-0BF78B87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48" r="19518" b="24877"/>
          <a:stretch/>
        </p:blipFill>
        <p:spPr>
          <a:xfrm rot="20365123">
            <a:off x="7370444" y="1095831"/>
            <a:ext cx="1704977" cy="2424956"/>
          </a:xfrm>
          <a:solidFill>
            <a:schemeClr val="accent1"/>
          </a:solidFill>
          <a:effectLst>
            <a:softEdge rad="317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6F6F7-51C3-4F36-A016-F29C6E8E710A}"/>
              </a:ext>
            </a:extLst>
          </p:cNvPr>
          <p:cNvSpPr txBox="1"/>
          <p:nvPr/>
        </p:nvSpPr>
        <p:spPr>
          <a:xfrm>
            <a:off x="855406" y="2315497"/>
            <a:ext cx="996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of models</a:t>
            </a:r>
          </a:p>
        </p:txBody>
      </p:sp>
    </p:spTree>
    <p:extLst>
      <p:ext uri="{BB962C8B-B14F-4D97-AF65-F5344CB8AC3E}">
        <p14:creationId xmlns:p14="http://schemas.microsoft.com/office/powerpoint/2010/main" val="20208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DF8-51F9-4B7A-B751-F58FEBA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code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3F11213-622C-4B13-B881-F54318159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r="9495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5664D4-5AF4-4E4E-9033-77C41ED8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536490C-892C-47CA-A059-ED828CE2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91932B-4BF3-4AAC-80CA-E05ACC6B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495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Verilog HDL Final Project</vt:lpstr>
      <vt:lpstr>Top level diagram</vt:lpstr>
      <vt:lpstr>Execution engine</vt:lpstr>
      <vt:lpstr>Module structure</vt:lpstr>
      <vt:lpstr>Interesting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Final Project</dc:title>
  <dc:creator>Levi Stalsworth</dc:creator>
  <cp:lastModifiedBy>Levi Stalsworth</cp:lastModifiedBy>
  <cp:revision>6</cp:revision>
  <dcterms:created xsi:type="dcterms:W3CDTF">2019-04-29T19:30:33Z</dcterms:created>
  <dcterms:modified xsi:type="dcterms:W3CDTF">2019-04-29T20:18:57Z</dcterms:modified>
</cp:coreProperties>
</file>